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5"/>
  </p:notesMasterIdLst>
  <p:sldIdLst>
    <p:sldId id="371" r:id="rId5"/>
    <p:sldId id="388" r:id="rId6"/>
    <p:sldId id="377" r:id="rId7"/>
    <p:sldId id="367" r:id="rId8"/>
    <p:sldId id="372" r:id="rId9"/>
    <p:sldId id="374" r:id="rId10"/>
    <p:sldId id="376" r:id="rId11"/>
    <p:sldId id="395" r:id="rId12"/>
    <p:sldId id="379" r:id="rId13"/>
    <p:sldId id="398" r:id="rId14"/>
    <p:sldId id="382" r:id="rId15"/>
    <p:sldId id="260" r:id="rId16"/>
    <p:sldId id="265" r:id="rId17"/>
    <p:sldId id="385" r:id="rId18"/>
    <p:sldId id="383" r:id="rId19"/>
    <p:sldId id="387" r:id="rId20"/>
    <p:sldId id="380" r:id="rId21"/>
    <p:sldId id="390" r:id="rId22"/>
    <p:sldId id="397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C4E"/>
    <a:srgbClr val="FDEADA"/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B2C81-BE56-41C8-86B5-1E357E2FF9EC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81997-7ABB-4A33-B57E-70C65FCC4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6" name="Google Shape;466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7" name="Google Shape;466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0"/>
            <a:ext cx="4267200" cy="11684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3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0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1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1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5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14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1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14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95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14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1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14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29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14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1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14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03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7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1"/>
            </a:lvl1pPr>
            <a:lvl2pPr marL="455395" indent="0" algn="ctr">
              <a:buNone/>
              <a:defRPr sz="1992"/>
            </a:lvl2pPr>
            <a:lvl3pPr marL="910790" indent="0" algn="ctr">
              <a:buNone/>
              <a:defRPr sz="1793"/>
            </a:lvl3pPr>
            <a:lvl4pPr marL="1366184" indent="0" algn="ctr">
              <a:buNone/>
              <a:defRPr sz="1593"/>
            </a:lvl4pPr>
            <a:lvl5pPr marL="1821580" indent="0" algn="ctr">
              <a:buNone/>
              <a:defRPr sz="1593"/>
            </a:lvl5pPr>
            <a:lvl6pPr marL="2276974" indent="0" algn="ctr">
              <a:buNone/>
              <a:defRPr sz="1593"/>
            </a:lvl6pPr>
            <a:lvl7pPr marL="2732369" indent="0" algn="ctr">
              <a:buNone/>
              <a:defRPr sz="1593"/>
            </a:lvl7pPr>
            <a:lvl8pPr marL="3187763" indent="0" algn="ctr">
              <a:buNone/>
              <a:defRPr sz="1593"/>
            </a:lvl8pPr>
            <a:lvl9pPr marL="3643158" indent="0" algn="ctr">
              <a:buNone/>
              <a:defRPr sz="159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7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1pPr>
            <a:lvl2pPr marL="455395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2pPr>
            <a:lvl3pPr marL="910790" indent="0">
              <a:buNone/>
              <a:defRPr sz="1793">
                <a:solidFill>
                  <a:schemeClr val="tx1">
                    <a:tint val="75000"/>
                  </a:schemeClr>
                </a:solidFill>
              </a:defRPr>
            </a:lvl3pPr>
            <a:lvl4pPr marL="136618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4pPr>
            <a:lvl5pPr marL="1821580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5pPr>
            <a:lvl6pPr marL="227697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6pPr>
            <a:lvl7pPr marL="2732369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7pPr>
            <a:lvl8pPr marL="318776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8pPr>
            <a:lvl9pPr marL="3643158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1" b="1"/>
            </a:lvl1pPr>
            <a:lvl2pPr marL="455395" indent="0">
              <a:buNone/>
              <a:defRPr sz="1992" b="1"/>
            </a:lvl2pPr>
            <a:lvl3pPr marL="910790" indent="0">
              <a:buNone/>
              <a:defRPr sz="1793" b="1"/>
            </a:lvl3pPr>
            <a:lvl4pPr marL="1366184" indent="0">
              <a:buNone/>
              <a:defRPr sz="1593" b="1"/>
            </a:lvl4pPr>
            <a:lvl5pPr marL="1821580" indent="0">
              <a:buNone/>
              <a:defRPr sz="1593" b="1"/>
            </a:lvl5pPr>
            <a:lvl6pPr marL="2276974" indent="0">
              <a:buNone/>
              <a:defRPr sz="1593" b="1"/>
            </a:lvl6pPr>
            <a:lvl7pPr marL="2732369" indent="0">
              <a:buNone/>
              <a:defRPr sz="1593" b="1"/>
            </a:lvl7pPr>
            <a:lvl8pPr marL="3187763" indent="0">
              <a:buNone/>
              <a:defRPr sz="1593" b="1"/>
            </a:lvl8pPr>
            <a:lvl9pPr marL="3643158" indent="0">
              <a:buNone/>
              <a:defRPr sz="15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1" b="1"/>
            </a:lvl1pPr>
            <a:lvl2pPr marL="455395" indent="0">
              <a:buNone/>
              <a:defRPr sz="1992" b="1"/>
            </a:lvl2pPr>
            <a:lvl3pPr marL="910790" indent="0">
              <a:buNone/>
              <a:defRPr sz="1793" b="1"/>
            </a:lvl3pPr>
            <a:lvl4pPr marL="1366184" indent="0">
              <a:buNone/>
              <a:defRPr sz="1593" b="1"/>
            </a:lvl4pPr>
            <a:lvl5pPr marL="1821580" indent="0">
              <a:buNone/>
              <a:defRPr sz="1593" b="1"/>
            </a:lvl5pPr>
            <a:lvl6pPr marL="2276974" indent="0">
              <a:buNone/>
              <a:defRPr sz="1593" b="1"/>
            </a:lvl6pPr>
            <a:lvl7pPr marL="2732369" indent="0">
              <a:buNone/>
              <a:defRPr sz="1593" b="1"/>
            </a:lvl7pPr>
            <a:lvl8pPr marL="3187763" indent="0">
              <a:buNone/>
              <a:defRPr sz="1593" b="1"/>
            </a:lvl8pPr>
            <a:lvl9pPr marL="3643158" indent="0">
              <a:buNone/>
              <a:defRPr sz="15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5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6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8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87"/>
            </a:lvl1pPr>
            <a:lvl2pPr>
              <a:defRPr sz="2789"/>
            </a:lvl2pPr>
            <a:lvl3pPr>
              <a:defRPr sz="2391"/>
            </a:lvl3pPr>
            <a:lvl4pPr>
              <a:defRPr sz="1992"/>
            </a:lvl4pPr>
            <a:lvl5pPr>
              <a:defRPr sz="1992"/>
            </a:lvl5pPr>
            <a:lvl6pPr>
              <a:defRPr sz="1992"/>
            </a:lvl6pPr>
            <a:lvl7pPr>
              <a:defRPr sz="1992"/>
            </a:lvl7pPr>
            <a:lvl8pPr>
              <a:defRPr sz="1992"/>
            </a:lvl8pPr>
            <a:lvl9pPr>
              <a:defRPr sz="19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3"/>
            </a:lvl1pPr>
            <a:lvl2pPr marL="455395" indent="0">
              <a:buNone/>
              <a:defRPr sz="1395"/>
            </a:lvl2pPr>
            <a:lvl3pPr marL="910790" indent="0">
              <a:buNone/>
              <a:defRPr sz="1195"/>
            </a:lvl3pPr>
            <a:lvl4pPr marL="1366184" indent="0">
              <a:buNone/>
              <a:defRPr sz="996"/>
            </a:lvl4pPr>
            <a:lvl5pPr marL="1821580" indent="0">
              <a:buNone/>
              <a:defRPr sz="996"/>
            </a:lvl5pPr>
            <a:lvl6pPr marL="2276974" indent="0">
              <a:buNone/>
              <a:defRPr sz="996"/>
            </a:lvl6pPr>
            <a:lvl7pPr marL="2732369" indent="0">
              <a:buNone/>
              <a:defRPr sz="996"/>
            </a:lvl7pPr>
            <a:lvl8pPr marL="3187763" indent="0">
              <a:buNone/>
              <a:defRPr sz="996"/>
            </a:lvl8pPr>
            <a:lvl9pPr marL="3643158" indent="0">
              <a:buNone/>
              <a:defRPr sz="9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1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14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1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14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1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8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87"/>
            </a:lvl1pPr>
            <a:lvl2pPr marL="455395" indent="0">
              <a:buNone/>
              <a:defRPr sz="2789"/>
            </a:lvl2pPr>
            <a:lvl3pPr marL="910790" indent="0">
              <a:buNone/>
              <a:defRPr sz="2391"/>
            </a:lvl3pPr>
            <a:lvl4pPr marL="1366184" indent="0">
              <a:buNone/>
              <a:defRPr sz="1992"/>
            </a:lvl4pPr>
            <a:lvl5pPr marL="1821580" indent="0">
              <a:buNone/>
              <a:defRPr sz="1992"/>
            </a:lvl5pPr>
            <a:lvl6pPr marL="2276974" indent="0">
              <a:buNone/>
              <a:defRPr sz="1992"/>
            </a:lvl6pPr>
            <a:lvl7pPr marL="2732369" indent="0">
              <a:buNone/>
              <a:defRPr sz="1992"/>
            </a:lvl7pPr>
            <a:lvl8pPr marL="3187763" indent="0">
              <a:buNone/>
              <a:defRPr sz="1992"/>
            </a:lvl8pPr>
            <a:lvl9pPr marL="3643158" indent="0">
              <a:buNone/>
              <a:defRPr sz="1992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3"/>
            </a:lvl1pPr>
            <a:lvl2pPr marL="455395" indent="0">
              <a:buNone/>
              <a:defRPr sz="1395"/>
            </a:lvl2pPr>
            <a:lvl3pPr marL="910790" indent="0">
              <a:buNone/>
              <a:defRPr sz="1195"/>
            </a:lvl3pPr>
            <a:lvl4pPr marL="1366184" indent="0">
              <a:buNone/>
              <a:defRPr sz="996"/>
            </a:lvl4pPr>
            <a:lvl5pPr marL="1821580" indent="0">
              <a:buNone/>
              <a:defRPr sz="996"/>
            </a:lvl5pPr>
            <a:lvl6pPr marL="2276974" indent="0">
              <a:buNone/>
              <a:defRPr sz="996"/>
            </a:lvl6pPr>
            <a:lvl7pPr marL="2732369" indent="0">
              <a:buNone/>
              <a:defRPr sz="996"/>
            </a:lvl7pPr>
            <a:lvl8pPr marL="3187763" indent="0">
              <a:buNone/>
              <a:defRPr sz="996"/>
            </a:lvl8pPr>
            <a:lvl9pPr marL="3643158" indent="0">
              <a:buNone/>
              <a:defRPr sz="9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3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96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40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67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64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84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1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2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1"/>
          </a:xfrm>
        </p:spPr>
        <p:txBody>
          <a:bodyPr anchor="t"/>
          <a:lstStyle>
            <a:lvl1pPr algn="l">
              <a:defRPr sz="26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28">
                <a:solidFill>
                  <a:schemeClr val="tx1">
                    <a:tint val="75000"/>
                  </a:schemeClr>
                </a:solidFill>
              </a:defRPr>
            </a:lvl1pPr>
            <a:lvl2pPr marL="30357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2pPr>
            <a:lvl3pPr marL="607149" indent="0">
              <a:buNone/>
              <a:defRPr sz="1063">
                <a:solidFill>
                  <a:schemeClr val="tx1">
                    <a:tint val="75000"/>
                  </a:schemeClr>
                </a:solidFill>
              </a:defRPr>
            </a:lvl3pPr>
            <a:lvl4pPr marL="910724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4pPr>
            <a:lvl5pPr marL="1214298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5pPr>
            <a:lvl6pPr marL="1517872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6pPr>
            <a:lvl7pPr marL="1821447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7pPr>
            <a:lvl8pPr marL="2125022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8pPr>
            <a:lvl9pPr marL="2428595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14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1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14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028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84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1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70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865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bg>
      <p:bgPr>
        <a:solidFill>
          <a:schemeClr val="accent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1235588" y="940238"/>
            <a:ext cx="9720600" cy="49773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57200" dist="38100" dir="618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235588" y="940238"/>
            <a:ext cx="9720825" cy="497752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5202375" y="2031250"/>
            <a:ext cx="5453100" cy="2229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202375" y="4260550"/>
            <a:ext cx="5453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-1296539" y="856529"/>
            <a:ext cx="7048224" cy="6524786"/>
            <a:chOff x="-1372714" y="367305"/>
            <a:chExt cx="7823537" cy="7242520"/>
          </a:xfrm>
        </p:grpSpPr>
        <p:grpSp>
          <p:nvGrpSpPr>
            <p:cNvPr id="17" name="Google Shape;17;p2"/>
            <p:cNvGrpSpPr/>
            <p:nvPr/>
          </p:nvGrpSpPr>
          <p:grpSpPr>
            <a:xfrm>
              <a:off x="3182929" y="573794"/>
              <a:ext cx="2324237" cy="2191344"/>
              <a:chOff x="6795971" y="2730009"/>
              <a:chExt cx="1945294" cy="1834067"/>
            </a:xfrm>
          </p:grpSpPr>
          <p:sp>
            <p:nvSpPr>
              <p:cNvPr id="18" name="Google Shape;18;p2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 rot="2563035">
              <a:off x="3691701" y="1391340"/>
              <a:ext cx="2324153" cy="2191264"/>
              <a:chOff x="6795971" y="2730008"/>
              <a:chExt cx="1945294" cy="1834067"/>
            </a:xfrm>
          </p:grpSpPr>
          <p:sp>
            <p:nvSpPr>
              <p:cNvPr id="21" name="Google Shape;21;p2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 rot="5991012">
              <a:off x="2394971" y="4192042"/>
              <a:ext cx="3131219" cy="3202625"/>
              <a:chOff x="4862114" y="3366615"/>
              <a:chExt cx="2620676" cy="2680439"/>
            </a:xfrm>
          </p:grpSpPr>
          <p:grpSp>
            <p:nvGrpSpPr>
              <p:cNvPr id="24" name="Google Shape;24;p2"/>
              <p:cNvGrpSpPr/>
              <p:nvPr/>
            </p:nvGrpSpPr>
            <p:grpSpPr>
              <a:xfrm>
                <a:off x="4916585" y="3366615"/>
                <a:ext cx="1945294" cy="1834067"/>
                <a:chOff x="6795971" y="2730008"/>
                <a:chExt cx="1945294" cy="1834067"/>
              </a:xfrm>
            </p:grpSpPr>
            <p:sp>
              <p:nvSpPr>
                <p:cNvPr id="25" name="Google Shape;25;p2"/>
                <p:cNvSpPr/>
                <p:nvPr/>
              </p:nvSpPr>
              <p:spPr>
                <a:xfrm rot="8594692">
                  <a:off x="6956426" y="3109072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" name="Google Shape;27;p2"/>
              <p:cNvGrpSpPr/>
              <p:nvPr/>
            </p:nvGrpSpPr>
            <p:grpSpPr>
              <a:xfrm rot="1913837">
                <a:off x="5199801" y="3837509"/>
                <a:ext cx="1945301" cy="1834074"/>
                <a:chOff x="6795972" y="2730006"/>
                <a:chExt cx="1945294" cy="1834067"/>
              </a:xfrm>
            </p:grpSpPr>
            <p:sp>
              <p:nvSpPr>
                <p:cNvPr id="28" name="Google Shape;28;p2"/>
                <p:cNvSpPr/>
                <p:nvPr/>
              </p:nvSpPr>
              <p:spPr>
                <a:xfrm rot="8594692">
                  <a:off x="6956427" y="3109070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0" name="Google Shape;30;p2"/>
            <p:cNvGrpSpPr/>
            <p:nvPr/>
          </p:nvGrpSpPr>
          <p:grpSpPr>
            <a:xfrm rot="-8708045">
              <a:off x="-738373" y="1930794"/>
              <a:ext cx="3131107" cy="3202511"/>
              <a:chOff x="3016380" y="1995015"/>
              <a:chExt cx="2620676" cy="2680440"/>
            </a:xfrm>
          </p:grpSpPr>
          <p:grpSp>
            <p:nvGrpSpPr>
              <p:cNvPr id="31" name="Google Shape;31;p2"/>
              <p:cNvGrpSpPr/>
              <p:nvPr/>
            </p:nvGrpSpPr>
            <p:grpSpPr>
              <a:xfrm>
                <a:off x="3070852" y="1995015"/>
                <a:ext cx="1945294" cy="1834067"/>
                <a:chOff x="6795971" y="2730008"/>
                <a:chExt cx="1945294" cy="1834067"/>
              </a:xfrm>
            </p:grpSpPr>
            <p:sp>
              <p:nvSpPr>
                <p:cNvPr id="32" name="Google Shape;32;p2"/>
                <p:cNvSpPr/>
                <p:nvPr/>
              </p:nvSpPr>
              <p:spPr>
                <a:xfrm rot="8594692">
                  <a:off x="6956426" y="3109072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" name="Google Shape;34;p2"/>
              <p:cNvGrpSpPr/>
              <p:nvPr/>
            </p:nvGrpSpPr>
            <p:grpSpPr>
              <a:xfrm rot="1913837">
                <a:off x="3354067" y="2465910"/>
                <a:ext cx="1945301" cy="1834074"/>
                <a:chOff x="6795971" y="2730008"/>
                <a:chExt cx="1945294" cy="1834067"/>
              </a:xfrm>
            </p:grpSpPr>
            <p:sp>
              <p:nvSpPr>
                <p:cNvPr id="35" name="Google Shape;35;p2"/>
                <p:cNvSpPr/>
                <p:nvPr/>
              </p:nvSpPr>
              <p:spPr>
                <a:xfrm rot="8594692">
                  <a:off x="6956426" y="3109072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7" name="Google Shape;37;p2"/>
            <p:cNvGrpSpPr/>
            <p:nvPr/>
          </p:nvGrpSpPr>
          <p:grpSpPr>
            <a:xfrm>
              <a:off x="369394" y="367305"/>
              <a:ext cx="4265164" cy="4283680"/>
              <a:chOff x="8302868" y="1340770"/>
              <a:chExt cx="3569773" cy="3585270"/>
            </a:xfrm>
          </p:grpSpPr>
          <p:grpSp>
            <p:nvGrpSpPr>
              <p:cNvPr id="38" name="Google Shape;38;p2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39" name="Google Shape;39;p2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40" name="Google Shape;40;p2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" name="Google Shape;41;p2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" name="Google Shape;42;p2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" name="Google Shape;46;p2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47;p2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48;p2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" name="Google Shape;49;p2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" name="Google Shape;51;p2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" name="Google Shape;52;p2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53;p2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" name="Google Shape;54;p2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" name="Google Shape;55;p2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56;p2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" name="Google Shape;57;p2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" name="Google Shape;58;p2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59;p2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" name="Google Shape;60;p2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" name="Google Shape;61;p2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" name="Google Shape;63;p2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" name="Google Shape;64;p2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65" name="Google Shape;65;p2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" name="Google Shape;66;p2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" name="Google Shape;67;p2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69;p2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70;p2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" name="Google Shape;71;p2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2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" name="Google Shape;73;p2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" name="Google Shape;74;p2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p2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" name="Google Shape;76;p2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" name="Google Shape;77;p2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78;p2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" name="Google Shape;79;p2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80;p2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" name="Google Shape;82;p2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3" name="Google Shape;83;p2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" name="Google Shape;84;p2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" name="Google Shape;85;p2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" name="Google Shape;86;p2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88;p2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89" name="Google Shape;89;p2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" name="Google Shape;91;p2"/>
            <p:cNvGrpSpPr/>
            <p:nvPr/>
          </p:nvGrpSpPr>
          <p:grpSpPr>
            <a:xfrm>
              <a:off x="2778711" y="2410332"/>
              <a:ext cx="3042160" cy="3055367"/>
              <a:chOff x="8302868" y="1340770"/>
              <a:chExt cx="3569773" cy="3585270"/>
            </a:xfrm>
          </p:grpSpPr>
          <p:grpSp>
            <p:nvGrpSpPr>
              <p:cNvPr id="92" name="Google Shape;92;p2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93" name="Google Shape;93;p2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94" name="Google Shape;94;p2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" name="Google Shape;95;p2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96;p2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" name="Google Shape;97;p2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" name="Google Shape;98;p2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" name="Google Shape;99;p2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" name="Google Shape;100;p2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" name="Google Shape;101;p2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" name="Google Shape;102;p2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" name="Google Shape;103;p2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" name="Google Shape;104;p2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" name="Google Shape;105;p2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106;p2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" name="Google Shape;107;p2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" name="Google Shape;108;p2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109;p2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" name="Google Shape;110;p2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" name="Google Shape;111;p2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112;p2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" name="Google Shape;113;p2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" name="Google Shape;114;p2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115;p2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116;p2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117;p2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" name="Google Shape;118;p2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119" name="Google Shape;119;p2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" name="Google Shape;120;p2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2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" name="Google Shape;122;p2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" name="Google Shape;123;p2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124;p2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" name="Google Shape;125;p2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" name="Google Shape;126;p2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2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2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" name="Google Shape;129;p2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" name="Google Shape;130;p2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" name="Google Shape;132;p2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" name="Google Shape;133;p2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" name="Google Shape;135;p2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" name="Google Shape;136;p2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137;p2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" name="Google Shape;138;p2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" name="Google Shape;139;p2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40;p2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" name="Google Shape;141;p2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" name="Google Shape;142;p2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43" name="Google Shape;143;p2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" name="Google Shape;145;p2"/>
            <p:cNvGrpSpPr/>
            <p:nvPr/>
          </p:nvGrpSpPr>
          <p:grpSpPr>
            <a:xfrm>
              <a:off x="712104" y="3400933"/>
              <a:ext cx="3363797" cy="3378400"/>
              <a:chOff x="8302868" y="1340770"/>
              <a:chExt cx="3569773" cy="3585270"/>
            </a:xfrm>
          </p:grpSpPr>
          <p:grpSp>
            <p:nvGrpSpPr>
              <p:cNvPr id="146" name="Google Shape;146;p2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147" name="Google Shape;147;p2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148" name="Google Shape;148;p2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" name="Google Shape;149;p2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" name="Google Shape;150;p2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" name="Google Shape;151;p2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" name="Google Shape;152;p2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" name="Google Shape;153;p2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" name="Google Shape;154;p2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" name="Google Shape;155;p2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" name="Google Shape;156;p2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" name="Google Shape;157;p2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" name="Google Shape;158;p2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" name="Google Shape;160;p2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" name="Google Shape;161;p2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2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" name="Google Shape;163;p2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" name="Google Shape;164;p2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2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" name="Google Shape;166;p2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" name="Google Shape;167;p2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68;p2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" name="Google Shape;169;p2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" name="Google Shape;170;p2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" name="Google Shape;171;p2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" name="Google Shape;172;p2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173" name="Google Shape;173;p2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" name="Google Shape;174;p2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" name="Google Shape;175;p2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" name="Google Shape;176;p2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" name="Google Shape;177;p2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" name="Google Shape;178;p2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" name="Google Shape;179;p2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2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" name="Google Shape;181;p2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" name="Google Shape;182;p2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" name="Google Shape;183;p2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2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" name="Google Shape;185;p2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" name="Google Shape;186;p2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187;p2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" name="Google Shape;188;p2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" name="Google Shape;189;p2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" name="Google Shape;190;p2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" name="Google Shape;191;p2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" name="Google Shape;192;p2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Google Shape;193;p2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" name="Google Shape;194;p2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" name="Google Shape;195;p2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" name="Google Shape;196;p2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97" name="Google Shape;197;p2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9" name="Google Shape;199;p2"/>
          <p:cNvGrpSpPr/>
          <p:nvPr/>
        </p:nvGrpSpPr>
        <p:grpSpPr>
          <a:xfrm flipH="1">
            <a:off x="8912954" y="-53636"/>
            <a:ext cx="3507146" cy="3443133"/>
            <a:chOff x="-46" y="-18511"/>
            <a:chExt cx="3507146" cy="3443133"/>
          </a:xfrm>
        </p:grpSpPr>
        <p:grpSp>
          <p:nvGrpSpPr>
            <p:cNvPr id="200" name="Google Shape;200;p2"/>
            <p:cNvGrpSpPr/>
            <p:nvPr/>
          </p:nvGrpSpPr>
          <p:grpSpPr>
            <a:xfrm>
              <a:off x="1658780" y="98346"/>
              <a:ext cx="1315019" cy="1239830"/>
              <a:chOff x="6795971" y="2730009"/>
              <a:chExt cx="1945294" cy="1834067"/>
            </a:xfrm>
          </p:grpSpPr>
          <p:sp>
            <p:nvSpPr>
              <p:cNvPr id="201" name="Google Shape;201;p2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" name="Google Shape;203;p2"/>
            <p:cNvGrpSpPr/>
            <p:nvPr/>
          </p:nvGrpSpPr>
          <p:grpSpPr>
            <a:xfrm rot="2563311">
              <a:off x="1946058" y="561073"/>
              <a:ext cx="1314946" cy="1239761"/>
              <a:chOff x="6795971" y="2730008"/>
              <a:chExt cx="1945294" cy="1834067"/>
            </a:xfrm>
          </p:grpSpPr>
          <p:sp>
            <p:nvSpPr>
              <p:cNvPr id="204" name="Google Shape;204;p2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 rot="9103505">
              <a:off x="797210" y="1947401"/>
              <a:ext cx="1314924" cy="1239740"/>
              <a:chOff x="6795971" y="2730008"/>
              <a:chExt cx="1945294" cy="1834067"/>
            </a:xfrm>
          </p:grpSpPr>
          <p:sp>
            <p:nvSpPr>
              <p:cNvPr id="207" name="Google Shape;207;p2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" name="Google Shape;209;p2"/>
            <p:cNvGrpSpPr/>
            <p:nvPr/>
          </p:nvGrpSpPr>
          <p:grpSpPr>
            <a:xfrm rot="-8763644">
              <a:off x="234028" y="1610385"/>
              <a:ext cx="1314949" cy="1239764"/>
              <a:chOff x="6795971" y="2730008"/>
              <a:chExt cx="1945294" cy="1834067"/>
            </a:xfrm>
          </p:grpSpPr>
          <p:sp>
            <p:nvSpPr>
              <p:cNvPr id="210" name="Google Shape;210;p2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" name="Google Shape;212;p2"/>
            <p:cNvGrpSpPr/>
            <p:nvPr/>
          </p:nvGrpSpPr>
          <p:grpSpPr>
            <a:xfrm>
              <a:off x="67016" y="-18511"/>
              <a:ext cx="2413166" cy="2423642"/>
              <a:chOff x="8302868" y="1340770"/>
              <a:chExt cx="3569773" cy="3585270"/>
            </a:xfrm>
          </p:grpSpPr>
          <p:grpSp>
            <p:nvGrpSpPr>
              <p:cNvPr id="213" name="Google Shape;213;p2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14" name="Google Shape;214;p2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15" name="Google Shape;215;p2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" name="Google Shape;216;p2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" name="Google Shape;217;p2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" name="Google Shape;218;p2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" name="Google Shape;219;p2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" name="Google Shape;220;p2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2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" name="Google Shape;222;p2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" name="Google Shape;223;p2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2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" name="Google Shape;225;p2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" name="Google Shape;226;p2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" name="Google Shape;227;p2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" name="Google Shape;228;p2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" name="Google Shape;229;p2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2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" name="Google Shape;231;p2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" name="Google Shape;232;p2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p2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Google Shape;234;p2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" name="Google Shape;235;p2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236;p2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7" name="Google Shape;237;p2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" name="Google Shape;238;p2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9" name="Google Shape;239;p2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240" name="Google Shape;240;p2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" name="Google Shape;241;p2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" name="Google Shape;242;p2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" name="Google Shape;243;p2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" name="Google Shape;244;p2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" name="Google Shape;245;p2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246;p2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247;p2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248;p2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p2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" name="Google Shape;250;p2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" name="Google Shape;251;p2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" name="Google Shape;252;p2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253;p2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" name="Google Shape;254;p2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255;p2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256;p2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" name="Google Shape;257;p2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258;p2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" name="Google Shape;259;p2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" name="Google Shape;260;p2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261;p2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" name="Google Shape;262;p2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" name="Google Shape;263;p2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64" name="Google Shape;264;p2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6" name="Google Shape;266;p2"/>
            <p:cNvGrpSpPr/>
            <p:nvPr/>
          </p:nvGrpSpPr>
          <p:grpSpPr>
            <a:xfrm>
              <a:off x="1429552" y="1137270"/>
              <a:ext cx="1720987" cy="1728459"/>
              <a:chOff x="8302868" y="1340770"/>
              <a:chExt cx="3569773" cy="3585270"/>
            </a:xfrm>
          </p:grpSpPr>
          <p:grpSp>
            <p:nvGrpSpPr>
              <p:cNvPr id="267" name="Google Shape;267;p2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68" name="Google Shape;268;p2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69" name="Google Shape;269;p2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" name="Google Shape;270;p2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" name="Google Shape;271;p2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" name="Google Shape;272;p2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" name="Google Shape;273;p2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2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" name="Google Shape;275;p2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" name="Google Shape;276;p2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277;p2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" name="Google Shape;278;p2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" name="Google Shape;279;p2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" name="Google Shape;280;p2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" name="Google Shape;281;p2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" name="Google Shape;282;p2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" name="Google Shape;283;p2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" name="Google Shape;284;p2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" name="Google Shape;285;p2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2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" name="Google Shape;287;p2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" name="Google Shape;288;p2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" name="Google Shape;289;p2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" name="Google Shape;290;p2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" name="Google Shape;291;p2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" name="Google Shape;292;p2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3" name="Google Shape;293;p2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294" name="Google Shape;294;p2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" name="Google Shape;295;p2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" name="Google Shape;296;p2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" name="Google Shape;297;p2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" name="Google Shape;298;p2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" name="Google Shape;299;p2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" name="Google Shape;300;p2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" name="Google Shape;301;p2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02;p2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" name="Google Shape;303;p2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" name="Google Shape;304;p2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" name="Google Shape;305;p2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" name="Google Shape;306;p2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" name="Google Shape;307;p2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2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" name="Google Shape;309;p2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" name="Google Shape;310;p2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" name="Google Shape;311;p2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" name="Google Shape;312;p2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3" name="Google Shape;313;p2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4" name="Google Shape;314;p2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5" name="Google Shape;315;p2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6" name="Google Shape;316;p2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" name="Google Shape;317;p2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18" name="Google Shape;318;p2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4243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 1">
  <p:cSld name="001 Title 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81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735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"/>
          <p:cNvSpPr txBox="1">
            <a:spLocks noGrp="1"/>
          </p:cNvSpPr>
          <p:nvPr>
            <p:ph type="title"/>
          </p:nvPr>
        </p:nvSpPr>
        <p:spPr>
          <a:xfrm>
            <a:off x="5202375" y="2031250"/>
            <a:ext cx="5453100" cy="2229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4" name="Google Shape;324;p3"/>
          <p:cNvSpPr txBox="1">
            <a:spLocks noGrp="1"/>
          </p:cNvSpPr>
          <p:nvPr>
            <p:ph type="subTitle" idx="1"/>
          </p:nvPr>
        </p:nvSpPr>
        <p:spPr>
          <a:xfrm>
            <a:off x="5202375" y="4260550"/>
            <a:ext cx="5453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3"/>
          <p:cNvSpPr/>
          <p:nvPr/>
        </p:nvSpPr>
        <p:spPr>
          <a:xfrm>
            <a:off x="152400" y="152400"/>
            <a:ext cx="11890800" cy="6524700"/>
          </a:xfrm>
          <a:prstGeom prst="frame">
            <a:avLst>
              <a:gd name="adj1" fmla="val 13556"/>
            </a:avLst>
          </a:prstGeom>
          <a:noFill/>
          <a:ln w="31750" cap="rnd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  <a:effectLst>
            <a:outerShdw blurRad="25400" algn="ctr" rotWithShape="0">
              <a:srgbClr val="4E3F30">
                <a:alpha val="8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6" name="Google Shape;326;p3"/>
          <p:cNvCxnSpPr/>
          <p:nvPr/>
        </p:nvCxnSpPr>
        <p:spPr>
          <a:xfrm flipH="1">
            <a:off x="10956682" y="1197771"/>
            <a:ext cx="41700" cy="41700"/>
          </a:xfrm>
          <a:prstGeom prst="straightConnector1">
            <a:avLst/>
          </a:prstGeom>
          <a:noFill/>
          <a:ln w="158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7" name="Google Shape;327;p3"/>
          <p:cNvCxnSpPr/>
          <p:nvPr/>
        </p:nvCxnSpPr>
        <p:spPr>
          <a:xfrm rot="10800000">
            <a:off x="10951997" y="5619407"/>
            <a:ext cx="46800" cy="46800"/>
          </a:xfrm>
          <a:prstGeom prst="straightConnector1">
            <a:avLst/>
          </a:prstGeom>
          <a:noFill/>
          <a:ln w="158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8" name="Google Shape;328;p3"/>
          <p:cNvCxnSpPr/>
          <p:nvPr/>
        </p:nvCxnSpPr>
        <p:spPr>
          <a:xfrm>
            <a:off x="1198812" y="1197771"/>
            <a:ext cx="41700" cy="41700"/>
          </a:xfrm>
          <a:prstGeom prst="straightConnector1">
            <a:avLst/>
          </a:prstGeom>
          <a:noFill/>
          <a:ln w="15875" cap="rnd" cmpd="sng">
            <a:solidFill>
              <a:srgbClr val="AB927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9" name="Google Shape;329;p3"/>
          <p:cNvCxnSpPr/>
          <p:nvPr/>
        </p:nvCxnSpPr>
        <p:spPr>
          <a:xfrm rot="10800000" flipH="1">
            <a:off x="1198397" y="5619407"/>
            <a:ext cx="46800" cy="46800"/>
          </a:xfrm>
          <a:prstGeom prst="straightConnector1">
            <a:avLst/>
          </a:prstGeom>
          <a:noFill/>
          <a:ln w="15875" cap="rnd" cmpd="sng">
            <a:solidFill>
              <a:srgbClr val="AB927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30" name="Google Shape;330;p3"/>
          <p:cNvGrpSpPr/>
          <p:nvPr/>
        </p:nvGrpSpPr>
        <p:grpSpPr>
          <a:xfrm>
            <a:off x="-1296539" y="856529"/>
            <a:ext cx="7048224" cy="6524786"/>
            <a:chOff x="-1372714" y="367305"/>
            <a:chExt cx="7823537" cy="7242520"/>
          </a:xfrm>
        </p:grpSpPr>
        <p:grpSp>
          <p:nvGrpSpPr>
            <p:cNvPr id="331" name="Google Shape;331;p3"/>
            <p:cNvGrpSpPr/>
            <p:nvPr/>
          </p:nvGrpSpPr>
          <p:grpSpPr>
            <a:xfrm>
              <a:off x="3182929" y="573794"/>
              <a:ext cx="2324237" cy="2191344"/>
              <a:chOff x="6795971" y="2730009"/>
              <a:chExt cx="1945294" cy="1834067"/>
            </a:xfrm>
          </p:grpSpPr>
          <p:sp>
            <p:nvSpPr>
              <p:cNvPr id="332" name="Google Shape;332;p3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" name="Google Shape;334;p3"/>
            <p:cNvGrpSpPr/>
            <p:nvPr/>
          </p:nvGrpSpPr>
          <p:grpSpPr>
            <a:xfrm rot="2563035">
              <a:off x="3691701" y="1391340"/>
              <a:ext cx="2324153" cy="2191264"/>
              <a:chOff x="6795971" y="2730008"/>
              <a:chExt cx="1945294" cy="1834067"/>
            </a:xfrm>
          </p:grpSpPr>
          <p:sp>
            <p:nvSpPr>
              <p:cNvPr id="335" name="Google Shape;335;p3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3"/>
            <p:cNvGrpSpPr/>
            <p:nvPr/>
          </p:nvGrpSpPr>
          <p:grpSpPr>
            <a:xfrm rot="5991012">
              <a:off x="2394971" y="4192042"/>
              <a:ext cx="3131219" cy="3202625"/>
              <a:chOff x="4862114" y="3366615"/>
              <a:chExt cx="2620676" cy="2680439"/>
            </a:xfrm>
          </p:grpSpPr>
          <p:grpSp>
            <p:nvGrpSpPr>
              <p:cNvPr id="338" name="Google Shape;338;p3"/>
              <p:cNvGrpSpPr/>
              <p:nvPr/>
            </p:nvGrpSpPr>
            <p:grpSpPr>
              <a:xfrm>
                <a:off x="4916585" y="3366615"/>
                <a:ext cx="1945294" cy="1834067"/>
                <a:chOff x="6795971" y="2730008"/>
                <a:chExt cx="1945294" cy="1834067"/>
              </a:xfrm>
            </p:grpSpPr>
            <p:sp>
              <p:nvSpPr>
                <p:cNvPr id="339" name="Google Shape;339;p3"/>
                <p:cNvSpPr/>
                <p:nvPr/>
              </p:nvSpPr>
              <p:spPr>
                <a:xfrm rot="8594692">
                  <a:off x="6956426" y="3109072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1" name="Google Shape;341;p3"/>
              <p:cNvGrpSpPr/>
              <p:nvPr/>
            </p:nvGrpSpPr>
            <p:grpSpPr>
              <a:xfrm rot="1913837">
                <a:off x="5199801" y="3837509"/>
                <a:ext cx="1945301" cy="1834074"/>
                <a:chOff x="6795972" y="2730006"/>
                <a:chExt cx="1945294" cy="1834067"/>
              </a:xfrm>
            </p:grpSpPr>
            <p:sp>
              <p:nvSpPr>
                <p:cNvPr id="342" name="Google Shape;342;p3"/>
                <p:cNvSpPr/>
                <p:nvPr/>
              </p:nvSpPr>
              <p:spPr>
                <a:xfrm rot="8594692">
                  <a:off x="6956427" y="3109070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4" name="Google Shape;344;p3"/>
            <p:cNvGrpSpPr/>
            <p:nvPr/>
          </p:nvGrpSpPr>
          <p:grpSpPr>
            <a:xfrm rot="-8708045">
              <a:off x="-738373" y="1930794"/>
              <a:ext cx="3131107" cy="3202511"/>
              <a:chOff x="3016380" y="1995015"/>
              <a:chExt cx="2620676" cy="2680440"/>
            </a:xfrm>
          </p:grpSpPr>
          <p:grpSp>
            <p:nvGrpSpPr>
              <p:cNvPr id="345" name="Google Shape;345;p3"/>
              <p:cNvGrpSpPr/>
              <p:nvPr/>
            </p:nvGrpSpPr>
            <p:grpSpPr>
              <a:xfrm>
                <a:off x="3070852" y="1995015"/>
                <a:ext cx="1945294" cy="1834067"/>
                <a:chOff x="6795971" y="2730008"/>
                <a:chExt cx="1945294" cy="1834067"/>
              </a:xfrm>
            </p:grpSpPr>
            <p:sp>
              <p:nvSpPr>
                <p:cNvPr id="346" name="Google Shape;346;p3"/>
                <p:cNvSpPr/>
                <p:nvPr/>
              </p:nvSpPr>
              <p:spPr>
                <a:xfrm rot="8594692">
                  <a:off x="6956426" y="3109072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p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3"/>
              <p:cNvGrpSpPr/>
              <p:nvPr/>
            </p:nvGrpSpPr>
            <p:grpSpPr>
              <a:xfrm rot="1913837">
                <a:off x="3354067" y="2465910"/>
                <a:ext cx="1945301" cy="1834074"/>
                <a:chOff x="6795971" y="2730008"/>
                <a:chExt cx="1945294" cy="1834067"/>
              </a:xfrm>
            </p:grpSpPr>
            <p:sp>
              <p:nvSpPr>
                <p:cNvPr id="349" name="Google Shape;349;p3"/>
                <p:cNvSpPr/>
                <p:nvPr/>
              </p:nvSpPr>
              <p:spPr>
                <a:xfrm rot="8594692">
                  <a:off x="6956426" y="3109072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1" name="Google Shape;351;p3"/>
            <p:cNvGrpSpPr/>
            <p:nvPr/>
          </p:nvGrpSpPr>
          <p:grpSpPr>
            <a:xfrm>
              <a:off x="369394" y="367305"/>
              <a:ext cx="4265164" cy="4283680"/>
              <a:chOff x="8302868" y="1340770"/>
              <a:chExt cx="3569773" cy="3585270"/>
            </a:xfrm>
          </p:grpSpPr>
          <p:grpSp>
            <p:nvGrpSpPr>
              <p:cNvPr id="352" name="Google Shape;352;p3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353" name="Google Shape;353;p3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354" name="Google Shape;354;p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" name="Google Shape;355;p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" name="Google Shape;357;p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" name="Google Shape;358;p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" name="Google Shape;360;p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" name="Google Shape;361;p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" name="Google Shape;363;p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4" name="Google Shape;364;p3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" name="Google Shape;366;p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" name="Google Shape;367;p3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" name="Google Shape;369;p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" name="Google Shape;370;p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" name="Google Shape;372;p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" name="Google Shape;373;p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" name="Google Shape;375;p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6" name="Google Shape;376;p3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8" name="Google Shape;378;p3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379" name="Google Shape;379;p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" name="Google Shape;380;p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" name="Google Shape;382;p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" name="Google Shape;383;p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5" name="Google Shape;385;p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6" name="Google Shape;386;p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" name="Google Shape;388;p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" name="Google Shape;389;p3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" name="Google Shape;391;p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2" name="Google Shape;392;p3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4" name="Google Shape;394;p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5" name="Google Shape;395;p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" name="Google Shape;397;p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8" name="Google Shape;398;p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0" name="Google Shape;400;p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1" name="Google Shape;401;p3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03" name="Google Shape;403;p3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" name="Google Shape;405;p3"/>
            <p:cNvGrpSpPr/>
            <p:nvPr/>
          </p:nvGrpSpPr>
          <p:grpSpPr>
            <a:xfrm>
              <a:off x="2778711" y="2410332"/>
              <a:ext cx="3042160" cy="3055367"/>
              <a:chOff x="8302868" y="1340770"/>
              <a:chExt cx="3569773" cy="3585270"/>
            </a:xfrm>
          </p:grpSpPr>
          <p:grpSp>
            <p:nvGrpSpPr>
              <p:cNvPr id="406" name="Google Shape;406;p3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407" name="Google Shape;407;p3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408" name="Google Shape;408;p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0" name="Google Shape;410;p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411;p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" name="Google Shape;413;p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4" name="Google Shape;414;p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" name="Google Shape;416;p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7" name="Google Shape;417;p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3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" name="Google Shape;419;p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" name="Google Shape;420;p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3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2" name="Google Shape;422;p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" name="Google Shape;423;p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5" name="Google Shape;425;p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6" name="Google Shape;426;p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428;p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9" name="Google Shape;429;p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3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" name="Google Shape;431;p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2" name="Google Shape;432;p3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433" name="Google Shape;433;p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4" name="Google Shape;434;p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5" name="Google Shape;435;p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6" name="Google Shape;436;p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438;p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9" name="Google Shape;439;p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1" name="Google Shape;441;p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2" name="Google Shape;442;p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3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4" name="Google Shape;444;p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5" name="Google Shape;445;p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3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447;p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8" name="Google Shape;448;p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0" name="Google Shape;450;p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1" name="Google Shape;451;p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3" name="Google Shape;453;p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p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3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456;p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57" name="Google Shape;457;p3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9" name="Google Shape;459;p3"/>
            <p:cNvGrpSpPr/>
            <p:nvPr/>
          </p:nvGrpSpPr>
          <p:grpSpPr>
            <a:xfrm>
              <a:off x="712104" y="3400933"/>
              <a:ext cx="3363797" cy="3378400"/>
              <a:chOff x="8302868" y="1340770"/>
              <a:chExt cx="3569773" cy="3585270"/>
            </a:xfrm>
          </p:grpSpPr>
          <p:grpSp>
            <p:nvGrpSpPr>
              <p:cNvPr id="460" name="Google Shape;460;p3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461" name="Google Shape;461;p3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462" name="Google Shape;462;p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3" name="Google Shape;463;p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4" name="Google Shape;464;p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6" name="Google Shape;466;p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7" name="Google Shape;467;p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9" name="Google Shape;469;p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0" name="Google Shape;470;p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2" name="Google Shape;472;p3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3" name="Google Shape;473;p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5" name="Google Shape;475;p3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6" name="Google Shape;476;p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8" name="Google Shape;478;p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9" name="Google Shape;479;p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1" name="Google Shape;481;p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2" name="Google Shape;482;p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4" name="Google Shape;484;p3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5" name="Google Shape;485;p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6" name="Google Shape;486;p3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487" name="Google Shape;487;p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8" name="Google Shape;488;p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0" name="Google Shape;490;p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1" name="Google Shape;491;p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2" name="Google Shape;492;p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4" name="Google Shape;494;p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5" name="Google Shape;495;p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7" name="Google Shape;497;p3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8" name="Google Shape;498;p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0" name="Google Shape;500;p3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1" name="Google Shape;501;p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3" name="Google Shape;503;p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4" name="Google Shape;504;p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6" name="Google Shape;506;p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7" name="Google Shape;507;p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9" name="Google Shape;509;p3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0" name="Google Shape;510;p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511" name="Google Shape;511;p3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3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3" name="Google Shape;513;p3"/>
          <p:cNvGrpSpPr/>
          <p:nvPr/>
        </p:nvGrpSpPr>
        <p:grpSpPr>
          <a:xfrm flipH="1">
            <a:off x="8912954" y="-53636"/>
            <a:ext cx="3507146" cy="3443133"/>
            <a:chOff x="-46" y="-18511"/>
            <a:chExt cx="3507146" cy="3443133"/>
          </a:xfrm>
        </p:grpSpPr>
        <p:grpSp>
          <p:nvGrpSpPr>
            <p:cNvPr id="514" name="Google Shape;514;p3"/>
            <p:cNvGrpSpPr/>
            <p:nvPr/>
          </p:nvGrpSpPr>
          <p:grpSpPr>
            <a:xfrm>
              <a:off x="1658780" y="98346"/>
              <a:ext cx="1315019" cy="1239830"/>
              <a:chOff x="6795971" y="2730009"/>
              <a:chExt cx="1945294" cy="1834067"/>
            </a:xfrm>
          </p:grpSpPr>
          <p:sp>
            <p:nvSpPr>
              <p:cNvPr id="515" name="Google Shape;515;p3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3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7" name="Google Shape;517;p3"/>
            <p:cNvGrpSpPr/>
            <p:nvPr/>
          </p:nvGrpSpPr>
          <p:grpSpPr>
            <a:xfrm rot="2563311">
              <a:off x="1946058" y="561073"/>
              <a:ext cx="1314946" cy="1239761"/>
              <a:chOff x="6795971" y="2730008"/>
              <a:chExt cx="1945294" cy="1834067"/>
            </a:xfrm>
          </p:grpSpPr>
          <p:sp>
            <p:nvSpPr>
              <p:cNvPr id="518" name="Google Shape;518;p3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3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0" name="Google Shape;520;p3"/>
            <p:cNvGrpSpPr/>
            <p:nvPr/>
          </p:nvGrpSpPr>
          <p:grpSpPr>
            <a:xfrm rot="9103505">
              <a:off x="797210" y="1947401"/>
              <a:ext cx="1314924" cy="1239740"/>
              <a:chOff x="6795971" y="2730008"/>
              <a:chExt cx="1945294" cy="1834067"/>
            </a:xfrm>
          </p:grpSpPr>
          <p:sp>
            <p:nvSpPr>
              <p:cNvPr id="521" name="Google Shape;521;p3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3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3"/>
            <p:cNvGrpSpPr/>
            <p:nvPr/>
          </p:nvGrpSpPr>
          <p:grpSpPr>
            <a:xfrm rot="-8763644">
              <a:off x="234028" y="1610385"/>
              <a:ext cx="1314949" cy="1239764"/>
              <a:chOff x="6795971" y="2730008"/>
              <a:chExt cx="1945294" cy="1834067"/>
            </a:xfrm>
          </p:grpSpPr>
          <p:sp>
            <p:nvSpPr>
              <p:cNvPr id="524" name="Google Shape;524;p3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3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3"/>
            <p:cNvGrpSpPr/>
            <p:nvPr/>
          </p:nvGrpSpPr>
          <p:grpSpPr>
            <a:xfrm>
              <a:off x="67016" y="-18511"/>
              <a:ext cx="2413166" cy="2423642"/>
              <a:chOff x="8302868" y="1340770"/>
              <a:chExt cx="3569773" cy="3585270"/>
            </a:xfrm>
          </p:grpSpPr>
          <p:grpSp>
            <p:nvGrpSpPr>
              <p:cNvPr id="527" name="Google Shape;527;p3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528" name="Google Shape;528;p3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529" name="Google Shape;529;p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1" name="Google Shape;531;p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2" name="Google Shape;532;p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4" name="Google Shape;534;p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5" name="Google Shape;535;p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7" name="Google Shape;537;p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8" name="Google Shape;538;p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3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0" name="Google Shape;540;p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1" name="Google Shape;541;p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3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3" name="Google Shape;543;p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4" name="Google Shape;544;p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6" name="Google Shape;546;p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7" name="Google Shape;547;p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8" name="Google Shape;548;p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0" name="Google Shape;550;p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1" name="Google Shape;551;p3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3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554" name="Google Shape;554;p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6" name="Google Shape;556;p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7" name="Google Shape;557;p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9" name="Google Shape;559;p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0" name="Google Shape;560;p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2" name="Google Shape;562;p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3" name="Google Shape;563;p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3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5" name="Google Shape;565;p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6" name="Google Shape;566;p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3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8" name="Google Shape;568;p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9" name="Google Shape;569;p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1" name="Google Shape;571;p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2" name="Google Shape;572;p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4" name="Google Shape;574;p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5" name="Google Shape;575;p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6" name="Google Shape;576;p3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578" name="Google Shape;578;p3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0" name="Google Shape;580;p3"/>
            <p:cNvGrpSpPr/>
            <p:nvPr/>
          </p:nvGrpSpPr>
          <p:grpSpPr>
            <a:xfrm>
              <a:off x="1429552" y="1137270"/>
              <a:ext cx="1720987" cy="1728459"/>
              <a:chOff x="8302868" y="1340770"/>
              <a:chExt cx="3569773" cy="3585270"/>
            </a:xfrm>
          </p:grpSpPr>
          <p:grpSp>
            <p:nvGrpSpPr>
              <p:cNvPr id="581" name="Google Shape;581;p3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582" name="Google Shape;582;p3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583" name="Google Shape;583;p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4" name="Google Shape;584;p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5" name="Google Shape;585;p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7" name="Google Shape;587;p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8" name="Google Shape;588;p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0" name="Google Shape;590;p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1" name="Google Shape;591;p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3" name="Google Shape;593;p3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4" name="Google Shape;594;p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6" name="Google Shape;596;p3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7" name="Google Shape;597;p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9" name="Google Shape;599;p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0" name="Google Shape;600;p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2" name="Google Shape;602;p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3" name="Google Shape;603;p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4" name="Google Shape;604;p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3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6" name="Google Shape;606;p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7" name="Google Shape;607;p3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608" name="Google Shape;608;p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9" name="Google Shape;609;p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0" name="Google Shape;610;p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2" name="Google Shape;612;p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3" name="Google Shape;613;p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5" name="Google Shape;615;p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6" name="Google Shape;616;p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8" name="Google Shape;618;p3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9" name="Google Shape;619;p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1" name="Google Shape;621;p3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2" name="Google Shape;622;p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4" name="Google Shape;624;p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5" name="Google Shape;625;p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7" name="Google Shape;627;p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8" name="Google Shape;628;p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9" name="Google Shape;629;p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3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1" name="Google Shape;631;p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632" name="Google Shape;632;p3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91137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>
  <p:cSld name="Morning Meeting">
    <p:bg>
      <p:bgPr>
        <a:solidFill>
          <a:schemeClr val="accent2"/>
        </a:solid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7" name="Google Shape;637;p5"/>
          <p:cNvCxnSpPr/>
          <p:nvPr/>
        </p:nvCxnSpPr>
        <p:spPr>
          <a:xfrm>
            <a:off x="1812475" y="1217375"/>
            <a:ext cx="996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2700000" algn="bl" rotWithShape="0">
              <a:schemeClr val="lt2"/>
            </a:outerShdw>
          </a:effectLst>
        </p:spPr>
      </p:cxnSp>
      <p:sp>
        <p:nvSpPr>
          <p:cNvPr id="638" name="Google Shape;638;p5"/>
          <p:cNvSpPr/>
          <p:nvPr/>
        </p:nvSpPr>
        <p:spPr>
          <a:xfrm>
            <a:off x="8635510" y="1473375"/>
            <a:ext cx="3117900" cy="49773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57200" dist="38100" dir="618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9" name="Google Shape;639;p5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8635510" y="1473375"/>
            <a:ext cx="3117938" cy="497749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640" name="Google Shape;640;p5"/>
          <p:cNvGrpSpPr/>
          <p:nvPr/>
        </p:nvGrpSpPr>
        <p:grpSpPr>
          <a:xfrm rot="2700000" flipH="1">
            <a:off x="11552011" y="4941321"/>
            <a:ext cx="755441" cy="712247"/>
            <a:chOff x="6795971" y="2730008"/>
            <a:chExt cx="1945294" cy="1834067"/>
          </a:xfrm>
        </p:grpSpPr>
        <p:sp>
          <p:nvSpPr>
            <p:cNvPr id="641" name="Google Shape;641;p5"/>
            <p:cNvSpPr/>
            <p:nvPr/>
          </p:nvSpPr>
          <p:spPr>
            <a:xfrm rot="8594692">
              <a:off x="6956426" y="3109072"/>
              <a:ext cx="1624383" cy="1075939"/>
            </a:xfrm>
            <a:custGeom>
              <a:avLst/>
              <a:gdLst/>
              <a:ahLst/>
              <a:cxnLst/>
              <a:rect l="l" t="t" r="r" b="b"/>
              <a:pathLst>
                <a:path w="1626820" h="1077553" extrusionOk="0">
                  <a:moveTo>
                    <a:pt x="25865" y="1047419"/>
                  </a:moveTo>
                  <a:cubicBezTo>
                    <a:pt x="8101" y="1043980"/>
                    <a:pt x="-3520" y="1026787"/>
                    <a:pt x="-81" y="1009023"/>
                  </a:cubicBezTo>
                  <a:cubicBezTo>
                    <a:pt x="338" y="1006909"/>
                    <a:pt x="947" y="1004832"/>
                    <a:pt x="1766" y="1002842"/>
                  </a:cubicBezTo>
                  <a:cubicBezTo>
                    <a:pt x="64822" y="848822"/>
                    <a:pt x="290946" y="386098"/>
                    <a:pt x="674708" y="169976"/>
                  </a:cubicBezTo>
                  <a:cubicBezTo>
                    <a:pt x="1075901" y="-56053"/>
                    <a:pt x="1465283" y="-1474"/>
                    <a:pt x="1599776" y="26148"/>
                  </a:cubicBezTo>
                  <a:cubicBezTo>
                    <a:pt x="1617140" y="29653"/>
                    <a:pt x="1628598" y="46293"/>
                    <a:pt x="1625684" y="63772"/>
                  </a:cubicBezTo>
                  <a:cubicBezTo>
                    <a:pt x="1604253" y="190645"/>
                    <a:pt x="1450995" y="611078"/>
                    <a:pt x="1090188" y="890161"/>
                  </a:cubicBezTo>
                  <a:cubicBezTo>
                    <a:pt x="771863" y="1136096"/>
                    <a:pt x="194648" y="1080756"/>
                    <a:pt x="25865" y="1047419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5"/>
            <p:cNvSpPr/>
            <p:nvPr/>
          </p:nvSpPr>
          <p:spPr>
            <a:xfrm rot="-2263899">
              <a:off x="6977176" y="3155933"/>
              <a:ext cx="1517606" cy="1045489"/>
            </a:xfrm>
            <a:custGeom>
              <a:avLst/>
              <a:gdLst/>
              <a:ahLst/>
              <a:cxnLst/>
              <a:rect l="l" t="t" r="r" b="b"/>
              <a:pathLst>
                <a:path w="1574102" h="1055370" extrusionOk="0">
                  <a:moveTo>
                    <a:pt x="326" y="995562"/>
                  </a:moveTo>
                  <a:lnTo>
                    <a:pt x="191" y="995648"/>
                  </a:lnTo>
                  <a:lnTo>
                    <a:pt x="0" y="995743"/>
                  </a:lnTo>
                  <a:close/>
                  <a:moveTo>
                    <a:pt x="71012" y="956319"/>
                  </a:moveTo>
                  <a:lnTo>
                    <a:pt x="68431" y="957752"/>
                  </a:lnTo>
                  <a:lnTo>
                    <a:pt x="70677" y="962215"/>
                  </a:lnTo>
                  <a:close/>
                  <a:moveTo>
                    <a:pt x="63438" y="947832"/>
                  </a:moveTo>
                  <a:lnTo>
                    <a:pt x="66305" y="953528"/>
                  </a:lnTo>
                  <a:lnTo>
                    <a:pt x="69577" y="951443"/>
                  </a:lnTo>
                  <a:close/>
                  <a:moveTo>
                    <a:pt x="207641" y="880619"/>
                  </a:moveTo>
                  <a:lnTo>
                    <a:pt x="206796" y="881064"/>
                  </a:lnTo>
                  <a:lnTo>
                    <a:pt x="207455" y="882300"/>
                  </a:lnTo>
                  <a:close/>
                  <a:moveTo>
                    <a:pt x="199739" y="867822"/>
                  </a:moveTo>
                  <a:lnTo>
                    <a:pt x="200157" y="868606"/>
                  </a:lnTo>
                  <a:lnTo>
                    <a:pt x="200678" y="868309"/>
                  </a:lnTo>
                  <a:close/>
                  <a:moveTo>
                    <a:pt x="569309" y="656176"/>
                  </a:moveTo>
                  <a:lnTo>
                    <a:pt x="569687" y="656840"/>
                  </a:lnTo>
                  <a:lnTo>
                    <a:pt x="570296" y="656482"/>
                  </a:lnTo>
                  <a:close/>
                  <a:moveTo>
                    <a:pt x="1010718" y="381146"/>
                  </a:moveTo>
                  <a:lnTo>
                    <a:pt x="1012092" y="383452"/>
                  </a:lnTo>
                  <a:lnTo>
                    <a:pt x="1014193" y="382053"/>
                  </a:lnTo>
                  <a:close/>
                  <a:moveTo>
                    <a:pt x="1223733" y="268566"/>
                  </a:moveTo>
                  <a:lnTo>
                    <a:pt x="1223592" y="268664"/>
                  </a:lnTo>
                  <a:lnTo>
                    <a:pt x="1223677" y="268795"/>
                  </a:lnTo>
                  <a:close/>
                  <a:moveTo>
                    <a:pt x="1211961" y="250698"/>
                  </a:moveTo>
                  <a:lnTo>
                    <a:pt x="1212121" y="250946"/>
                  </a:lnTo>
                  <a:lnTo>
                    <a:pt x="1212397" y="250768"/>
                  </a:lnTo>
                  <a:close/>
                  <a:moveTo>
                    <a:pt x="677990" y="189261"/>
                  </a:moveTo>
                  <a:lnTo>
                    <a:pt x="678179" y="189261"/>
                  </a:lnTo>
                  <a:lnTo>
                    <a:pt x="677524" y="191728"/>
                  </a:lnTo>
                  <a:close/>
                  <a:moveTo>
                    <a:pt x="1390676" y="152232"/>
                  </a:moveTo>
                  <a:lnTo>
                    <a:pt x="1386595" y="154964"/>
                  </a:lnTo>
                  <a:lnTo>
                    <a:pt x="1389031" y="158495"/>
                  </a:lnTo>
                  <a:close/>
                  <a:moveTo>
                    <a:pt x="1375887" y="139445"/>
                  </a:moveTo>
                  <a:lnTo>
                    <a:pt x="1378804" y="143672"/>
                  </a:lnTo>
                  <a:lnTo>
                    <a:pt x="1385682" y="139649"/>
                  </a:lnTo>
                  <a:close/>
                  <a:moveTo>
                    <a:pt x="1288519" y="1275"/>
                  </a:moveTo>
                  <a:lnTo>
                    <a:pt x="1230944" y="238813"/>
                  </a:lnTo>
                  <a:lnTo>
                    <a:pt x="1361292" y="154796"/>
                  </a:lnTo>
                  <a:lnTo>
                    <a:pt x="1422941" y="29241"/>
                  </a:lnTo>
                  <a:lnTo>
                    <a:pt x="1422941" y="29336"/>
                  </a:lnTo>
                  <a:lnTo>
                    <a:pt x="1395485" y="133915"/>
                  </a:lnTo>
                  <a:lnTo>
                    <a:pt x="1574102" y="29432"/>
                  </a:lnTo>
                  <a:lnTo>
                    <a:pt x="1408755" y="140128"/>
                  </a:lnTo>
                  <a:lnTo>
                    <a:pt x="1465101" y="141299"/>
                  </a:lnTo>
                  <a:cubicBezTo>
                    <a:pt x="1494759" y="143636"/>
                    <a:pt x="1524287" y="147689"/>
                    <a:pt x="1553528" y="153447"/>
                  </a:cubicBezTo>
                  <a:cubicBezTo>
                    <a:pt x="1521001" y="160543"/>
                    <a:pt x="1487997" y="164377"/>
                    <a:pt x="1454850" y="166210"/>
                  </a:cubicBezTo>
                  <a:lnTo>
                    <a:pt x="1369370" y="166865"/>
                  </a:lnTo>
                  <a:lnTo>
                    <a:pt x="1242358" y="255559"/>
                  </a:lnTo>
                  <a:lnTo>
                    <a:pt x="1351765" y="273055"/>
                  </a:lnTo>
                  <a:cubicBezTo>
                    <a:pt x="1398128" y="281885"/>
                    <a:pt x="1444229" y="292089"/>
                    <a:pt x="1489996" y="303657"/>
                  </a:cubicBezTo>
                  <a:cubicBezTo>
                    <a:pt x="1442800" y="302290"/>
                    <a:pt x="1395675" y="299540"/>
                    <a:pt x="1348669" y="295411"/>
                  </a:cubicBezTo>
                  <a:lnTo>
                    <a:pt x="1208817" y="278982"/>
                  </a:lnTo>
                  <a:lnTo>
                    <a:pt x="1097900" y="356437"/>
                  </a:lnTo>
                  <a:lnTo>
                    <a:pt x="1046812" y="390566"/>
                  </a:lnTo>
                  <a:lnTo>
                    <a:pt x="1377145" y="476777"/>
                  </a:lnTo>
                  <a:lnTo>
                    <a:pt x="1016013" y="411142"/>
                  </a:lnTo>
                  <a:lnTo>
                    <a:pt x="826976" y="537429"/>
                  </a:lnTo>
                  <a:lnTo>
                    <a:pt x="1025962" y="590860"/>
                  </a:lnTo>
                  <a:cubicBezTo>
                    <a:pt x="1102782" y="612529"/>
                    <a:pt x="1179148" y="635460"/>
                    <a:pt x="1253205" y="660177"/>
                  </a:cubicBezTo>
                  <a:cubicBezTo>
                    <a:pt x="1176243" y="646461"/>
                    <a:pt x="1098114" y="630078"/>
                    <a:pt x="1020223" y="612385"/>
                  </a:cubicBezTo>
                  <a:lnTo>
                    <a:pt x="794417" y="558117"/>
                  </a:lnTo>
                  <a:lnTo>
                    <a:pt x="660815" y="638028"/>
                  </a:lnTo>
                  <a:lnTo>
                    <a:pt x="606363" y="667663"/>
                  </a:lnTo>
                  <a:lnTo>
                    <a:pt x="828009" y="736377"/>
                  </a:lnTo>
                  <a:cubicBezTo>
                    <a:pt x="911448" y="763618"/>
                    <a:pt x="1002316" y="794098"/>
                    <a:pt x="1084230" y="825054"/>
                  </a:cubicBezTo>
                  <a:cubicBezTo>
                    <a:pt x="998505" y="806004"/>
                    <a:pt x="906113" y="781430"/>
                    <a:pt x="821436" y="758379"/>
                  </a:cubicBezTo>
                  <a:lnTo>
                    <a:pt x="572206" y="686252"/>
                  </a:lnTo>
                  <a:lnTo>
                    <a:pt x="432493" y="762289"/>
                  </a:lnTo>
                  <a:lnTo>
                    <a:pt x="386601" y="786440"/>
                  </a:lnTo>
                  <a:lnTo>
                    <a:pt x="594360" y="864298"/>
                  </a:lnTo>
                  <a:cubicBezTo>
                    <a:pt x="669417" y="893920"/>
                    <a:pt x="751046" y="926972"/>
                    <a:pt x="824294" y="960310"/>
                  </a:cubicBezTo>
                  <a:cubicBezTo>
                    <a:pt x="746856" y="938878"/>
                    <a:pt x="663035" y="911637"/>
                    <a:pt x="586169" y="886205"/>
                  </a:cubicBezTo>
                  <a:lnTo>
                    <a:pt x="353489" y="803866"/>
                  </a:lnTo>
                  <a:lnTo>
                    <a:pt x="215964" y="876240"/>
                  </a:lnTo>
                  <a:lnTo>
                    <a:pt x="349187" y="945356"/>
                  </a:lnTo>
                  <a:cubicBezTo>
                    <a:pt x="396812" y="971740"/>
                    <a:pt x="448913" y="1001172"/>
                    <a:pt x="494729" y="1031081"/>
                  </a:cubicBezTo>
                  <a:cubicBezTo>
                    <a:pt x="456629" y="1017365"/>
                    <a:pt x="414910" y="999553"/>
                    <a:pt x="377380" y="983456"/>
                  </a:cubicBezTo>
                  <a:lnTo>
                    <a:pt x="186405" y="892255"/>
                  </a:lnTo>
                  <a:lnTo>
                    <a:pt x="74538" y="954362"/>
                  </a:lnTo>
                  <a:lnTo>
                    <a:pt x="148555" y="997904"/>
                  </a:lnTo>
                  <a:cubicBezTo>
                    <a:pt x="176166" y="1015846"/>
                    <a:pt x="202979" y="1035020"/>
                    <a:pt x="228887" y="1055370"/>
                  </a:cubicBezTo>
                  <a:cubicBezTo>
                    <a:pt x="166879" y="1033176"/>
                    <a:pt x="106871" y="1005544"/>
                    <a:pt x="49721" y="972788"/>
                  </a:cubicBezTo>
                  <a:lnTo>
                    <a:pt x="45577" y="970440"/>
                  </a:lnTo>
                  <a:lnTo>
                    <a:pt x="326" y="995562"/>
                  </a:lnTo>
                  <a:lnTo>
                    <a:pt x="42498" y="968695"/>
                  </a:lnTo>
                  <a:lnTo>
                    <a:pt x="41149" y="967930"/>
                  </a:lnTo>
                  <a:cubicBezTo>
                    <a:pt x="49055" y="903970"/>
                    <a:pt x="62390" y="840810"/>
                    <a:pt x="81059" y="779145"/>
                  </a:cubicBezTo>
                  <a:lnTo>
                    <a:pt x="71352" y="950312"/>
                  </a:lnTo>
                  <a:lnTo>
                    <a:pt x="178915" y="881785"/>
                  </a:lnTo>
                  <a:lnTo>
                    <a:pt x="201835" y="732805"/>
                  </a:lnTo>
                  <a:cubicBezTo>
                    <a:pt x="210789" y="681180"/>
                    <a:pt x="221028" y="629793"/>
                    <a:pt x="233458" y="578834"/>
                  </a:cubicBezTo>
                  <a:lnTo>
                    <a:pt x="233458" y="579024"/>
                  </a:lnTo>
                  <a:cubicBezTo>
                    <a:pt x="232125" y="629793"/>
                    <a:pt x="228791" y="680442"/>
                    <a:pt x="224207" y="730984"/>
                  </a:cubicBezTo>
                  <a:lnTo>
                    <a:pt x="209564" y="863249"/>
                  </a:lnTo>
                  <a:lnTo>
                    <a:pt x="342405" y="787605"/>
                  </a:lnTo>
                  <a:lnTo>
                    <a:pt x="423292" y="365188"/>
                  </a:lnTo>
                  <a:lnTo>
                    <a:pt x="423958" y="365188"/>
                  </a:lnTo>
                  <a:lnTo>
                    <a:pt x="373615" y="769833"/>
                  </a:lnTo>
                  <a:lnTo>
                    <a:pt x="496056" y="700111"/>
                  </a:lnTo>
                  <a:lnTo>
                    <a:pt x="551082" y="667774"/>
                  </a:lnTo>
                  <a:lnTo>
                    <a:pt x="551402" y="666463"/>
                  </a:lnTo>
                  <a:lnTo>
                    <a:pt x="677524" y="191728"/>
                  </a:lnTo>
                  <a:lnTo>
                    <a:pt x="632127" y="431851"/>
                  </a:lnTo>
                  <a:lnTo>
                    <a:pt x="584290" y="648258"/>
                  </a:lnTo>
                  <a:lnTo>
                    <a:pt x="780009" y="533237"/>
                  </a:lnTo>
                  <a:lnTo>
                    <a:pt x="840617" y="303466"/>
                  </a:lnTo>
                  <a:cubicBezTo>
                    <a:pt x="862489" y="224623"/>
                    <a:pt x="885683" y="146209"/>
                    <a:pt x="910781" y="70104"/>
                  </a:cubicBezTo>
                  <a:lnTo>
                    <a:pt x="911067" y="70104"/>
                  </a:lnTo>
                  <a:cubicBezTo>
                    <a:pt x="897208" y="148971"/>
                    <a:pt x="880540" y="229076"/>
                    <a:pt x="862573" y="308944"/>
                  </a:cubicBezTo>
                  <a:lnTo>
                    <a:pt x="814487" y="511786"/>
                  </a:lnTo>
                  <a:lnTo>
                    <a:pt x="987328" y="399938"/>
                  </a:lnTo>
                  <a:lnTo>
                    <a:pt x="992063" y="396786"/>
                  </a:lnTo>
                  <a:lnTo>
                    <a:pt x="993954" y="391147"/>
                  </a:lnTo>
                  <a:lnTo>
                    <a:pt x="1113588" y="29483"/>
                  </a:lnTo>
                  <a:lnTo>
                    <a:pt x="1027905" y="372924"/>
                  </a:lnTo>
                  <a:lnTo>
                    <a:pt x="1180827" y="271117"/>
                  </a:lnTo>
                  <a:lnTo>
                    <a:pt x="1196266" y="261165"/>
                  </a:lnTo>
                  <a:lnTo>
                    <a:pt x="1236024" y="136981"/>
                  </a:lnTo>
                  <a:close/>
                  <a:moveTo>
                    <a:pt x="1288828" y="0"/>
                  </a:moveTo>
                  <a:lnTo>
                    <a:pt x="1288828" y="476"/>
                  </a:lnTo>
                  <a:lnTo>
                    <a:pt x="1288519" y="1275"/>
                  </a:lnTo>
                  <a:close/>
                </a:path>
              </a:pathLst>
            </a:custGeom>
            <a:solidFill>
              <a:srgbClr val="476918"/>
            </a:solidFill>
            <a:ln>
              <a:noFill/>
            </a:ln>
            <a:effectLst>
              <a:outerShdw blurRad="127000" sx="105000" sy="105000" algn="ctr" rotWithShape="0">
                <a:srgbClr val="659036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3" name="Google Shape;643;p5"/>
          <p:cNvGrpSpPr/>
          <p:nvPr/>
        </p:nvGrpSpPr>
        <p:grpSpPr>
          <a:xfrm rot="8948550" flipH="1">
            <a:off x="11551556" y="6102347"/>
            <a:ext cx="755506" cy="712308"/>
            <a:chOff x="6795971" y="2730008"/>
            <a:chExt cx="1945294" cy="1834067"/>
          </a:xfrm>
        </p:grpSpPr>
        <p:sp>
          <p:nvSpPr>
            <p:cNvPr id="644" name="Google Shape;644;p5"/>
            <p:cNvSpPr/>
            <p:nvPr/>
          </p:nvSpPr>
          <p:spPr>
            <a:xfrm rot="8594692">
              <a:off x="6956426" y="3109072"/>
              <a:ext cx="1624383" cy="1075939"/>
            </a:xfrm>
            <a:custGeom>
              <a:avLst/>
              <a:gdLst/>
              <a:ahLst/>
              <a:cxnLst/>
              <a:rect l="l" t="t" r="r" b="b"/>
              <a:pathLst>
                <a:path w="1626820" h="1077553" extrusionOk="0">
                  <a:moveTo>
                    <a:pt x="25865" y="1047419"/>
                  </a:moveTo>
                  <a:cubicBezTo>
                    <a:pt x="8101" y="1043980"/>
                    <a:pt x="-3520" y="1026787"/>
                    <a:pt x="-81" y="1009023"/>
                  </a:cubicBezTo>
                  <a:cubicBezTo>
                    <a:pt x="338" y="1006909"/>
                    <a:pt x="947" y="1004832"/>
                    <a:pt x="1766" y="1002842"/>
                  </a:cubicBezTo>
                  <a:cubicBezTo>
                    <a:pt x="64822" y="848822"/>
                    <a:pt x="290946" y="386098"/>
                    <a:pt x="674708" y="169976"/>
                  </a:cubicBezTo>
                  <a:cubicBezTo>
                    <a:pt x="1075901" y="-56053"/>
                    <a:pt x="1465283" y="-1474"/>
                    <a:pt x="1599776" y="26148"/>
                  </a:cubicBezTo>
                  <a:cubicBezTo>
                    <a:pt x="1617140" y="29653"/>
                    <a:pt x="1628598" y="46293"/>
                    <a:pt x="1625684" y="63772"/>
                  </a:cubicBezTo>
                  <a:cubicBezTo>
                    <a:pt x="1604253" y="190645"/>
                    <a:pt x="1450995" y="611078"/>
                    <a:pt x="1090188" y="890161"/>
                  </a:cubicBezTo>
                  <a:cubicBezTo>
                    <a:pt x="771863" y="1136096"/>
                    <a:pt x="194648" y="1080756"/>
                    <a:pt x="25865" y="1047419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5"/>
            <p:cNvSpPr/>
            <p:nvPr/>
          </p:nvSpPr>
          <p:spPr>
            <a:xfrm rot="-2263899">
              <a:off x="6977176" y="3155933"/>
              <a:ext cx="1517606" cy="1045489"/>
            </a:xfrm>
            <a:custGeom>
              <a:avLst/>
              <a:gdLst/>
              <a:ahLst/>
              <a:cxnLst/>
              <a:rect l="l" t="t" r="r" b="b"/>
              <a:pathLst>
                <a:path w="1574102" h="1055370" extrusionOk="0">
                  <a:moveTo>
                    <a:pt x="326" y="995562"/>
                  </a:moveTo>
                  <a:lnTo>
                    <a:pt x="191" y="995648"/>
                  </a:lnTo>
                  <a:lnTo>
                    <a:pt x="0" y="995743"/>
                  </a:lnTo>
                  <a:close/>
                  <a:moveTo>
                    <a:pt x="71012" y="956319"/>
                  </a:moveTo>
                  <a:lnTo>
                    <a:pt x="68431" y="957752"/>
                  </a:lnTo>
                  <a:lnTo>
                    <a:pt x="70677" y="962215"/>
                  </a:lnTo>
                  <a:close/>
                  <a:moveTo>
                    <a:pt x="63438" y="947832"/>
                  </a:moveTo>
                  <a:lnTo>
                    <a:pt x="66305" y="953528"/>
                  </a:lnTo>
                  <a:lnTo>
                    <a:pt x="69577" y="951443"/>
                  </a:lnTo>
                  <a:close/>
                  <a:moveTo>
                    <a:pt x="207641" y="880619"/>
                  </a:moveTo>
                  <a:lnTo>
                    <a:pt x="206796" y="881064"/>
                  </a:lnTo>
                  <a:lnTo>
                    <a:pt x="207455" y="882300"/>
                  </a:lnTo>
                  <a:close/>
                  <a:moveTo>
                    <a:pt x="199739" y="867822"/>
                  </a:moveTo>
                  <a:lnTo>
                    <a:pt x="200157" y="868606"/>
                  </a:lnTo>
                  <a:lnTo>
                    <a:pt x="200678" y="868309"/>
                  </a:lnTo>
                  <a:close/>
                  <a:moveTo>
                    <a:pt x="569309" y="656176"/>
                  </a:moveTo>
                  <a:lnTo>
                    <a:pt x="569687" y="656840"/>
                  </a:lnTo>
                  <a:lnTo>
                    <a:pt x="570296" y="656482"/>
                  </a:lnTo>
                  <a:close/>
                  <a:moveTo>
                    <a:pt x="1010718" y="381146"/>
                  </a:moveTo>
                  <a:lnTo>
                    <a:pt x="1012092" y="383452"/>
                  </a:lnTo>
                  <a:lnTo>
                    <a:pt x="1014193" y="382053"/>
                  </a:lnTo>
                  <a:close/>
                  <a:moveTo>
                    <a:pt x="1223733" y="268566"/>
                  </a:moveTo>
                  <a:lnTo>
                    <a:pt x="1223592" y="268664"/>
                  </a:lnTo>
                  <a:lnTo>
                    <a:pt x="1223677" y="268795"/>
                  </a:lnTo>
                  <a:close/>
                  <a:moveTo>
                    <a:pt x="1211961" y="250698"/>
                  </a:moveTo>
                  <a:lnTo>
                    <a:pt x="1212121" y="250946"/>
                  </a:lnTo>
                  <a:lnTo>
                    <a:pt x="1212397" y="250768"/>
                  </a:lnTo>
                  <a:close/>
                  <a:moveTo>
                    <a:pt x="677990" y="189261"/>
                  </a:moveTo>
                  <a:lnTo>
                    <a:pt x="678179" y="189261"/>
                  </a:lnTo>
                  <a:lnTo>
                    <a:pt x="677524" y="191728"/>
                  </a:lnTo>
                  <a:close/>
                  <a:moveTo>
                    <a:pt x="1390676" y="152232"/>
                  </a:moveTo>
                  <a:lnTo>
                    <a:pt x="1386595" y="154964"/>
                  </a:lnTo>
                  <a:lnTo>
                    <a:pt x="1389031" y="158495"/>
                  </a:lnTo>
                  <a:close/>
                  <a:moveTo>
                    <a:pt x="1375887" y="139445"/>
                  </a:moveTo>
                  <a:lnTo>
                    <a:pt x="1378804" y="143672"/>
                  </a:lnTo>
                  <a:lnTo>
                    <a:pt x="1385682" y="139649"/>
                  </a:lnTo>
                  <a:close/>
                  <a:moveTo>
                    <a:pt x="1288519" y="1275"/>
                  </a:moveTo>
                  <a:lnTo>
                    <a:pt x="1230944" y="238813"/>
                  </a:lnTo>
                  <a:lnTo>
                    <a:pt x="1361292" y="154796"/>
                  </a:lnTo>
                  <a:lnTo>
                    <a:pt x="1422941" y="29241"/>
                  </a:lnTo>
                  <a:lnTo>
                    <a:pt x="1422941" y="29336"/>
                  </a:lnTo>
                  <a:lnTo>
                    <a:pt x="1395485" y="133915"/>
                  </a:lnTo>
                  <a:lnTo>
                    <a:pt x="1574102" y="29432"/>
                  </a:lnTo>
                  <a:lnTo>
                    <a:pt x="1408755" y="140128"/>
                  </a:lnTo>
                  <a:lnTo>
                    <a:pt x="1465101" y="141299"/>
                  </a:lnTo>
                  <a:cubicBezTo>
                    <a:pt x="1494759" y="143636"/>
                    <a:pt x="1524287" y="147689"/>
                    <a:pt x="1553528" y="153447"/>
                  </a:cubicBezTo>
                  <a:cubicBezTo>
                    <a:pt x="1521001" y="160543"/>
                    <a:pt x="1487997" y="164377"/>
                    <a:pt x="1454850" y="166210"/>
                  </a:cubicBezTo>
                  <a:lnTo>
                    <a:pt x="1369370" y="166865"/>
                  </a:lnTo>
                  <a:lnTo>
                    <a:pt x="1242358" y="255559"/>
                  </a:lnTo>
                  <a:lnTo>
                    <a:pt x="1351765" y="273055"/>
                  </a:lnTo>
                  <a:cubicBezTo>
                    <a:pt x="1398128" y="281885"/>
                    <a:pt x="1444229" y="292089"/>
                    <a:pt x="1489996" y="303657"/>
                  </a:cubicBezTo>
                  <a:cubicBezTo>
                    <a:pt x="1442800" y="302290"/>
                    <a:pt x="1395675" y="299540"/>
                    <a:pt x="1348669" y="295411"/>
                  </a:cubicBezTo>
                  <a:lnTo>
                    <a:pt x="1208817" y="278982"/>
                  </a:lnTo>
                  <a:lnTo>
                    <a:pt x="1097900" y="356437"/>
                  </a:lnTo>
                  <a:lnTo>
                    <a:pt x="1046812" y="390566"/>
                  </a:lnTo>
                  <a:lnTo>
                    <a:pt x="1377145" y="476777"/>
                  </a:lnTo>
                  <a:lnTo>
                    <a:pt x="1016013" y="411142"/>
                  </a:lnTo>
                  <a:lnTo>
                    <a:pt x="826976" y="537429"/>
                  </a:lnTo>
                  <a:lnTo>
                    <a:pt x="1025962" y="590860"/>
                  </a:lnTo>
                  <a:cubicBezTo>
                    <a:pt x="1102782" y="612529"/>
                    <a:pt x="1179148" y="635460"/>
                    <a:pt x="1253205" y="660177"/>
                  </a:cubicBezTo>
                  <a:cubicBezTo>
                    <a:pt x="1176243" y="646461"/>
                    <a:pt x="1098114" y="630078"/>
                    <a:pt x="1020223" y="612385"/>
                  </a:cubicBezTo>
                  <a:lnTo>
                    <a:pt x="794417" y="558117"/>
                  </a:lnTo>
                  <a:lnTo>
                    <a:pt x="660815" y="638028"/>
                  </a:lnTo>
                  <a:lnTo>
                    <a:pt x="606363" y="667663"/>
                  </a:lnTo>
                  <a:lnTo>
                    <a:pt x="828009" y="736377"/>
                  </a:lnTo>
                  <a:cubicBezTo>
                    <a:pt x="911448" y="763618"/>
                    <a:pt x="1002316" y="794098"/>
                    <a:pt x="1084230" y="825054"/>
                  </a:cubicBezTo>
                  <a:cubicBezTo>
                    <a:pt x="998505" y="806004"/>
                    <a:pt x="906113" y="781430"/>
                    <a:pt x="821436" y="758379"/>
                  </a:cubicBezTo>
                  <a:lnTo>
                    <a:pt x="572206" y="686252"/>
                  </a:lnTo>
                  <a:lnTo>
                    <a:pt x="432493" y="762289"/>
                  </a:lnTo>
                  <a:lnTo>
                    <a:pt x="386601" y="786440"/>
                  </a:lnTo>
                  <a:lnTo>
                    <a:pt x="594360" y="864298"/>
                  </a:lnTo>
                  <a:cubicBezTo>
                    <a:pt x="669417" y="893920"/>
                    <a:pt x="751046" y="926972"/>
                    <a:pt x="824294" y="960310"/>
                  </a:cubicBezTo>
                  <a:cubicBezTo>
                    <a:pt x="746856" y="938878"/>
                    <a:pt x="663035" y="911637"/>
                    <a:pt x="586169" y="886205"/>
                  </a:cubicBezTo>
                  <a:lnTo>
                    <a:pt x="353489" y="803866"/>
                  </a:lnTo>
                  <a:lnTo>
                    <a:pt x="215964" y="876240"/>
                  </a:lnTo>
                  <a:lnTo>
                    <a:pt x="349187" y="945356"/>
                  </a:lnTo>
                  <a:cubicBezTo>
                    <a:pt x="396812" y="971740"/>
                    <a:pt x="448913" y="1001172"/>
                    <a:pt x="494729" y="1031081"/>
                  </a:cubicBezTo>
                  <a:cubicBezTo>
                    <a:pt x="456629" y="1017365"/>
                    <a:pt x="414910" y="999553"/>
                    <a:pt x="377380" y="983456"/>
                  </a:cubicBezTo>
                  <a:lnTo>
                    <a:pt x="186405" y="892255"/>
                  </a:lnTo>
                  <a:lnTo>
                    <a:pt x="74538" y="954362"/>
                  </a:lnTo>
                  <a:lnTo>
                    <a:pt x="148555" y="997904"/>
                  </a:lnTo>
                  <a:cubicBezTo>
                    <a:pt x="176166" y="1015846"/>
                    <a:pt x="202979" y="1035020"/>
                    <a:pt x="228887" y="1055370"/>
                  </a:cubicBezTo>
                  <a:cubicBezTo>
                    <a:pt x="166879" y="1033176"/>
                    <a:pt x="106871" y="1005544"/>
                    <a:pt x="49721" y="972788"/>
                  </a:cubicBezTo>
                  <a:lnTo>
                    <a:pt x="45577" y="970440"/>
                  </a:lnTo>
                  <a:lnTo>
                    <a:pt x="326" y="995562"/>
                  </a:lnTo>
                  <a:lnTo>
                    <a:pt x="42498" y="968695"/>
                  </a:lnTo>
                  <a:lnTo>
                    <a:pt x="41149" y="967930"/>
                  </a:lnTo>
                  <a:cubicBezTo>
                    <a:pt x="49055" y="903970"/>
                    <a:pt x="62390" y="840810"/>
                    <a:pt x="81059" y="779145"/>
                  </a:cubicBezTo>
                  <a:lnTo>
                    <a:pt x="71352" y="950312"/>
                  </a:lnTo>
                  <a:lnTo>
                    <a:pt x="178915" y="881785"/>
                  </a:lnTo>
                  <a:lnTo>
                    <a:pt x="201835" y="732805"/>
                  </a:lnTo>
                  <a:cubicBezTo>
                    <a:pt x="210789" y="681180"/>
                    <a:pt x="221028" y="629793"/>
                    <a:pt x="233458" y="578834"/>
                  </a:cubicBezTo>
                  <a:lnTo>
                    <a:pt x="233458" y="579024"/>
                  </a:lnTo>
                  <a:cubicBezTo>
                    <a:pt x="232125" y="629793"/>
                    <a:pt x="228791" y="680442"/>
                    <a:pt x="224207" y="730984"/>
                  </a:cubicBezTo>
                  <a:lnTo>
                    <a:pt x="209564" y="863249"/>
                  </a:lnTo>
                  <a:lnTo>
                    <a:pt x="342405" y="787605"/>
                  </a:lnTo>
                  <a:lnTo>
                    <a:pt x="423292" y="365188"/>
                  </a:lnTo>
                  <a:lnTo>
                    <a:pt x="423958" y="365188"/>
                  </a:lnTo>
                  <a:lnTo>
                    <a:pt x="373615" y="769833"/>
                  </a:lnTo>
                  <a:lnTo>
                    <a:pt x="496056" y="700111"/>
                  </a:lnTo>
                  <a:lnTo>
                    <a:pt x="551082" y="667774"/>
                  </a:lnTo>
                  <a:lnTo>
                    <a:pt x="551402" y="666463"/>
                  </a:lnTo>
                  <a:lnTo>
                    <a:pt x="677524" y="191728"/>
                  </a:lnTo>
                  <a:lnTo>
                    <a:pt x="632127" y="431851"/>
                  </a:lnTo>
                  <a:lnTo>
                    <a:pt x="584290" y="648258"/>
                  </a:lnTo>
                  <a:lnTo>
                    <a:pt x="780009" y="533237"/>
                  </a:lnTo>
                  <a:lnTo>
                    <a:pt x="840617" y="303466"/>
                  </a:lnTo>
                  <a:cubicBezTo>
                    <a:pt x="862489" y="224623"/>
                    <a:pt x="885683" y="146209"/>
                    <a:pt x="910781" y="70104"/>
                  </a:cubicBezTo>
                  <a:lnTo>
                    <a:pt x="911067" y="70104"/>
                  </a:lnTo>
                  <a:cubicBezTo>
                    <a:pt x="897208" y="148971"/>
                    <a:pt x="880540" y="229076"/>
                    <a:pt x="862573" y="308944"/>
                  </a:cubicBezTo>
                  <a:lnTo>
                    <a:pt x="814487" y="511786"/>
                  </a:lnTo>
                  <a:lnTo>
                    <a:pt x="987328" y="399938"/>
                  </a:lnTo>
                  <a:lnTo>
                    <a:pt x="992063" y="396786"/>
                  </a:lnTo>
                  <a:lnTo>
                    <a:pt x="993954" y="391147"/>
                  </a:lnTo>
                  <a:lnTo>
                    <a:pt x="1113588" y="29483"/>
                  </a:lnTo>
                  <a:lnTo>
                    <a:pt x="1027905" y="372924"/>
                  </a:lnTo>
                  <a:lnTo>
                    <a:pt x="1180827" y="271117"/>
                  </a:lnTo>
                  <a:lnTo>
                    <a:pt x="1196266" y="261165"/>
                  </a:lnTo>
                  <a:lnTo>
                    <a:pt x="1236024" y="136981"/>
                  </a:lnTo>
                  <a:close/>
                  <a:moveTo>
                    <a:pt x="1288828" y="0"/>
                  </a:moveTo>
                  <a:lnTo>
                    <a:pt x="1288828" y="476"/>
                  </a:lnTo>
                  <a:lnTo>
                    <a:pt x="1288519" y="1275"/>
                  </a:lnTo>
                  <a:close/>
                </a:path>
              </a:pathLst>
            </a:custGeom>
            <a:solidFill>
              <a:srgbClr val="476918"/>
            </a:solidFill>
            <a:ln>
              <a:noFill/>
            </a:ln>
            <a:effectLst>
              <a:outerShdw blurRad="127000" sx="105000" sy="105000" algn="ctr" rotWithShape="0">
                <a:srgbClr val="659036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6" name="Google Shape;646;p5"/>
          <p:cNvGrpSpPr/>
          <p:nvPr/>
        </p:nvGrpSpPr>
        <p:grpSpPr>
          <a:xfrm rot="-9410874" flipH="1">
            <a:off x="11148067" y="6180876"/>
            <a:ext cx="755510" cy="712312"/>
            <a:chOff x="6795971" y="2730009"/>
            <a:chExt cx="1945294" cy="1834067"/>
          </a:xfrm>
        </p:grpSpPr>
        <p:sp>
          <p:nvSpPr>
            <p:cNvPr id="647" name="Google Shape;647;p5"/>
            <p:cNvSpPr/>
            <p:nvPr/>
          </p:nvSpPr>
          <p:spPr>
            <a:xfrm rot="8594692">
              <a:off x="6956426" y="3109073"/>
              <a:ext cx="1624383" cy="1075939"/>
            </a:xfrm>
            <a:custGeom>
              <a:avLst/>
              <a:gdLst/>
              <a:ahLst/>
              <a:cxnLst/>
              <a:rect l="l" t="t" r="r" b="b"/>
              <a:pathLst>
                <a:path w="1626820" h="1077553" extrusionOk="0">
                  <a:moveTo>
                    <a:pt x="25865" y="1047419"/>
                  </a:moveTo>
                  <a:cubicBezTo>
                    <a:pt x="8101" y="1043980"/>
                    <a:pt x="-3520" y="1026787"/>
                    <a:pt x="-81" y="1009023"/>
                  </a:cubicBezTo>
                  <a:cubicBezTo>
                    <a:pt x="338" y="1006909"/>
                    <a:pt x="947" y="1004832"/>
                    <a:pt x="1766" y="1002842"/>
                  </a:cubicBezTo>
                  <a:cubicBezTo>
                    <a:pt x="64822" y="848822"/>
                    <a:pt x="290946" y="386098"/>
                    <a:pt x="674708" y="169976"/>
                  </a:cubicBezTo>
                  <a:cubicBezTo>
                    <a:pt x="1075901" y="-56053"/>
                    <a:pt x="1465283" y="-1474"/>
                    <a:pt x="1599776" y="26148"/>
                  </a:cubicBezTo>
                  <a:cubicBezTo>
                    <a:pt x="1617140" y="29653"/>
                    <a:pt x="1628598" y="46293"/>
                    <a:pt x="1625684" y="63772"/>
                  </a:cubicBezTo>
                  <a:cubicBezTo>
                    <a:pt x="1604253" y="190645"/>
                    <a:pt x="1450995" y="611078"/>
                    <a:pt x="1090188" y="890161"/>
                  </a:cubicBezTo>
                  <a:cubicBezTo>
                    <a:pt x="771863" y="1136096"/>
                    <a:pt x="194648" y="1080756"/>
                    <a:pt x="25865" y="1047419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5"/>
            <p:cNvSpPr/>
            <p:nvPr/>
          </p:nvSpPr>
          <p:spPr>
            <a:xfrm rot="-2263899">
              <a:off x="6977176" y="3155933"/>
              <a:ext cx="1517606" cy="1045489"/>
            </a:xfrm>
            <a:custGeom>
              <a:avLst/>
              <a:gdLst/>
              <a:ahLst/>
              <a:cxnLst/>
              <a:rect l="l" t="t" r="r" b="b"/>
              <a:pathLst>
                <a:path w="1574102" h="1055370" extrusionOk="0">
                  <a:moveTo>
                    <a:pt x="326" y="995562"/>
                  </a:moveTo>
                  <a:lnTo>
                    <a:pt x="191" y="995648"/>
                  </a:lnTo>
                  <a:lnTo>
                    <a:pt x="0" y="995743"/>
                  </a:lnTo>
                  <a:close/>
                  <a:moveTo>
                    <a:pt x="71012" y="956319"/>
                  </a:moveTo>
                  <a:lnTo>
                    <a:pt x="68431" y="957752"/>
                  </a:lnTo>
                  <a:lnTo>
                    <a:pt x="70677" y="962215"/>
                  </a:lnTo>
                  <a:close/>
                  <a:moveTo>
                    <a:pt x="63438" y="947832"/>
                  </a:moveTo>
                  <a:lnTo>
                    <a:pt x="66305" y="953528"/>
                  </a:lnTo>
                  <a:lnTo>
                    <a:pt x="69577" y="951443"/>
                  </a:lnTo>
                  <a:close/>
                  <a:moveTo>
                    <a:pt x="207641" y="880619"/>
                  </a:moveTo>
                  <a:lnTo>
                    <a:pt x="206796" y="881064"/>
                  </a:lnTo>
                  <a:lnTo>
                    <a:pt x="207455" y="882300"/>
                  </a:lnTo>
                  <a:close/>
                  <a:moveTo>
                    <a:pt x="199739" y="867822"/>
                  </a:moveTo>
                  <a:lnTo>
                    <a:pt x="200157" y="868606"/>
                  </a:lnTo>
                  <a:lnTo>
                    <a:pt x="200678" y="868309"/>
                  </a:lnTo>
                  <a:close/>
                  <a:moveTo>
                    <a:pt x="569309" y="656176"/>
                  </a:moveTo>
                  <a:lnTo>
                    <a:pt x="569687" y="656840"/>
                  </a:lnTo>
                  <a:lnTo>
                    <a:pt x="570296" y="656482"/>
                  </a:lnTo>
                  <a:close/>
                  <a:moveTo>
                    <a:pt x="1010718" y="381146"/>
                  </a:moveTo>
                  <a:lnTo>
                    <a:pt x="1012092" y="383452"/>
                  </a:lnTo>
                  <a:lnTo>
                    <a:pt x="1014193" y="382053"/>
                  </a:lnTo>
                  <a:close/>
                  <a:moveTo>
                    <a:pt x="1223733" y="268566"/>
                  </a:moveTo>
                  <a:lnTo>
                    <a:pt x="1223592" y="268664"/>
                  </a:lnTo>
                  <a:lnTo>
                    <a:pt x="1223677" y="268795"/>
                  </a:lnTo>
                  <a:close/>
                  <a:moveTo>
                    <a:pt x="1211961" y="250698"/>
                  </a:moveTo>
                  <a:lnTo>
                    <a:pt x="1212121" y="250946"/>
                  </a:lnTo>
                  <a:lnTo>
                    <a:pt x="1212397" y="250768"/>
                  </a:lnTo>
                  <a:close/>
                  <a:moveTo>
                    <a:pt x="677990" y="189261"/>
                  </a:moveTo>
                  <a:lnTo>
                    <a:pt x="678179" y="189261"/>
                  </a:lnTo>
                  <a:lnTo>
                    <a:pt x="677524" y="191728"/>
                  </a:lnTo>
                  <a:close/>
                  <a:moveTo>
                    <a:pt x="1390676" y="152232"/>
                  </a:moveTo>
                  <a:lnTo>
                    <a:pt x="1386595" y="154964"/>
                  </a:lnTo>
                  <a:lnTo>
                    <a:pt x="1389031" y="158495"/>
                  </a:lnTo>
                  <a:close/>
                  <a:moveTo>
                    <a:pt x="1375887" y="139445"/>
                  </a:moveTo>
                  <a:lnTo>
                    <a:pt x="1378804" y="143672"/>
                  </a:lnTo>
                  <a:lnTo>
                    <a:pt x="1385682" y="139649"/>
                  </a:lnTo>
                  <a:close/>
                  <a:moveTo>
                    <a:pt x="1288519" y="1275"/>
                  </a:moveTo>
                  <a:lnTo>
                    <a:pt x="1230944" y="238813"/>
                  </a:lnTo>
                  <a:lnTo>
                    <a:pt x="1361292" y="154796"/>
                  </a:lnTo>
                  <a:lnTo>
                    <a:pt x="1422941" y="29241"/>
                  </a:lnTo>
                  <a:lnTo>
                    <a:pt x="1422941" y="29336"/>
                  </a:lnTo>
                  <a:lnTo>
                    <a:pt x="1395485" y="133915"/>
                  </a:lnTo>
                  <a:lnTo>
                    <a:pt x="1574102" y="29432"/>
                  </a:lnTo>
                  <a:lnTo>
                    <a:pt x="1408755" y="140128"/>
                  </a:lnTo>
                  <a:lnTo>
                    <a:pt x="1465101" y="141299"/>
                  </a:lnTo>
                  <a:cubicBezTo>
                    <a:pt x="1494759" y="143636"/>
                    <a:pt x="1524287" y="147689"/>
                    <a:pt x="1553528" y="153447"/>
                  </a:cubicBezTo>
                  <a:cubicBezTo>
                    <a:pt x="1521001" y="160543"/>
                    <a:pt x="1487997" y="164377"/>
                    <a:pt x="1454850" y="166210"/>
                  </a:cubicBezTo>
                  <a:lnTo>
                    <a:pt x="1369370" y="166865"/>
                  </a:lnTo>
                  <a:lnTo>
                    <a:pt x="1242358" y="255559"/>
                  </a:lnTo>
                  <a:lnTo>
                    <a:pt x="1351765" y="273055"/>
                  </a:lnTo>
                  <a:cubicBezTo>
                    <a:pt x="1398128" y="281885"/>
                    <a:pt x="1444229" y="292089"/>
                    <a:pt x="1489996" y="303657"/>
                  </a:cubicBezTo>
                  <a:cubicBezTo>
                    <a:pt x="1442800" y="302290"/>
                    <a:pt x="1395675" y="299540"/>
                    <a:pt x="1348669" y="295411"/>
                  </a:cubicBezTo>
                  <a:lnTo>
                    <a:pt x="1208817" y="278982"/>
                  </a:lnTo>
                  <a:lnTo>
                    <a:pt x="1097900" y="356437"/>
                  </a:lnTo>
                  <a:lnTo>
                    <a:pt x="1046812" y="390566"/>
                  </a:lnTo>
                  <a:lnTo>
                    <a:pt x="1377145" y="476777"/>
                  </a:lnTo>
                  <a:lnTo>
                    <a:pt x="1016013" y="411142"/>
                  </a:lnTo>
                  <a:lnTo>
                    <a:pt x="826976" y="537429"/>
                  </a:lnTo>
                  <a:lnTo>
                    <a:pt x="1025962" y="590860"/>
                  </a:lnTo>
                  <a:cubicBezTo>
                    <a:pt x="1102782" y="612529"/>
                    <a:pt x="1179148" y="635460"/>
                    <a:pt x="1253205" y="660177"/>
                  </a:cubicBezTo>
                  <a:cubicBezTo>
                    <a:pt x="1176243" y="646461"/>
                    <a:pt x="1098114" y="630078"/>
                    <a:pt x="1020223" y="612385"/>
                  </a:cubicBezTo>
                  <a:lnTo>
                    <a:pt x="794417" y="558117"/>
                  </a:lnTo>
                  <a:lnTo>
                    <a:pt x="660815" y="638028"/>
                  </a:lnTo>
                  <a:lnTo>
                    <a:pt x="606363" y="667663"/>
                  </a:lnTo>
                  <a:lnTo>
                    <a:pt x="828009" y="736377"/>
                  </a:lnTo>
                  <a:cubicBezTo>
                    <a:pt x="911448" y="763618"/>
                    <a:pt x="1002316" y="794098"/>
                    <a:pt x="1084230" y="825054"/>
                  </a:cubicBezTo>
                  <a:cubicBezTo>
                    <a:pt x="998505" y="806004"/>
                    <a:pt x="906113" y="781430"/>
                    <a:pt x="821436" y="758379"/>
                  </a:cubicBezTo>
                  <a:lnTo>
                    <a:pt x="572206" y="686252"/>
                  </a:lnTo>
                  <a:lnTo>
                    <a:pt x="432493" y="762289"/>
                  </a:lnTo>
                  <a:lnTo>
                    <a:pt x="386601" y="786440"/>
                  </a:lnTo>
                  <a:lnTo>
                    <a:pt x="594360" y="864298"/>
                  </a:lnTo>
                  <a:cubicBezTo>
                    <a:pt x="669417" y="893920"/>
                    <a:pt x="751046" y="926972"/>
                    <a:pt x="824294" y="960310"/>
                  </a:cubicBezTo>
                  <a:cubicBezTo>
                    <a:pt x="746856" y="938878"/>
                    <a:pt x="663035" y="911637"/>
                    <a:pt x="586169" y="886205"/>
                  </a:cubicBezTo>
                  <a:lnTo>
                    <a:pt x="353489" y="803866"/>
                  </a:lnTo>
                  <a:lnTo>
                    <a:pt x="215964" y="876240"/>
                  </a:lnTo>
                  <a:lnTo>
                    <a:pt x="349187" y="945356"/>
                  </a:lnTo>
                  <a:cubicBezTo>
                    <a:pt x="396812" y="971740"/>
                    <a:pt x="448913" y="1001172"/>
                    <a:pt x="494729" y="1031081"/>
                  </a:cubicBezTo>
                  <a:cubicBezTo>
                    <a:pt x="456629" y="1017365"/>
                    <a:pt x="414910" y="999553"/>
                    <a:pt x="377380" y="983456"/>
                  </a:cubicBezTo>
                  <a:lnTo>
                    <a:pt x="186405" y="892255"/>
                  </a:lnTo>
                  <a:lnTo>
                    <a:pt x="74538" y="954362"/>
                  </a:lnTo>
                  <a:lnTo>
                    <a:pt x="148555" y="997904"/>
                  </a:lnTo>
                  <a:cubicBezTo>
                    <a:pt x="176166" y="1015846"/>
                    <a:pt x="202979" y="1035020"/>
                    <a:pt x="228887" y="1055370"/>
                  </a:cubicBezTo>
                  <a:cubicBezTo>
                    <a:pt x="166879" y="1033176"/>
                    <a:pt x="106871" y="1005544"/>
                    <a:pt x="49721" y="972788"/>
                  </a:cubicBezTo>
                  <a:lnTo>
                    <a:pt x="45577" y="970440"/>
                  </a:lnTo>
                  <a:lnTo>
                    <a:pt x="326" y="995562"/>
                  </a:lnTo>
                  <a:lnTo>
                    <a:pt x="42498" y="968695"/>
                  </a:lnTo>
                  <a:lnTo>
                    <a:pt x="41149" y="967930"/>
                  </a:lnTo>
                  <a:cubicBezTo>
                    <a:pt x="49055" y="903970"/>
                    <a:pt x="62390" y="840810"/>
                    <a:pt x="81059" y="779145"/>
                  </a:cubicBezTo>
                  <a:lnTo>
                    <a:pt x="71352" y="950312"/>
                  </a:lnTo>
                  <a:lnTo>
                    <a:pt x="178915" y="881785"/>
                  </a:lnTo>
                  <a:lnTo>
                    <a:pt x="201835" y="732805"/>
                  </a:lnTo>
                  <a:cubicBezTo>
                    <a:pt x="210789" y="681180"/>
                    <a:pt x="221028" y="629793"/>
                    <a:pt x="233458" y="578834"/>
                  </a:cubicBezTo>
                  <a:lnTo>
                    <a:pt x="233458" y="579024"/>
                  </a:lnTo>
                  <a:cubicBezTo>
                    <a:pt x="232125" y="629793"/>
                    <a:pt x="228791" y="680442"/>
                    <a:pt x="224207" y="730984"/>
                  </a:cubicBezTo>
                  <a:lnTo>
                    <a:pt x="209564" y="863249"/>
                  </a:lnTo>
                  <a:lnTo>
                    <a:pt x="342405" y="787605"/>
                  </a:lnTo>
                  <a:lnTo>
                    <a:pt x="423292" y="365188"/>
                  </a:lnTo>
                  <a:lnTo>
                    <a:pt x="423958" y="365188"/>
                  </a:lnTo>
                  <a:lnTo>
                    <a:pt x="373615" y="769833"/>
                  </a:lnTo>
                  <a:lnTo>
                    <a:pt x="496056" y="700111"/>
                  </a:lnTo>
                  <a:lnTo>
                    <a:pt x="551082" y="667774"/>
                  </a:lnTo>
                  <a:lnTo>
                    <a:pt x="551402" y="666463"/>
                  </a:lnTo>
                  <a:lnTo>
                    <a:pt x="677524" y="191728"/>
                  </a:lnTo>
                  <a:lnTo>
                    <a:pt x="632127" y="431851"/>
                  </a:lnTo>
                  <a:lnTo>
                    <a:pt x="584290" y="648258"/>
                  </a:lnTo>
                  <a:lnTo>
                    <a:pt x="780009" y="533237"/>
                  </a:lnTo>
                  <a:lnTo>
                    <a:pt x="840617" y="303466"/>
                  </a:lnTo>
                  <a:cubicBezTo>
                    <a:pt x="862489" y="224623"/>
                    <a:pt x="885683" y="146209"/>
                    <a:pt x="910781" y="70104"/>
                  </a:cubicBezTo>
                  <a:lnTo>
                    <a:pt x="911067" y="70104"/>
                  </a:lnTo>
                  <a:cubicBezTo>
                    <a:pt x="897208" y="148971"/>
                    <a:pt x="880540" y="229076"/>
                    <a:pt x="862573" y="308944"/>
                  </a:cubicBezTo>
                  <a:lnTo>
                    <a:pt x="814487" y="511786"/>
                  </a:lnTo>
                  <a:lnTo>
                    <a:pt x="987328" y="399938"/>
                  </a:lnTo>
                  <a:lnTo>
                    <a:pt x="992063" y="396786"/>
                  </a:lnTo>
                  <a:lnTo>
                    <a:pt x="993954" y="391147"/>
                  </a:lnTo>
                  <a:lnTo>
                    <a:pt x="1113588" y="29483"/>
                  </a:lnTo>
                  <a:lnTo>
                    <a:pt x="1027905" y="372924"/>
                  </a:lnTo>
                  <a:lnTo>
                    <a:pt x="1180827" y="271117"/>
                  </a:lnTo>
                  <a:lnTo>
                    <a:pt x="1196266" y="261165"/>
                  </a:lnTo>
                  <a:lnTo>
                    <a:pt x="1236024" y="136981"/>
                  </a:lnTo>
                  <a:close/>
                  <a:moveTo>
                    <a:pt x="1288828" y="0"/>
                  </a:moveTo>
                  <a:lnTo>
                    <a:pt x="1288828" y="476"/>
                  </a:lnTo>
                  <a:lnTo>
                    <a:pt x="1288519" y="1275"/>
                  </a:lnTo>
                  <a:close/>
                </a:path>
              </a:pathLst>
            </a:custGeom>
            <a:solidFill>
              <a:srgbClr val="476918"/>
            </a:solidFill>
            <a:ln>
              <a:noFill/>
            </a:ln>
            <a:effectLst>
              <a:outerShdw blurRad="127000" sx="105000" sy="105000" algn="ctr" rotWithShape="0">
                <a:srgbClr val="659036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9" name="Google Shape;649;p5"/>
          <p:cNvSpPr txBox="1">
            <a:spLocks noGrp="1"/>
          </p:cNvSpPr>
          <p:nvPr>
            <p:ph type="title"/>
          </p:nvPr>
        </p:nvSpPr>
        <p:spPr>
          <a:xfrm>
            <a:off x="1849400" y="351675"/>
            <a:ext cx="9927000" cy="842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5"/>
          <p:cNvSpPr/>
          <p:nvPr/>
        </p:nvSpPr>
        <p:spPr>
          <a:xfrm>
            <a:off x="1849399" y="1473375"/>
            <a:ext cx="3117900" cy="49773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57200" dist="38100" dir="618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1" name="Google Shape;651;p5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849399" y="1473375"/>
            <a:ext cx="3117937" cy="497749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652" name="Google Shape;652;p5"/>
          <p:cNvSpPr/>
          <p:nvPr/>
        </p:nvSpPr>
        <p:spPr>
          <a:xfrm>
            <a:off x="5242375" y="1473375"/>
            <a:ext cx="3117900" cy="2324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57200" dist="38100" dir="618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3" name="Google Shape;653;p5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5242375" y="1473375"/>
            <a:ext cx="3117938" cy="232481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654" name="Google Shape;654;p5"/>
          <p:cNvSpPr/>
          <p:nvPr/>
        </p:nvSpPr>
        <p:spPr>
          <a:xfrm>
            <a:off x="5242464" y="4126058"/>
            <a:ext cx="3117900" cy="2324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57200" dist="38100" dir="618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" name="Google Shape;655;p5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5242464" y="4126058"/>
            <a:ext cx="3117938" cy="232481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656" name="Google Shape;656;p5"/>
          <p:cNvGrpSpPr/>
          <p:nvPr/>
        </p:nvGrpSpPr>
        <p:grpSpPr>
          <a:xfrm>
            <a:off x="-159605" y="31988"/>
            <a:ext cx="2648657" cy="6946403"/>
            <a:chOff x="-2805439" y="-1066796"/>
            <a:chExt cx="2648657" cy="6946403"/>
          </a:xfrm>
        </p:grpSpPr>
        <p:sp>
          <p:nvSpPr>
            <p:cNvPr id="657" name="Google Shape;657;p5"/>
            <p:cNvSpPr/>
            <p:nvPr/>
          </p:nvSpPr>
          <p:spPr>
            <a:xfrm rot="413639">
              <a:off x="-1967427" y="797709"/>
              <a:ext cx="716445" cy="5057182"/>
            </a:xfrm>
            <a:custGeom>
              <a:avLst/>
              <a:gdLst/>
              <a:ahLst/>
              <a:cxnLst/>
              <a:rect l="l" t="t" r="r" b="b"/>
              <a:pathLst>
                <a:path w="716640" h="5058557" extrusionOk="0">
                  <a:moveTo>
                    <a:pt x="111073" y="0"/>
                  </a:moveTo>
                  <a:cubicBezTo>
                    <a:pt x="172579" y="152123"/>
                    <a:pt x="223976" y="308130"/>
                    <a:pt x="264935" y="467022"/>
                  </a:cubicBezTo>
                  <a:cubicBezTo>
                    <a:pt x="299908" y="603769"/>
                    <a:pt x="327389" y="742324"/>
                    <a:pt x="347253" y="882065"/>
                  </a:cubicBezTo>
                  <a:cubicBezTo>
                    <a:pt x="370939" y="1039504"/>
                    <a:pt x="386504" y="1198050"/>
                    <a:pt x="393895" y="1357090"/>
                  </a:cubicBezTo>
                  <a:cubicBezTo>
                    <a:pt x="394014" y="1360391"/>
                    <a:pt x="395941" y="1363355"/>
                    <a:pt x="398916" y="1364788"/>
                  </a:cubicBezTo>
                  <a:cubicBezTo>
                    <a:pt x="403343" y="1366923"/>
                    <a:pt x="408659" y="1365075"/>
                    <a:pt x="410793" y="1360648"/>
                  </a:cubicBezTo>
                  <a:cubicBezTo>
                    <a:pt x="444501" y="1293510"/>
                    <a:pt x="482487" y="1228624"/>
                    <a:pt x="524535" y="1166369"/>
                  </a:cubicBezTo>
                  <a:cubicBezTo>
                    <a:pt x="544991" y="1135231"/>
                    <a:pt x="567967" y="1105812"/>
                    <a:pt x="593215" y="1078419"/>
                  </a:cubicBezTo>
                  <a:cubicBezTo>
                    <a:pt x="622406" y="1047014"/>
                    <a:pt x="654572" y="1018524"/>
                    <a:pt x="689267" y="993335"/>
                  </a:cubicBezTo>
                  <a:lnTo>
                    <a:pt x="716640" y="1059545"/>
                  </a:lnTo>
                  <a:cubicBezTo>
                    <a:pt x="678200" y="1074269"/>
                    <a:pt x="593511" y="1078518"/>
                    <a:pt x="474928" y="1356004"/>
                  </a:cubicBezTo>
                  <a:cubicBezTo>
                    <a:pt x="452693" y="1408180"/>
                    <a:pt x="432929" y="1479232"/>
                    <a:pt x="411485" y="1563525"/>
                  </a:cubicBezTo>
                  <a:cubicBezTo>
                    <a:pt x="404450" y="1591599"/>
                    <a:pt x="401129" y="1620465"/>
                    <a:pt x="401603" y="1649399"/>
                  </a:cubicBezTo>
                  <a:cubicBezTo>
                    <a:pt x="404173" y="1877010"/>
                    <a:pt x="405822" y="2106113"/>
                    <a:pt x="406545" y="2336690"/>
                  </a:cubicBezTo>
                  <a:lnTo>
                    <a:pt x="406545" y="2390432"/>
                  </a:lnTo>
                  <a:lnTo>
                    <a:pt x="406689" y="2390812"/>
                  </a:lnTo>
                  <a:cubicBezTo>
                    <a:pt x="408074" y="2625444"/>
                    <a:pt x="409390" y="2860017"/>
                    <a:pt x="410650" y="3094525"/>
                  </a:cubicBezTo>
                  <a:cubicBezTo>
                    <a:pt x="410805" y="3119671"/>
                    <a:pt x="415123" y="3367709"/>
                    <a:pt x="415111" y="3375805"/>
                  </a:cubicBezTo>
                  <a:cubicBezTo>
                    <a:pt x="411427" y="3570234"/>
                    <a:pt x="418468" y="3764726"/>
                    <a:pt x="436197" y="3958384"/>
                  </a:cubicBezTo>
                  <a:cubicBezTo>
                    <a:pt x="453083" y="4141955"/>
                    <a:pt x="471294" y="4331052"/>
                    <a:pt x="533344" y="4572789"/>
                  </a:cubicBezTo>
                  <a:cubicBezTo>
                    <a:pt x="571803" y="4722767"/>
                    <a:pt x="621136" y="4869759"/>
                    <a:pt x="680932" y="5012577"/>
                  </a:cubicBezTo>
                  <a:lnTo>
                    <a:pt x="594857" y="5058557"/>
                  </a:lnTo>
                  <a:cubicBezTo>
                    <a:pt x="535760" y="4911883"/>
                    <a:pt x="486432" y="4761470"/>
                    <a:pt x="447186" y="4608291"/>
                  </a:cubicBezTo>
                  <a:cubicBezTo>
                    <a:pt x="413702" y="4476428"/>
                    <a:pt x="387373" y="4342841"/>
                    <a:pt x="368313" y="4208129"/>
                  </a:cubicBezTo>
                  <a:cubicBezTo>
                    <a:pt x="345686" y="4056354"/>
                    <a:pt x="330928" y="3903505"/>
                    <a:pt x="324095" y="3750200"/>
                  </a:cubicBezTo>
                  <a:cubicBezTo>
                    <a:pt x="323632" y="3741341"/>
                    <a:pt x="317214" y="3496444"/>
                    <a:pt x="317254" y="3468536"/>
                  </a:cubicBezTo>
                  <a:cubicBezTo>
                    <a:pt x="314963" y="3249076"/>
                    <a:pt x="313683" y="3028218"/>
                    <a:pt x="313426" y="2805971"/>
                  </a:cubicBezTo>
                  <a:lnTo>
                    <a:pt x="313468" y="2776092"/>
                  </a:lnTo>
                  <a:lnTo>
                    <a:pt x="310393" y="2768037"/>
                  </a:lnTo>
                  <a:cubicBezTo>
                    <a:pt x="308683" y="2524614"/>
                    <a:pt x="306934" y="2281222"/>
                    <a:pt x="305155" y="2037859"/>
                  </a:cubicBezTo>
                  <a:cubicBezTo>
                    <a:pt x="304919" y="2011810"/>
                    <a:pt x="301124" y="1985910"/>
                    <a:pt x="293889" y="1960878"/>
                  </a:cubicBezTo>
                  <a:cubicBezTo>
                    <a:pt x="281637" y="1918385"/>
                    <a:pt x="268889" y="1883107"/>
                    <a:pt x="258215" y="1856031"/>
                  </a:cubicBezTo>
                  <a:cubicBezTo>
                    <a:pt x="227058" y="1777242"/>
                    <a:pt x="186483" y="1702524"/>
                    <a:pt x="137360" y="1633489"/>
                  </a:cubicBezTo>
                  <a:cubicBezTo>
                    <a:pt x="116311" y="1602162"/>
                    <a:pt x="90322" y="1566292"/>
                    <a:pt x="43975" y="1540104"/>
                  </a:cubicBezTo>
                  <a:cubicBezTo>
                    <a:pt x="30011" y="1532209"/>
                    <a:pt x="15278" y="1525746"/>
                    <a:pt x="0" y="1520835"/>
                  </a:cubicBezTo>
                  <a:cubicBezTo>
                    <a:pt x="5466" y="1505290"/>
                    <a:pt x="10969" y="1489706"/>
                    <a:pt x="16503" y="1474092"/>
                  </a:cubicBezTo>
                  <a:lnTo>
                    <a:pt x="63146" y="1515301"/>
                  </a:lnTo>
                  <a:cubicBezTo>
                    <a:pt x="159308" y="1568880"/>
                    <a:pt x="236762" y="1650604"/>
                    <a:pt x="285096" y="1749503"/>
                  </a:cubicBezTo>
                  <a:cubicBezTo>
                    <a:pt x="286429" y="1752270"/>
                    <a:pt x="289226" y="1754039"/>
                    <a:pt x="292299" y="1754039"/>
                  </a:cubicBezTo>
                  <a:cubicBezTo>
                    <a:pt x="296716" y="1754048"/>
                    <a:pt x="300304" y="1750461"/>
                    <a:pt x="300313" y="1746044"/>
                  </a:cubicBezTo>
                  <a:cubicBezTo>
                    <a:pt x="303802" y="1544344"/>
                    <a:pt x="296113" y="1342613"/>
                    <a:pt x="277289" y="1141763"/>
                  </a:cubicBezTo>
                  <a:cubicBezTo>
                    <a:pt x="259501" y="951337"/>
                    <a:pt x="240329" y="755180"/>
                    <a:pt x="175602" y="504376"/>
                  </a:cubicBezTo>
                  <a:cubicBezTo>
                    <a:pt x="135502" y="348843"/>
                    <a:pt x="84076" y="196454"/>
                    <a:pt x="21740" y="48422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58" name="Google Shape;658;p5"/>
            <p:cNvGrpSpPr/>
            <p:nvPr/>
          </p:nvGrpSpPr>
          <p:grpSpPr>
            <a:xfrm rot="2219739">
              <a:off x="-1310202" y="1259540"/>
              <a:ext cx="974984" cy="919237"/>
              <a:chOff x="6795971" y="2730008"/>
              <a:chExt cx="1945294" cy="1834067"/>
            </a:xfrm>
          </p:grpSpPr>
          <p:sp>
            <p:nvSpPr>
              <p:cNvPr id="659" name="Google Shape;659;p5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 rot="-2263899">
                <a:off x="6977174" y="3155932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rot="-3045758">
              <a:off x="-2511956" y="1418499"/>
              <a:ext cx="1085000" cy="1022962"/>
              <a:chOff x="6795971" y="2730009"/>
              <a:chExt cx="1945294" cy="1834067"/>
            </a:xfrm>
          </p:grpSpPr>
          <p:sp>
            <p:nvSpPr>
              <p:cNvPr id="662" name="Google Shape;662;p5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rot="416227">
              <a:off x="-2675400" y="-937391"/>
              <a:ext cx="2281725" cy="2291630"/>
              <a:chOff x="8302868" y="1340770"/>
              <a:chExt cx="3569773" cy="3585270"/>
            </a:xfrm>
          </p:grpSpPr>
          <p:grpSp>
            <p:nvGrpSpPr>
              <p:cNvPr id="665" name="Google Shape;665;p5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666" name="Google Shape;666;p5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667" name="Google Shape;667;p5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8" name="Google Shape;668;p5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9" name="Google Shape;669;p5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0" name="Google Shape;670;p5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1" name="Google Shape;671;p5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2" name="Google Shape;672;p5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3" name="Google Shape;673;p5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4" name="Google Shape;674;p5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5" name="Google Shape;675;p5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6" name="Google Shape;676;p5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7" name="Google Shape;677;p5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8" name="Google Shape;678;p5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9" name="Google Shape;679;p5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0" name="Google Shape;680;p5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1" name="Google Shape;681;p5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2" name="Google Shape;682;p5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3" name="Google Shape;683;p5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4" name="Google Shape;684;p5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5" name="Google Shape;685;p5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6" name="Google Shape;686;p5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7" name="Google Shape;687;p5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8" name="Google Shape;688;p5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9" name="Google Shape;689;p5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0" name="Google Shape;690;p5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1" name="Google Shape;691;p5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692" name="Google Shape;692;p5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3" name="Google Shape;693;p5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4" name="Google Shape;694;p5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5" name="Google Shape;695;p5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6" name="Google Shape;696;p5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7" name="Google Shape;697;p5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8" name="Google Shape;698;p5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9" name="Google Shape;699;p5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0" name="Google Shape;700;p5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1" name="Google Shape;701;p5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2" name="Google Shape;702;p5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3" name="Google Shape;703;p5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4" name="Google Shape;704;p5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5" name="Google Shape;705;p5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6" name="Google Shape;706;p5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7" name="Google Shape;707;p5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8" name="Google Shape;708;p5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9" name="Google Shape;709;p5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0" name="Google Shape;710;p5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1" name="Google Shape;711;p5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2" name="Google Shape;712;p5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3" name="Google Shape;713;p5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4" name="Google Shape;714;p5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5" name="Google Shape;715;p5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716" name="Google Shape;716;p5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5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18" name="Google Shape;718;p5"/>
          <p:cNvGrpSpPr/>
          <p:nvPr/>
        </p:nvGrpSpPr>
        <p:grpSpPr>
          <a:xfrm rot="-531513">
            <a:off x="-429407" y="3043533"/>
            <a:ext cx="2276406" cy="3934708"/>
            <a:chOff x="408893" y="2967191"/>
            <a:chExt cx="2276341" cy="3934595"/>
          </a:xfrm>
        </p:grpSpPr>
        <p:sp>
          <p:nvSpPr>
            <p:cNvPr id="719" name="Google Shape;719;p5"/>
            <p:cNvSpPr/>
            <p:nvPr/>
          </p:nvSpPr>
          <p:spPr>
            <a:xfrm flipH="1">
              <a:off x="1123547" y="4460390"/>
              <a:ext cx="621678" cy="2441396"/>
            </a:xfrm>
            <a:custGeom>
              <a:avLst/>
              <a:gdLst/>
              <a:ahLst/>
              <a:cxnLst/>
              <a:rect l="l" t="t" r="r" b="b"/>
              <a:pathLst>
                <a:path w="690753" h="2712662" extrusionOk="0">
                  <a:moveTo>
                    <a:pt x="20183" y="46328"/>
                  </a:moveTo>
                  <a:cubicBezTo>
                    <a:pt x="80267" y="189012"/>
                    <a:pt x="129835" y="335897"/>
                    <a:pt x="168487" y="485811"/>
                  </a:cubicBezTo>
                  <a:cubicBezTo>
                    <a:pt x="230876" y="727556"/>
                    <a:pt x="249355" y="916627"/>
                    <a:pt x="266500" y="1100174"/>
                  </a:cubicBezTo>
                  <a:cubicBezTo>
                    <a:pt x="284645" y="1293769"/>
                    <a:pt x="292056" y="1488213"/>
                    <a:pt x="288693" y="1682627"/>
                  </a:cubicBezTo>
                  <a:cubicBezTo>
                    <a:pt x="288684" y="1686885"/>
                    <a:pt x="285226" y="1690342"/>
                    <a:pt x="280968" y="1690333"/>
                  </a:cubicBezTo>
                  <a:cubicBezTo>
                    <a:pt x="278006" y="1690333"/>
                    <a:pt x="275310" y="1688628"/>
                    <a:pt x="274025" y="1685961"/>
                  </a:cubicBezTo>
                  <a:cubicBezTo>
                    <a:pt x="227437" y="1590635"/>
                    <a:pt x="152781" y="1511863"/>
                    <a:pt x="60093" y="1460219"/>
                  </a:cubicBezTo>
                  <a:lnTo>
                    <a:pt x="15135" y="1420499"/>
                  </a:lnTo>
                  <a:cubicBezTo>
                    <a:pt x="9801" y="1435549"/>
                    <a:pt x="4496" y="1450570"/>
                    <a:pt x="-772" y="1465553"/>
                  </a:cubicBezTo>
                  <a:cubicBezTo>
                    <a:pt x="13954" y="1470287"/>
                    <a:pt x="28155" y="1476516"/>
                    <a:pt x="41614" y="1484126"/>
                  </a:cubicBezTo>
                  <a:cubicBezTo>
                    <a:pt x="86287" y="1509368"/>
                    <a:pt x="111337" y="1543943"/>
                    <a:pt x="131626" y="1574138"/>
                  </a:cubicBezTo>
                  <a:cubicBezTo>
                    <a:pt x="178975" y="1640679"/>
                    <a:pt x="218084" y="1712698"/>
                    <a:pt x="248116" y="1788641"/>
                  </a:cubicBezTo>
                  <a:cubicBezTo>
                    <a:pt x="258404" y="1814739"/>
                    <a:pt x="270691" y="1848743"/>
                    <a:pt x="282501" y="1889701"/>
                  </a:cubicBezTo>
                  <a:cubicBezTo>
                    <a:pt x="289474" y="1913828"/>
                    <a:pt x="293132" y="1938793"/>
                    <a:pt x="293360" y="1963901"/>
                  </a:cubicBezTo>
                  <a:cubicBezTo>
                    <a:pt x="295075" y="2198473"/>
                    <a:pt x="296760" y="2433073"/>
                    <a:pt x="298409" y="2667703"/>
                  </a:cubicBezTo>
                  <a:cubicBezTo>
                    <a:pt x="300037" y="2686753"/>
                    <a:pt x="312391" y="2703203"/>
                    <a:pt x="330222" y="2710089"/>
                  </a:cubicBezTo>
                  <a:cubicBezTo>
                    <a:pt x="354263" y="2717414"/>
                    <a:pt x="380057" y="2706193"/>
                    <a:pt x="391087" y="2683610"/>
                  </a:cubicBezTo>
                  <a:cubicBezTo>
                    <a:pt x="391467" y="2540353"/>
                    <a:pt x="391467" y="2396459"/>
                    <a:pt x="391087" y="2251937"/>
                  </a:cubicBezTo>
                  <a:cubicBezTo>
                    <a:pt x="390391" y="2029690"/>
                    <a:pt x="388801" y="1808862"/>
                    <a:pt x="386324" y="1589473"/>
                  </a:cubicBezTo>
                  <a:cubicBezTo>
                    <a:pt x="385867" y="1561584"/>
                    <a:pt x="389068" y="1533761"/>
                    <a:pt x="395849" y="1506701"/>
                  </a:cubicBezTo>
                  <a:cubicBezTo>
                    <a:pt x="416518" y="1425453"/>
                    <a:pt x="435568" y="1356968"/>
                    <a:pt x="457000" y="1306676"/>
                  </a:cubicBezTo>
                  <a:cubicBezTo>
                    <a:pt x="571300" y="1039214"/>
                    <a:pt x="652929" y="1035118"/>
                    <a:pt x="689981" y="1020926"/>
                  </a:cubicBezTo>
                  <a:lnTo>
                    <a:pt x="663597" y="957108"/>
                  </a:lnTo>
                  <a:cubicBezTo>
                    <a:pt x="630155" y="981387"/>
                    <a:pt x="599151" y="1008848"/>
                    <a:pt x="571014" y="1039118"/>
                  </a:cubicBezTo>
                  <a:cubicBezTo>
                    <a:pt x="546678" y="1065522"/>
                    <a:pt x="524532" y="1093878"/>
                    <a:pt x="504815" y="1123891"/>
                  </a:cubicBezTo>
                  <a:cubicBezTo>
                    <a:pt x="464286" y="1183898"/>
                    <a:pt x="427672" y="1246440"/>
                    <a:pt x="395182" y="1311153"/>
                  </a:cubicBezTo>
                  <a:cubicBezTo>
                    <a:pt x="393125" y="1315420"/>
                    <a:pt x="388001" y="1317201"/>
                    <a:pt x="383734" y="1315143"/>
                  </a:cubicBezTo>
                  <a:cubicBezTo>
                    <a:pt x="380866" y="1313762"/>
                    <a:pt x="379009" y="1310905"/>
                    <a:pt x="378894" y="1307723"/>
                  </a:cubicBezTo>
                  <a:cubicBezTo>
                    <a:pt x="371770" y="1154428"/>
                    <a:pt x="356768" y="1001609"/>
                    <a:pt x="333937" y="849857"/>
                  </a:cubicBezTo>
                  <a:cubicBezTo>
                    <a:pt x="314791" y="715164"/>
                    <a:pt x="288302" y="581614"/>
                    <a:pt x="254593" y="449807"/>
                  </a:cubicBezTo>
                  <a:cubicBezTo>
                    <a:pt x="215113" y="296654"/>
                    <a:pt x="165573" y="146283"/>
                    <a:pt x="106289" y="-345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0" name="Google Shape;720;p5"/>
            <p:cNvGrpSpPr/>
            <p:nvPr/>
          </p:nvGrpSpPr>
          <p:grpSpPr>
            <a:xfrm rot="-1652254" flipH="1">
              <a:off x="545310" y="4793319"/>
              <a:ext cx="845725" cy="797369"/>
              <a:chOff x="6795971" y="2730008"/>
              <a:chExt cx="1945294" cy="1834067"/>
            </a:xfrm>
          </p:grpSpPr>
          <p:sp>
            <p:nvSpPr>
              <p:cNvPr id="721" name="Google Shape;721;p5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 rot="3462355" flipH="1">
              <a:off x="1419261" y="5044696"/>
              <a:ext cx="941215" cy="887399"/>
              <a:chOff x="6795971" y="2730009"/>
              <a:chExt cx="1945294" cy="1834067"/>
            </a:xfrm>
          </p:grpSpPr>
          <p:sp>
            <p:nvSpPr>
              <p:cNvPr id="724" name="Google Shape;724;p5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6" name="Google Shape;726;p5"/>
            <p:cNvGrpSpPr/>
            <p:nvPr/>
          </p:nvGrpSpPr>
          <p:grpSpPr>
            <a:xfrm flipH="1">
              <a:off x="705795" y="2967191"/>
              <a:ext cx="1979439" cy="1988032"/>
              <a:chOff x="8302868" y="1340770"/>
              <a:chExt cx="3569773" cy="3585270"/>
            </a:xfrm>
          </p:grpSpPr>
          <p:grpSp>
            <p:nvGrpSpPr>
              <p:cNvPr id="727" name="Google Shape;727;p5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728" name="Google Shape;728;p5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729" name="Google Shape;729;p5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0" name="Google Shape;730;p5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1" name="Google Shape;731;p5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2" name="Google Shape;732;p5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3" name="Google Shape;733;p5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4" name="Google Shape;734;p5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5" name="Google Shape;735;p5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6" name="Google Shape;736;p5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7" name="Google Shape;737;p5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8" name="Google Shape;738;p5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9" name="Google Shape;739;p5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0" name="Google Shape;740;p5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1" name="Google Shape;741;p5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2" name="Google Shape;742;p5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3" name="Google Shape;743;p5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4" name="Google Shape;744;p5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5" name="Google Shape;745;p5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6" name="Google Shape;746;p5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7" name="Google Shape;747;p5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8" name="Google Shape;748;p5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9" name="Google Shape;749;p5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0" name="Google Shape;750;p5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1" name="Google Shape;751;p5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2" name="Google Shape;752;p5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53" name="Google Shape;753;p5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754" name="Google Shape;754;p5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5" name="Google Shape;755;p5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6" name="Google Shape;756;p5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7" name="Google Shape;757;p5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8" name="Google Shape;758;p5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9" name="Google Shape;759;p5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0" name="Google Shape;760;p5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1" name="Google Shape;761;p5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2" name="Google Shape;762;p5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3" name="Google Shape;763;p5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4" name="Google Shape;764;p5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5" name="Google Shape;765;p5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6" name="Google Shape;766;p5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7" name="Google Shape;767;p5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8" name="Google Shape;768;p5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9" name="Google Shape;769;p5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0" name="Google Shape;770;p5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1" name="Google Shape;771;p5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2" name="Google Shape;772;p5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3" name="Google Shape;773;p5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4" name="Google Shape;774;p5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5" name="Google Shape;775;p5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6" name="Google Shape;776;p5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7" name="Google Shape;777;p5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778" name="Google Shape;778;p5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5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0" name="Google Shape;780;p5"/>
          <p:cNvGrpSpPr/>
          <p:nvPr/>
        </p:nvGrpSpPr>
        <p:grpSpPr>
          <a:xfrm flipH="1">
            <a:off x="10598078" y="5267924"/>
            <a:ext cx="755552" cy="712352"/>
            <a:chOff x="6795971" y="2730009"/>
            <a:chExt cx="1945294" cy="1834067"/>
          </a:xfrm>
        </p:grpSpPr>
        <p:sp>
          <p:nvSpPr>
            <p:cNvPr id="781" name="Google Shape;781;p5"/>
            <p:cNvSpPr/>
            <p:nvPr/>
          </p:nvSpPr>
          <p:spPr>
            <a:xfrm rot="8594692">
              <a:off x="6956426" y="3109073"/>
              <a:ext cx="1624383" cy="1075939"/>
            </a:xfrm>
            <a:custGeom>
              <a:avLst/>
              <a:gdLst/>
              <a:ahLst/>
              <a:cxnLst/>
              <a:rect l="l" t="t" r="r" b="b"/>
              <a:pathLst>
                <a:path w="1626820" h="1077553" extrusionOk="0">
                  <a:moveTo>
                    <a:pt x="25865" y="1047419"/>
                  </a:moveTo>
                  <a:cubicBezTo>
                    <a:pt x="8101" y="1043980"/>
                    <a:pt x="-3520" y="1026787"/>
                    <a:pt x="-81" y="1009023"/>
                  </a:cubicBezTo>
                  <a:cubicBezTo>
                    <a:pt x="338" y="1006909"/>
                    <a:pt x="947" y="1004832"/>
                    <a:pt x="1766" y="1002842"/>
                  </a:cubicBezTo>
                  <a:cubicBezTo>
                    <a:pt x="64822" y="848822"/>
                    <a:pt x="290946" y="386098"/>
                    <a:pt x="674708" y="169976"/>
                  </a:cubicBezTo>
                  <a:cubicBezTo>
                    <a:pt x="1075901" y="-56053"/>
                    <a:pt x="1465283" y="-1474"/>
                    <a:pt x="1599776" y="26148"/>
                  </a:cubicBezTo>
                  <a:cubicBezTo>
                    <a:pt x="1617140" y="29653"/>
                    <a:pt x="1628598" y="46293"/>
                    <a:pt x="1625684" y="63772"/>
                  </a:cubicBezTo>
                  <a:cubicBezTo>
                    <a:pt x="1604253" y="190645"/>
                    <a:pt x="1450995" y="611078"/>
                    <a:pt x="1090188" y="890161"/>
                  </a:cubicBezTo>
                  <a:cubicBezTo>
                    <a:pt x="771863" y="1136096"/>
                    <a:pt x="194648" y="1080756"/>
                    <a:pt x="25865" y="1047419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5"/>
            <p:cNvSpPr/>
            <p:nvPr/>
          </p:nvSpPr>
          <p:spPr>
            <a:xfrm rot="-2263899">
              <a:off x="6977176" y="3155933"/>
              <a:ext cx="1517606" cy="1045489"/>
            </a:xfrm>
            <a:custGeom>
              <a:avLst/>
              <a:gdLst/>
              <a:ahLst/>
              <a:cxnLst/>
              <a:rect l="l" t="t" r="r" b="b"/>
              <a:pathLst>
                <a:path w="1574102" h="1055370" extrusionOk="0">
                  <a:moveTo>
                    <a:pt x="326" y="995562"/>
                  </a:moveTo>
                  <a:lnTo>
                    <a:pt x="191" y="995648"/>
                  </a:lnTo>
                  <a:lnTo>
                    <a:pt x="0" y="995743"/>
                  </a:lnTo>
                  <a:close/>
                  <a:moveTo>
                    <a:pt x="71012" y="956319"/>
                  </a:moveTo>
                  <a:lnTo>
                    <a:pt x="68431" y="957752"/>
                  </a:lnTo>
                  <a:lnTo>
                    <a:pt x="70677" y="962215"/>
                  </a:lnTo>
                  <a:close/>
                  <a:moveTo>
                    <a:pt x="63438" y="947832"/>
                  </a:moveTo>
                  <a:lnTo>
                    <a:pt x="66305" y="953528"/>
                  </a:lnTo>
                  <a:lnTo>
                    <a:pt x="69577" y="951443"/>
                  </a:lnTo>
                  <a:close/>
                  <a:moveTo>
                    <a:pt x="207641" y="880619"/>
                  </a:moveTo>
                  <a:lnTo>
                    <a:pt x="206796" y="881064"/>
                  </a:lnTo>
                  <a:lnTo>
                    <a:pt x="207455" y="882300"/>
                  </a:lnTo>
                  <a:close/>
                  <a:moveTo>
                    <a:pt x="199739" y="867822"/>
                  </a:moveTo>
                  <a:lnTo>
                    <a:pt x="200157" y="868606"/>
                  </a:lnTo>
                  <a:lnTo>
                    <a:pt x="200678" y="868309"/>
                  </a:lnTo>
                  <a:close/>
                  <a:moveTo>
                    <a:pt x="569309" y="656176"/>
                  </a:moveTo>
                  <a:lnTo>
                    <a:pt x="569687" y="656840"/>
                  </a:lnTo>
                  <a:lnTo>
                    <a:pt x="570296" y="656482"/>
                  </a:lnTo>
                  <a:close/>
                  <a:moveTo>
                    <a:pt x="1010718" y="381146"/>
                  </a:moveTo>
                  <a:lnTo>
                    <a:pt x="1012092" y="383452"/>
                  </a:lnTo>
                  <a:lnTo>
                    <a:pt x="1014193" y="382053"/>
                  </a:lnTo>
                  <a:close/>
                  <a:moveTo>
                    <a:pt x="1223733" y="268566"/>
                  </a:moveTo>
                  <a:lnTo>
                    <a:pt x="1223592" y="268664"/>
                  </a:lnTo>
                  <a:lnTo>
                    <a:pt x="1223677" y="268795"/>
                  </a:lnTo>
                  <a:close/>
                  <a:moveTo>
                    <a:pt x="1211961" y="250698"/>
                  </a:moveTo>
                  <a:lnTo>
                    <a:pt x="1212121" y="250946"/>
                  </a:lnTo>
                  <a:lnTo>
                    <a:pt x="1212397" y="250768"/>
                  </a:lnTo>
                  <a:close/>
                  <a:moveTo>
                    <a:pt x="677990" y="189261"/>
                  </a:moveTo>
                  <a:lnTo>
                    <a:pt x="678179" y="189261"/>
                  </a:lnTo>
                  <a:lnTo>
                    <a:pt x="677524" y="191728"/>
                  </a:lnTo>
                  <a:close/>
                  <a:moveTo>
                    <a:pt x="1390676" y="152232"/>
                  </a:moveTo>
                  <a:lnTo>
                    <a:pt x="1386595" y="154964"/>
                  </a:lnTo>
                  <a:lnTo>
                    <a:pt x="1389031" y="158495"/>
                  </a:lnTo>
                  <a:close/>
                  <a:moveTo>
                    <a:pt x="1375887" y="139445"/>
                  </a:moveTo>
                  <a:lnTo>
                    <a:pt x="1378804" y="143672"/>
                  </a:lnTo>
                  <a:lnTo>
                    <a:pt x="1385682" y="139649"/>
                  </a:lnTo>
                  <a:close/>
                  <a:moveTo>
                    <a:pt x="1288519" y="1275"/>
                  </a:moveTo>
                  <a:lnTo>
                    <a:pt x="1230944" y="238813"/>
                  </a:lnTo>
                  <a:lnTo>
                    <a:pt x="1361292" y="154796"/>
                  </a:lnTo>
                  <a:lnTo>
                    <a:pt x="1422941" y="29241"/>
                  </a:lnTo>
                  <a:lnTo>
                    <a:pt x="1422941" y="29336"/>
                  </a:lnTo>
                  <a:lnTo>
                    <a:pt x="1395485" y="133915"/>
                  </a:lnTo>
                  <a:lnTo>
                    <a:pt x="1574102" y="29432"/>
                  </a:lnTo>
                  <a:lnTo>
                    <a:pt x="1408755" y="140128"/>
                  </a:lnTo>
                  <a:lnTo>
                    <a:pt x="1465101" y="141299"/>
                  </a:lnTo>
                  <a:cubicBezTo>
                    <a:pt x="1494759" y="143636"/>
                    <a:pt x="1524287" y="147689"/>
                    <a:pt x="1553528" y="153447"/>
                  </a:cubicBezTo>
                  <a:cubicBezTo>
                    <a:pt x="1521001" y="160543"/>
                    <a:pt x="1487997" y="164377"/>
                    <a:pt x="1454850" y="166210"/>
                  </a:cubicBezTo>
                  <a:lnTo>
                    <a:pt x="1369370" y="166865"/>
                  </a:lnTo>
                  <a:lnTo>
                    <a:pt x="1242358" y="255559"/>
                  </a:lnTo>
                  <a:lnTo>
                    <a:pt x="1351765" y="273055"/>
                  </a:lnTo>
                  <a:cubicBezTo>
                    <a:pt x="1398128" y="281885"/>
                    <a:pt x="1444229" y="292089"/>
                    <a:pt x="1489996" y="303657"/>
                  </a:cubicBezTo>
                  <a:cubicBezTo>
                    <a:pt x="1442800" y="302290"/>
                    <a:pt x="1395675" y="299540"/>
                    <a:pt x="1348669" y="295411"/>
                  </a:cubicBezTo>
                  <a:lnTo>
                    <a:pt x="1208817" y="278982"/>
                  </a:lnTo>
                  <a:lnTo>
                    <a:pt x="1097900" y="356437"/>
                  </a:lnTo>
                  <a:lnTo>
                    <a:pt x="1046812" y="390566"/>
                  </a:lnTo>
                  <a:lnTo>
                    <a:pt x="1377145" y="476777"/>
                  </a:lnTo>
                  <a:lnTo>
                    <a:pt x="1016013" y="411142"/>
                  </a:lnTo>
                  <a:lnTo>
                    <a:pt x="826976" y="537429"/>
                  </a:lnTo>
                  <a:lnTo>
                    <a:pt x="1025962" y="590860"/>
                  </a:lnTo>
                  <a:cubicBezTo>
                    <a:pt x="1102782" y="612529"/>
                    <a:pt x="1179148" y="635460"/>
                    <a:pt x="1253205" y="660177"/>
                  </a:cubicBezTo>
                  <a:cubicBezTo>
                    <a:pt x="1176243" y="646461"/>
                    <a:pt x="1098114" y="630078"/>
                    <a:pt x="1020223" y="612385"/>
                  </a:cubicBezTo>
                  <a:lnTo>
                    <a:pt x="794417" y="558117"/>
                  </a:lnTo>
                  <a:lnTo>
                    <a:pt x="660815" y="638028"/>
                  </a:lnTo>
                  <a:lnTo>
                    <a:pt x="606363" y="667663"/>
                  </a:lnTo>
                  <a:lnTo>
                    <a:pt x="828009" y="736377"/>
                  </a:lnTo>
                  <a:cubicBezTo>
                    <a:pt x="911448" y="763618"/>
                    <a:pt x="1002316" y="794098"/>
                    <a:pt x="1084230" y="825054"/>
                  </a:cubicBezTo>
                  <a:cubicBezTo>
                    <a:pt x="998505" y="806004"/>
                    <a:pt x="906113" y="781430"/>
                    <a:pt x="821436" y="758379"/>
                  </a:cubicBezTo>
                  <a:lnTo>
                    <a:pt x="572206" y="686252"/>
                  </a:lnTo>
                  <a:lnTo>
                    <a:pt x="432493" y="762289"/>
                  </a:lnTo>
                  <a:lnTo>
                    <a:pt x="386601" y="786440"/>
                  </a:lnTo>
                  <a:lnTo>
                    <a:pt x="594360" y="864298"/>
                  </a:lnTo>
                  <a:cubicBezTo>
                    <a:pt x="669417" y="893920"/>
                    <a:pt x="751046" y="926972"/>
                    <a:pt x="824294" y="960310"/>
                  </a:cubicBezTo>
                  <a:cubicBezTo>
                    <a:pt x="746856" y="938878"/>
                    <a:pt x="663035" y="911637"/>
                    <a:pt x="586169" y="886205"/>
                  </a:cubicBezTo>
                  <a:lnTo>
                    <a:pt x="353489" y="803866"/>
                  </a:lnTo>
                  <a:lnTo>
                    <a:pt x="215964" y="876240"/>
                  </a:lnTo>
                  <a:lnTo>
                    <a:pt x="349187" y="945356"/>
                  </a:lnTo>
                  <a:cubicBezTo>
                    <a:pt x="396812" y="971740"/>
                    <a:pt x="448913" y="1001172"/>
                    <a:pt x="494729" y="1031081"/>
                  </a:cubicBezTo>
                  <a:cubicBezTo>
                    <a:pt x="456629" y="1017365"/>
                    <a:pt x="414910" y="999553"/>
                    <a:pt x="377380" y="983456"/>
                  </a:cubicBezTo>
                  <a:lnTo>
                    <a:pt x="186405" y="892255"/>
                  </a:lnTo>
                  <a:lnTo>
                    <a:pt x="74538" y="954362"/>
                  </a:lnTo>
                  <a:lnTo>
                    <a:pt x="148555" y="997904"/>
                  </a:lnTo>
                  <a:cubicBezTo>
                    <a:pt x="176166" y="1015846"/>
                    <a:pt x="202979" y="1035020"/>
                    <a:pt x="228887" y="1055370"/>
                  </a:cubicBezTo>
                  <a:cubicBezTo>
                    <a:pt x="166879" y="1033176"/>
                    <a:pt x="106871" y="1005544"/>
                    <a:pt x="49721" y="972788"/>
                  </a:cubicBezTo>
                  <a:lnTo>
                    <a:pt x="45577" y="970440"/>
                  </a:lnTo>
                  <a:lnTo>
                    <a:pt x="326" y="995562"/>
                  </a:lnTo>
                  <a:lnTo>
                    <a:pt x="42498" y="968695"/>
                  </a:lnTo>
                  <a:lnTo>
                    <a:pt x="41149" y="967930"/>
                  </a:lnTo>
                  <a:cubicBezTo>
                    <a:pt x="49055" y="903970"/>
                    <a:pt x="62390" y="840810"/>
                    <a:pt x="81059" y="779145"/>
                  </a:cubicBezTo>
                  <a:lnTo>
                    <a:pt x="71352" y="950312"/>
                  </a:lnTo>
                  <a:lnTo>
                    <a:pt x="178915" y="881785"/>
                  </a:lnTo>
                  <a:lnTo>
                    <a:pt x="201835" y="732805"/>
                  </a:lnTo>
                  <a:cubicBezTo>
                    <a:pt x="210789" y="681180"/>
                    <a:pt x="221028" y="629793"/>
                    <a:pt x="233458" y="578834"/>
                  </a:cubicBezTo>
                  <a:lnTo>
                    <a:pt x="233458" y="579024"/>
                  </a:lnTo>
                  <a:cubicBezTo>
                    <a:pt x="232125" y="629793"/>
                    <a:pt x="228791" y="680442"/>
                    <a:pt x="224207" y="730984"/>
                  </a:cubicBezTo>
                  <a:lnTo>
                    <a:pt x="209564" y="863249"/>
                  </a:lnTo>
                  <a:lnTo>
                    <a:pt x="342405" y="787605"/>
                  </a:lnTo>
                  <a:lnTo>
                    <a:pt x="423292" y="365188"/>
                  </a:lnTo>
                  <a:lnTo>
                    <a:pt x="423958" y="365188"/>
                  </a:lnTo>
                  <a:lnTo>
                    <a:pt x="373615" y="769833"/>
                  </a:lnTo>
                  <a:lnTo>
                    <a:pt x="496056" y="700111"/>
                  </a:lnTo>
                  <a:lnTo>
                    <a:pt x="551082" y="667774"/>
                  </a:lnTo>
                  <a:lnTo>
                    <a:pt x="551402" y="666463"/>
                  </a:lnTo>
                  <a:lnTo>
                    <a:pt x="677524" y="191728"/>
                  </a:lnTo>
                  <a:lnTo>
                    <a:pt x="632127" y="431851"/>
                  </a:lnTo>
                  <a:lnTo>
                    <a:pt x="584290" y="648258"/>
                  </a:lnTo>
                  <a:lnTo>
                    <a:pt x="780009" y="533237"/>
                  </a:lnTo>
                  <a:lnTo>
                    <a:pt x="840617" y="303466"/>
                  </a:lnTo>
                  <a:cubicBezTo>
                    <a:pt x="862489" y="224623"/>
                    <a:pt x="885683" y="146209"/>
                    <a:pt x="910781" y="70104"/>
                  </a:cubicBezTo>
                  <a:lnTo>
                    <a:pt x="911067" y="70104"/>
                  </a:lnTo>
                  <a:cubicBezTo>
                    <a:pt x="897208" y="148971"/>
                    <a:pt x="880540" y="229076"/>
                    <a:pt x="862573" y="308944"/>
                  </a:cubicBezTo>
                  <a:lnTo>
                    <a:pt x="814487" y="511786"/>
                  </a:lnTo>
                  <a:lnTo>
                    <a:pt x="987328" y="399938"/>
                  </a:lnTo>
                  <a:lnTo>
                    <a:pt x="992063" y="396786"/>
                  </a:lnTo>
                  <a:lnTo>
                    <a:pt x="993954" y="391147"/>
                  </a:lnTo>
                  <a:lnTo>
                    <a:pt x="1113588" y="29483"/>
                  </a:lnTo>
                  <a:lnTo>
                    <a:pt x="1027905" y="372924"/>
                  </a:lnTo>
                  <a:lnTo>
                    <a:pt x="1180827" y="271117"/>
                  </a:lnTo>
                  <a:lnTo>
                    <a:pt x="1196266" y="261165"/>
                  </a:lnTo>
                  <a:lnTo>
                    <a:pt x="1236024" y="136981"/>
                  </a:lnTo>
                  <a:close/>
                  <a:moveTo>
                    <a:pt x="1288828" y="0"/>
                  </a:moveTo>
                  <a:lnTo>
                    <a:pt x="1288828" y="476"/>
                  </a:lnTo>
                  <a:lnTo>
                    <a:pt x="1288519" y="1275"/>
                  </a:lnTo>
                  <a:close/>
                </a:path>
              </a:pathLst>
            </a:custGeom>
            <a:solidFill>
              <a:srgbClr val="476918"/>
            </a:solidFill>
            <a:ln>
              <a:noFill/>
            </a:ln>
            <a:effectLst>
              <a:outerShdw blurRad="127000" sx="105000" sy="105000" algn="ctr" rotWithShape="0">
                <a:srgbClr val="659036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3" name="Google Shape;783;p5"/>
          <p:cNvGrpSpPr/>
          <p:nvPr/>
        </p:nvGrpSpPr>
        <p:grpSpPr>
          <a:xfrm rot="-3778390" flipH="1">
            <a:off x="10372763" y="5594764"/>
            <a:ext cx="755586" cy="712384"/>
            <a:chOff x="6795971" y="2730008"/>
            <a:chExt cx="1945294" cy="1834067"/>
          </a:xfrm>
        </p:grpSpPr>
        <p:sp>
          <p:nvSpPr>
            <p:cNvPr id="784" name="Google Shape;784;p5"/>
            <p:cNvSpPr/>
            <p:nvPr/>
          </p:nvSpPr>
          <p:spPr>
            <a:xfrm rot="8594692">
              <a:off x="6956426" y="3109072"/>
              <a:ext cx="1624383" cy="1075939"/>
            </a:xfrm>
            <a:custGeom>
              <a:avLst/>
              <a:gdLst/>
              <a:ahLst/>
              <a:cxnLst/>
              <a:rect l="l" t="t" r="r" b="b"/>
              <a:pathLst>
                <a:path w="1626820" h="1077553" extrusionOk="0">
                  <a:moveTo>
                    <a:pt x="25865" y="1047419"/>
                  </a:moveTo>
                  <a:cubicBezTo>
                    <a:pt x="8101" y="1043980"/>
                    <a:pt x="-3520" y="1026787"/>
                    <a:pt x="-81" y="1009023"/>
                  </a:cubicBezTo>
                  <a:cubicBezTo>
                    <a:pt x="338" y="1006909"/>
                    <a:pt x="947" y="1004832"/>
                    <a:pt x="1766" y="1002842"/>
                  </a:cubicBezTo>
                  <a:cubicBezTo>
                    <a:pt x="64822" y="848822"/>
                    <a:pt x="290946" y="386098"/>
                    <a:pt x="674708" y="169976"/>
                  </a:cubicBezTo>
                  <a:cubicBezTo>
                    <a:pt x="1075901" y="-56053"/>
                    <a:pt x="1465283" y="-1474"/>
                    <a:pt x="1599776" y="26148"/>
                  </a:cubicBezTo>
                  <a:cubicBezTo>
                    <a:pt x="1617140" y="29653"/>
                    <a:pt x="1628598" y="46293"/>
                    <a:pt x="1625684" y="63772"/>
                  </a:cubicBezTo>
                  <a:cubicBezTo>
                    <a:pt x="1604253" y="190645"/>
                    <a:pt x="1450995" y="611078"/>
                    <a:pt x="1090188" y="890161"/>
                  </a:cubicBezTo>
                  <a:cubicBezTo>
                    <a:pt x="771863" y="1136096"/>
                    <a:pt x="194648" y="1080756"/>
                    <a:pt x="25865" y="1047419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5"/>
            <p:cNvSpPr/>
            <p:nvPr/>
          </p:nvSpPr>
          <p:spPr>
            <a:xfrm rot="-2263899">
              <a:off x="6977176" y="3155933"/>
              <a:ext cx="1517606" cy="1045489"/>
            </a:xfrm>
            <a:custGeom>
              <a:avLst/>
              <a:gdLst/>
              <a:ahLst/>
              <a:cxnLst/>
              <a:rect l="l" t="t" r="r" b="b"/>
              <a:pathLst>
                <a:path w="1574102" h="1055370" extrusionOk="0">
                  <a:moveTo>
                    <a:pt x="326" y="995562"/>
                  </a:moveTo>
                  <a:lnTo>
                    <a:pt x="191" y="995648"/>
                  </a:lnTo>
                  <a:lnTo>
                    <a:pt x="0" y="995743"/>
                  </a:lnTo>
                  <a:close/>
                  <a:moveTo>
                    <a:pt x="71012" y="956319"/>
                  </a:moveTo>
                  <a:lnTo>
                    <a:pt x="68431" y="957752"/>
                  </a:lnTo>
                  <a:lnTo>
                    <a:pt x="70677" y="962215"/>
                  </a:lnTo>
                  <a:close/>
                  <a:moveTo>
                    <a:pt x="63438" y="947832"/>
                  </a:moveTo>
                  <a:lnTo>
                    <a:pt x="66305" y="953528"/>
                  </a:lnTo>
                  <a:lnTo>
                    <a:pt x="69577" y="951443"/>
                  </a:lnTo>
                  <a:close/>
                  <a:moveTo>
                    <a:pt x="207641" y="880619"/>
                  </a:moveTo>
                  <a:lnTo>
                    <a:pt x="206796" y="881064"/>
                  </a:lnTo>
                  <a:lnTo>
                    <a:pt x="207455" y="882300"/>
                  </a:lnTo>
                  <a:close/>
                  <a:moveTo>
                    <a:pt x="199739" y="867822"/>
                  </a:moveTo>
                  <a:lnTo>
                    <a:pt x="200157" y="868606"/>
                  </a:lnTo>
                  <a:lnTo>
                    <a:pt x="200678" y="868309"/>
                  </a:lnTo>
                  <a:close/>
                  <a:moveTo>
                    <a:pt x="569309" y="656176"/>
                  </a:moveTo>
                  <a:lnTo>
                    <a:pt x="569687" y="656840"/>
                  </a:lnTo>
                  <a:lnTo>
                    <a:pt x="570296" y="656482"/>
                  </a:lnTo>
                  <a:close/>
                  <a:moveTo>
                    <a:pt x="1010718" y="381146"/>
                  </a:moveTo>
                  <a:lnTo>
                    <a:pt x="1012092" y="383452"/>
                  </a:lnTo>
                  <a:lnTo>
                    <a:pt x="1014193" y="382053"/>
                  </a:lnTo>
                  <a:close/>
                  <a:moveTo>
                    <a:pt x="1223733" y="268566"/>
                  </a:moveTo>
                  <a:lnTo>
                    <a:pt x="1223592" y="268664"/>
                  </a:lnTo>
                  <a:lnTo>
                    <a:pt x="1223677" y="268795"/>
                  </a:lnTo>
                  <a:close/>
                  <a:moveTo>
                    <a:pt x="1211961" y="250698"/>
                  </a:moveTo>
                  <a:lnTo>
                    <a:pt x="1212121" y="250946"/>
                  </a:lnTo>
                  <a:lnTo>
                    <a:pt x="1212397" y="250768"/>
                  </a:lnTo>
                  <a:close/>
                  <a:moveTo>
                    <a:pt x="677990" y="189261"/>
                  </a:moveTo>
                  <a:lnTo>
                    <a:pt x="678179" y="189261"/>
                  </a:lnTo>
                  <a:lnTo>
                    <a:pt x="677524" y="191728"/>
                  </a:lnTo>
                  <a:close/>
                  <a:moveTo>
                    <a:pt x="1390676" y="152232"/>
                  </a:moveTo>
                  <a:lnTo>
                    <a:pt x="1386595" y="154964"/>
                  </a:lnTo>
                  <a:lnTo>
                    <a:pt x="1389031" y="158495"/>
                  </a:lnTo>
                  <a:close/>
                  <a:moveTo>
                    <a:pt x="1375887" y="139445"/>
                  </a:moveTo>
                  <a:lnTo>
                    <a:pt x="1378804" y="143672"/>
                  </a:lnTo>
                  <a:lnTo>
                    <a:pt x="1385682" y="139649"/>
                  </a:lnTo>
                  <a:close/>
                  <a:moveTo>
                    <a:pt x="1288519" y="1275"/>
                  </a:moveTo>
                  <a:lnTo>
                    <a:pt x="1230944" y="238813"/>
                  </a:lnTo>
                  <a:lnTo>
                    <a:pt x="1361292" y="154796"/>
                  </a:lnTo>
                  <a:lnTo>
                    <a:pt x="1422941" y="29241"/>
                  </a:lnTo>
                  <a:lnTo>
                    <a:pt x="1422941" y="29336"/>
                  </a:lnTo>
                  <a:lnTo>
                    <a:pt x="1395485" y="133915"/>
                  </a:lnTo>
                  <a:lnTo>
                    <a:pt x="1574102" y="29432"/>
                  </a:lnTo>
                  <a:lnTo>
                    <a:pt x="1408755" y="140128"/>
                  </a:lnTo>
                  <a:lnTo>
                    <a:pt x="1465101" y="141299"/>
                  </a:lnTo>
                  <a:cubicBezTo>
                    <a:pt x="1494759" y="143636"/>
                    <a:pt x="1524287" y="147689"/>
                    <a:pt x="1553528" y="153447"/>
                  </a:cubicBezTo>
                  <a:cubicBezTo>
                    <a:pt x="1521001" y="160543"/>
                    <a:pt x="1487997" y="164377"/>
                    <a:pt x="1454850" y="166210"/>
                  </a:cubicBezTo>
                  <a:lnTo>
                    <a:pt x="1369370" y="166865"/>
                  </a:lnTo>
                  <a:lnTo>
                    <a:pt x="1242358" y="255559"/>
                  </a:lnTo>
                  <a:lnTo>
                    <a:pt x="1351765" y="273055"/>
                  </a:lnTo>
                  <a:cubicBezTo>
                    <a:pt x="1398128" y="281885"/>
                    <a:pt x="1444229" y="292089"/>
                    <a:pt x="1489996" y="303657"/>
                  </a:cubicBezTo>
                  <a:cubicBezTo>
                    <a:pt x="1442800" y="302290"/>
                    <a:pt x="1395675" y="299540"/>
                    <a:pt x="1348669" y="295411"/>
                  </a:cubicBezTo>
                  <a:lnTo>
                    <a:pt x="1208817" y="278982"/>
                  </a:lnTo>
                  <a:lnTo>
                    <a:pt x="1097900" y="356437"/>
                  </a:lnTo>
                  <a:lnTo>
                    <a:pt x="1046812" y="390566"/>
                  </a:lnTo>
                  <a:lnTo>
                    <a:pt x="1377145" y="476777"/>
                  </a:lnTo>
                  <a:lnTo>
                    <a:pt x="1016013" y="411142"/>
                  </a:lnTo>
                  <a:lnTo>
                    <a:pt x="826976" y="537429"/>
                  </a:lnTo>
                  <a:lnTo>
                    <a:pt x="1025962" y="590860"/>
                  </a:lnTo>
                  <a:cubicBezTo>
                    <a:pt x="1102782" y="612529"/>
                    <a:pt x="1179148" y="635460"/>
                    <a:pt x="1253205" y="660177"/>
                  </a:cubicBezTo>
                  <a:cubicBezTo>
                    <a:pt x="1176243" y="646461"/>
                    <a:pt x="1098114" y="630078"/>
                    <a:pt x="1020223" y="612385"/>
                  </a:cubicBezTo>
                  <a:lnTo>
                    <a:pt x="794417" y="558117"/>
                  </a:lnTo>
                  <a:lnTo>
                    <a:pt x="660815" y="638028"/>
                  </a:lnTo>
                  <a:lnTo>
                    <a:pt x="606363" y="667663"/>
                  </a:lnTo>
                  <a:lnTo>
                    <a:pt x="828009" y="736377"/>
                  </a:lnTo>
                  <a:cubicBezTo>
                    <a:pt x="911448" y="763618"/>
                    <a:pt x="1002316" y="794098"/>
                    <a:pt x="1084230" y="825054"/>
                  </a:cubicBezTo>
                  <a:cubicBezTo>
                    <a:pt x="998505" y="806004"/>
                    <a:pt x="906113" y="781430"/>
                    <a:pt x="821436" y="758379"/>
                  </a:cubicBezTo>
                  <a:lnTo>
                    <a:pt x="572206" y="686252"/>
                  </a:lnTo>
                  <a:lnTo>
                    <a:pt x="432493" y="762289"/>
                  </a:lnTo>
                  <a:lnTo>
                    <a:pt x="386601" y="786440"/>
                  </a:lnTo>
                  <a:lnTo>
                    <a:pt x="594360" y="864298"/>
                  </a:lnTo>
                  <a:cubicBezTo>
                    <a:pt x="669417" y="893920"/>
                    <a:pt x="751046" y="926972"/>
                    <a:pt x="824294" y="960310"/>
                  </a:cubicBezTo>
                  <a:cubicBezTo>
                    <a:pt x="746856" y="938878"/>
                    <a:pt x="663035" y="911637"/>
                    <a:pt x="586169" y="886205"/>
                  </a:cubicBezTo>
                  <a:lnTo>
                    <a:pt x="353489" y="803866"/>
                  </a:lnTo>
                  <a:lnTo>
                    <a:pt x="215964" y="876240"/>
                  </a:lnTo>
                  <a:lnTo>
                    <a:pt x="349187" y="945356"/>
                  </a:lnTo>
                  <a:cubicBezTo>
                    <a:pt x="396812" y="971740"/>
                    <a:pt x="448913" y="1001172"/>
                    <a:pt x="494729" y="1031081"/>
                  </a:cubicBezTo>
                  <a:cubicBezTo>
                    <a:pt x="456629" y="1017365"/>
                    <a:pt x="414910" y="999553"/>
                    <a:pt x="377380" y="983456"/>
                  </a:cubicBezTo>
                  <a:lnTo>
                    <a:pt x="186405" y="892255"/>
                  </a:lnTo>
                  <a:lnTo>
                    <a:pt x="74538" y="954362"/>
                  </a:lnTo>
                  <a:lnTo>
                    <a:pt x="148555" y="997904"/>
                  </a:lnTo>
                  <a:cubicBezTo>
                    <a:pt x="176166" y="1015846"/>
                    <a:pt x="202979" y="1035020"/>
                    <a:pt x="228887" y="1055370"/>
                  </a:cubicBezTo>
                  <a:cubicBezTo>
                    <a:pt x="166879" y="1033176"/>
                    <a:pt x="106871" y="1005544"/>
                    <a:pt x="49721" y="972788"/>
                  </a:cubicBezTo>
                  <a:lnTo>
                    <a:pt x="45577" y="970440"/>
                  </a:lnTo>
                  <a:lnTo>
                    <a:pt x="326" y="995562"/>
                  </a:lnTo>
                  <a:lnTo>
                    <a:pt x="42498" y="968695"/>
                  </a:lnTo>
                  <a:lnTo>
                    <a:pt x="41149" y="967930"/>
                  </a:lnTo>
                  <a:cubicBezTo>
                    <a:pt x="49055" y="903970"/>
                    <a:pt x="62390" y="840810"/>
                    <a:pt x="81059" y="779145"/>
                  </a:cubicBezTo>
                  <a:lnTo>
                    <a:pt x="71352" y="950312"/>
                  </a:lnTo>
                  <a:lnTo>
                    <a:pt x="178915" y="881785"/>
                  </a:lnTo>
                  <a:lnTo>
                    <a:pt x="201835" y="732805"/>
                  </a:lnTo>
                  <a:cubicBezTo>
                    <a:pt x="210789" y="681180"/>
                    <a:pt x="221028" y="629793"/>
                    <a:pt x="233458" y="578834"/>
                  </a:cubicBezTo>
                  <a:lnTo>
                    <a:pt x="233458" y="579024"/>
                  </a:lnTo>
                  <a:cubicBezTo>
                    <a:pt x="232125" y="629793"/>
                    <a:pt x="228791" y="680442"/>
                    <a:pt x="224207" y="730984"/>
                  </a:cubicBezTo>
                  <a:lnTo>
                    <a:pt x="209564" y="863249"/>
                  </a:lnTo>
                  <a:lnTo>
                    <a:pt x="342405" y="787605"/>
                  </a:lnTo>
                  <a:lnTo>
                    <a:pt x="423292" y="365188"/>
                  </a:lnTo>
                  <a:lnTo>
                    <a:pt x="423958" y="365188"/>
                  </a:lnTo>
                  <a:lnTo>
                    <a:pt x="373615" y="769833"/>
                  </a:lnTo>
                  <a:lnTo>
                    <a:pt x="496056" y="700111"/>
                  </a:lnTo>
                  <a:lnTo>
                    <a:pt x="551082" y="667774"/>
                  </a:lnTo>
                  <a:lnTo>
                    <a:pt x="551402" y="666463"/>
                  </a:lnTo>
                  <a:lnTo>
                    <a:pt x="677524" y="191728"/>
                  </a:lnTo>
                  <a:lnTo>
                    <a:pt x="632127" y="431851"/>
                  </a:lnTo>
                  <a:lnTo>
                    <a:pt x="584290" y="648258"/>
                  </a:lnTo>
                  <a:lnTo>
                    <a:pt x="780009" y="533237"/>
                  </a:lnTo>
                  <a:lnTo>
                    <a:pt x="840617" y="303466"/>
                  </a:lnTo>
                  <a:cubicBezTo>
                    <a:pt x="862489" y="224623"/>
                    <a:pt x="885683" y="146209"/>
                    <a:pt x="910781" y="70104"/>
                  </a:cubicBezTo>
                  <a:lnTo>
                    <a:pt x="911067" y="70104"/>
                  </a:lnTo>
                  <a:cubicBezTo>
                    <a:pt x="897208" y="148971"/>
                    <a:pt x="880540" y="229076"/>
                    <a:pt x="862573" y="308944"/>
                  </a:cubicBezTo>
                  <a:lnTo>
                    <a:pt x="814487" y="511786"/>
                  </a:lnTo>
                  <a:lnTo>
                    <a:pt x="987328" y="399938"/>
                  </a:lnTo>
                  <a:lnTo>
                    <a:pt x="992063" y="396786"/>
                  </a:lnTo>
                  <a:lnTo>
                    <a:pt x="993954" y="391147"/>
                  </a:lnTo>
                  <a:lnTo>
                    <a:pt x="1113588" y="29483"/>
                  </a:lnTo>
                  <a:lnTo>
                    <a:pt x="1027905" y="372924"/>
                  </a:lnTo>
                  <a:lnTo>
                    <a:pt x="1180827" y="271117"/>
                  </a:lnTo>
                  <a:lnTo>
                    <a:pt x="1196266" y="261165"/>
                  </a:lnTo>
                  <a:lnTo>
                    <a:pt x="1236024" y="136981"/>
                  </a:lnTo>
                  <a:close/>
                  <a:moveTo>
                    <a:pt x="1288828" y="0"/>
                  </a:moveTo>
                  <a:lnTo>
                    <a:pt x="1288828" y="476"/>
                  </a:lnTo>
                  <a:lnTo>
                    <a:pt x="1288519" y="1275"/>
                  </a:lnTo>
                  <a:close/>
                </a:path>
              </a:pathLst>
            </a:custGeom>
            <a:solidFill>
              <a:srgbClr val="476918"/>
            </a:solidFill>
            <a:ln>
              <a:noFill/>
            </a:ln>
            <a:effectLst>
              <a:outerShdw blurRad="127000" sx="105000" sy="105000" algn="ctr" rotWithShape="0">
                <a:srgbClr val="659036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6" name="Google Shape;786;p5"/>
          <p:cNvGrpSpPr/>
          <p:nvPr/>
        </p:nvGrpSpPr>
        <p:grpSpPr>
          <a:xfrm flipH="1">
            <a:off x="10881698" y="5200792"/>
            <a:ext cx="1386500" cy="1392519"/>
            <a:chOff x="8302868" y="1340770"/>
            <a:chExt cx="3569773" cy="3585270"/>
          </a:xfrm>
        </p:grpSpPr>
        <p:grpSp>
          <p:nvGrpSpPr>
            <p:cNvPr id="787" name="Google Shape;787;p5"/>
            <p:cNvGrpSpPr/>
            <p:nvPr/>
          </p:nvGrpSpPr>
          <p:grpSpPr>
            <a:xfrm>
              <a:off x="8302868" y="1340770"/>
              <a:ext cx="3569773" cy="3585270"/>
              <a:chOff x="8302868" y="1340770"/>
              <a:chExt cx="3569773" cy="3585270"/>
            </a:xfrm>
          </p:grpSpPr>
          <p:grpSp>
            <p:nvGrpSpPr>
              <p:cNvPr id="788" name="Google Shape;788;p5"/>
              <p:cNvGrpSpPr/>
              <p:nvPr/>
            </p:nvGrpSpPr>
            <p:grpSpPr>
              <a:xfrm>
                <a:off x="8302868" y="1340770"/>
                <a:ext cx="3569773" cy="3585270"/>
                <a:chOff x="1668151" y="66635"/>
                <a:chExt cx="3569773" cy="3585270"/>
              </a:xfrm>
            </p:grpSpPr>
            <p:sp>
              <p:nvSpPr>
                <p:cNvPr id="789" name="Google Shape;789;p5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5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5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5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5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4" name="Google Shape;794;p5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5" name="Google Shape;795;p5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6" name="Google Shape;796;p5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7" name="Google Shape;797;p5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8" name="Google Shape;798;p5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9" name="Google Shape;799;p5"/>
                <p:cNvSpPr/>
                <p:nvPr/>
              </p:nvSpPr>
              <p:spPr>
                <a:xfrm rot="-5218338">
                  <a:off x="3346600" y="2848376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0" name="Google Shape;800;p5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1" name="Google Shape;801;p5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Google Shape;802;p5"/>
                <p:cNvSpPr/>
                <p:nvPr/>
              </p:nvSpPr>
              <p:spPr>
                <a:xfrm rot="8802174">
                  <a:off x="3628132" y="595118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p5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4" name="Google Shape;804;p5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Google Shape;805;p5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Google Shape;806;p5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7" name="Google Shape;807;p5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" name="Google Shape;808;p5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9" name="Google Shape;809;p5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0" name="Google Shape;810;p5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1" name="Google Shape;811;p5"/>
                <p:cNvSpPr/>
                <p:nvPr/>
              </p:nvSpPr>
              <p:spPr>
                <a:xfrm rot="3534393">
                  <a:off x="1863336" y="988430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5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13" name="Google Shape;813;p5"/>
              <p:cNvGrpSpPr/>
              <p:nvPr/>
            </p:nvGrpSpPr>
            <p:grpSpPr>
              <a:xfrm rot="166391">
                <a:off x="8608485" y="1696827"/>
                <a:ext cx="2884899" cy="2897423"/>
                <a:chOff x="1668151" y="66635"/>
                <a:chExt cx="3569773" cy="3585270"/>
              </a:xfrm>
            </p:grpSpPr>
            <p:sp>
              <p:nvSpPr>
                <p:cNvPr id="814" name="Google Shape;814;p5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5" name="Google Shape;815;p5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6" name="Google Shape;816;p5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7" name="Google Shape;817;p5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8" name="Google Shape;818;p5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9" name="Google Shape;819;p5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0" name="Google Shape;820;p5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" name="Google Shape;821;p5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2" name="Google Shape;822;p5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3" name="Google Shape;823;p5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4" name="Google Shape;824;p5"/>
                <p:cNvSpPr/>
                <p:nvPr/>
              </p:nvSpPr>
              <p:spPr>
                <a:xfrm rot="-5218338">
                  <a:off x="3351578" y="2815208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5" name="Google Shape;825;p5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6" name="Google Shape;826;p5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" name="Google Shape;827;p5"/>
                <p:cNvSpPr/>
                <p:nvPr/>
              </p:nvSpPr>
              <p:spPr>
                <a:xfrm rot="8802174">
                  <a:off x="3608422" y="596073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" name="Google Shape;828;p5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" name="Google Shape;829;p5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" name="Google Shape;830;p5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1" name="Google Shape;831;p5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2" name="Google Shape;832;p5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3" name="Google Shape;833;p5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4" name="Google Shape;834;p5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Google Shape;835;p5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6" name="Google Shape;836;p5"/>
                <p:cNvSpPr/>
                <p:nvPr/>
              </p:nvSpPr>
              <p:spPr>
                <a:xfrm rot="3137938">
                  <a:off x="1876033" y="978713"/>
                  <a:ext cx="1000741" cy="487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7" name="Google Shape;837;p5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38" name="Google Shape;838;p5"/>
            <p:cNvSpPr/>
            <p:nvPr/>
          </p:nvSpPr>
          <p:spPr>
            <a:xfrm>
              <a:off x="9243238" y="2324986"/>
              <a:ext cx="1589700" cy="1589700"/>
            </a:xfrm>
            <a:prstGeom prst="ellipse">
              <a:avLst/>
            </a:prstGeom>
            <a:solidFill>
              <a:srgbClr val="23140F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5"/>
            <p:cNvSpPr/>
            <p:nvPr/>
          </p:nvSpPr>
          <p:spPr>
            <a:xfrm rot="-3034774">
              <a:off x="9227648" y="2302866"/>
              <a:ext cx="1615499" cy="1614428"/>
            </a:xfrm>
            <a:custGeom>
              <a:avLst/>
              <a:gdLst/>
              <a:ahLst/>
              <a:cxnLst/>
              <a:rect l="l" t="t" r="r" b="b"/>
              <a:pathLst>
                <a:path w="1615514" h="1614443" extrusionOk="0">
                  <a:moveTo>
                    <a:pt x="330428" y="1326591"/>
                  </a:moveTo>
                  <a:cubicBezTo>
                    <a:pt x="334438" y="1332346"/>
                    <a:pt x="337387" y="1338982"/>
                    <a:pt x="338930" y="1346276"/>
                  </a:cubicBezTo>
                  <a:cubicBezTo>
                    <a:pt x="345104" y="1375454"/>
                    <a:pt x="326455" y="1404112"/>
                    <a:pt x="297278" y="1410285"/>
                  </a:cubicBezTo>
                  <a:cubicBezTo>
                    <a:pt x="268101" y="1416458"/>
                    <a:pt x="239443" y="1397809"/>
                    <a:pt x="233269" y="1368632"/>
                  </a:cubicBezTo>
                  <a:cubicBezTo>
                    <a:pt x="227096" y="1339455"/>
                    <a:pt x="245745" y="1310797"/>
                    <a:pt x="274922" y="1304624"/>
                  </a:cubicBezTo>
                  <a:cubicBezTo>
                    <a:pt x="296805" y="1299994"/>
                    <a:pt x="318395" y="1309326"/>
                    <a:pt x="330428" y="1326591"/>
                  </a:cubicBezTo>
                  <a:close/>
                  <a:moveTo>
                    <a:pt x="252760" y="1223240"/>
                  </a:moveTo>
                  <a:cubicBezTo>
                    <a:pt x="256771" y="1228994"/>
                    <a:pt x="259720" y="1235631"/>
                    <a:pt x="261263" y="1242925"/>
                  </a:cubicBezTo>
                  <a:cubicBezTo>
                    <a:pt x="267436" y="1272103"/>
                    <a:pt x="248788" y="1300761"/>
                    <a:pt x="219610" y="1306934"/>
                  </a:cubicBezTo>
                  <a:cubicBezTo>
                    <a:pt x="190433" y="1313107"/>
                    <a:pt x="161775" y="1294458"/>
                    <a:pt x="155602" y="1265281"/>
                  </a:cubicBezTo>
                  <a:cubicBezTo>
                    <a:pt x="149429" y="1236104"/>
                    <a:pt x="168077" y="1207446"/>
                    <a:pt x="197255" y="1201273"/>
                  </a:cubicBezTo>
                  <a:cubicBezTo>
                    <a:pt x="219137" y="1196643"/>
                    <a:pt x="240728" y="1205975"/>
                    <a:pt x="252760" y="1223240"/>
                  </a:cubicBezTo>
                  <a:close/>
                  <a:moveTo>
                    <a:pt x="427646" y="1411548"/>
                  </a:moveTo>
                  <a:cubicBezTo>
                    <a:pt x="431657" y="1417303"/>
                    <a:pt x="434606" y="1423939"/>
                    <a:pt x="436149" y="1431234"/>
                  </a:cubicBezTo>
                  <a:cubicBezTo>
                    <a:pt x="442322" y="1460411"/>
                    <a:pt x="423673" y="1489069"/>
                    <a:pt x="394496" y="1495242"/>
                  </a:cubicBezTo>
                  <a:cubicBezTo>
                    <a:pt x="365319" y="1501415"/>
                    <a:pt x="336661" y="1482767"/>
                    <a:pt x="330488" y="1453589"/>
                  </a:cubicBezTo>
                  <a:cubicBezTo>
                    <a:pt x="324314" y="1424412"/>
                    <a:pt x="342963" y="1395754"/>
                    <a:pt x="372140" y="1389581"/>
                  </a:cubicBezTo>
                  <a:cubicBezTo>
                    <a:pt x="394023" y="1384951"/>
                    <a:pt x="415614" y="1394283"/>
                    <a:pt x="427646" y="1411548"/>
                  </a:cubicBezTo>
                  <a:close/>
                  <a:moveTo>
                    <a:pt x="182720" y="1109552"/>
                  </a:moveTo>
                  <a:cubicBezTo>
                    <a:pt x="186730" y="1115307"/>
                    <a:pt x="189679" y="1121943"/>
                    <a:pt x="191222" y="1129238"/>
                  </a:cubicBezTo>
                  <a:cubicBezTo>
                    <a:pt x="197396" y="1158415"/>
                    <a:pt x="178747" y="1187073"/>
                    <a:pt x="149570" y="1193246"/>
                  </a:cubicBezTo>
                  <a:cubicBezTo>
                    <a:pt x="120393" y="1199419"/>
                    <a:pt x="91735" y="1180770"/>
                    <a:pt x="85562" y="1151593"/>
                  </a:cubicBezTo>
                  <a:cubicBezTo>
                    <a:pt x="79388" y="1122416"/>
                    <a:pt x="98037" y="1093758"/>
                    <a:pt x="127214" y="1087585"/>
                  </a:cubicBezTo>
                  <a:cubicBezTo>
                    <a:pt x="149097" y="1082955"/>
                    <a:pt x="170687" y="1092287"/>
                    <a:pt x="182720" y="1109552"/>
                  </a:cubicBezTo>
                  <a:close/>
                  <a:moveTo>
                    <a:pt x="531090" y="1474543"/>
                  </a:moveTo>
                  <a:cubicBezTo>
                    <a:pt x="539438" y="1485557"/>
                    <a:pt x="543584" y="1499755"/>
                    <a:pt x="541550" y="1514527"/>
                  </a:cubicBezTo>
                  <a:cubicBezTo>
                    <a:pt x="537482" y="1544071"/>
                    <a:pt x="510233" y="1564725"/>
                    <a:pt x="480689" y="1560657"/>
                  </a:cubicBezTo>
                  <a:cubicBezTo>
                    <a:pt x="451144" y="1556589"/>
                    <a:pt x="430491" y="1529340"/>
                    <a:pt x="434559" y="1499795"/>
                  </a:cubicBezTo>
                  <a:cubicBezTo>
                    <a:pt x="438627" y="1470251"/>
                    <a:pt x="465876" y="1449598"/>
                    <a:pt x="495420" y="1453666"/>
                  </a:cubicBezTo>
                  <a:cubicBezTo>
                    <a:pt x="510193" y="1455700"/>
                    <a:pt x="522742" y="1463529"/>
                    <a:pt x="531090" y="1474543"/>
                  </a:cubicBezTo>
                  <a:close/>
                  <a:moveTo>
                    <a:pt x="128878" y="984799"/>
                  </a:moveTo>
                  <a:cubicBezTo>
                    <a:pt x="132889" y="990553"/>
                    <a:pt x="135838" y="997190"/>
                    <a:pt x="137381" y="1004484"/>
                  </a:cubicBezTo>
                  <a:cubicBezTo>
                    <a:pt x="143554" y="1033662"/>
                    <a:pt x="124906" y="1062320"/>
                    <a:pt x="95728" y="1068493"/>
                  </a:cubicBezTo>
                  <a:cubicBezTo>
                    <a:pt x="66551" y="1074666"/>
                    <a:pt x="37893" y="1056017"/>
                    <a:pt x="31720" y="1026840"/>
                  </a:cubicBezTo>
                  <a:cubicBezTo>
                    <a:pt x="25547" y="997663"/>
                    <a:pt x="44195" y="969005"/>
                    <a:pt x="73373" y="962832"/>
                  </a:cubicBezTo>
                  <a:cubicBezTo>
                    <a:pt x="95255" y="958202"/>
                    <a:pt x="116846" y="967534"/>
                    <a:pt x="128878" y="984799"/>
                  </a:cubicBezTo>
                  <a:close/>
                  <a:moveTo>
                    <a:pt x="390423" y="1223235"/>
                  </a:moveTo>
                  <a:cubicBezTo>
                    <a:pt x="400195" y="1233008"/>
                    <a:pt x="406239" y="1246507"/>
                    <a:pt x="406239" y="1261418"/>
                  </a:cubicBezTo>
                  <a:cubicBezTo>
                    <a:pt x="406239" y="1291242"/>
                    <a:pt x="382062" y="1315419"/>
                    <a:pt x="352239" y="1315419"/>
                  </a:cubicBezTo>
                  <a:cubicBezTo>
                    <a:pt x="322416" y="1315418"/>
                    <a:pt x="298239" y="1291241"/>
                    <a:pt x="298239" y="1261418"/>
                  </a:cubicBezTo>
                  <a:cubicBezTo>
                    <a:pt x="298239" y="1231595"/>
                    <a:pt x="322416" y="1207418"/>
                    <a:pt x="352239" y="1207418"/>
                  </a:cubicBezTo>
                  <a:cubicBezTo>
                    <a:pt x="367150" y="1207418"/>
                    <a:pt x="380651" y="1213463"/>
                    <a:pt x="390423" y="1223235"/>
                  </a:cubicBezTo>
                  <a:close/>
                  <a:moveTo>
                    <a:pt x="315284" y="1118487"/>
                  </a:moveTo>
                  <a:cubicBezTo>
                    <a:pt x="325057" y="1128260"/>
                    <a:pt x="331101" y="1141759"/>
                    <a:pt x="331101" y="1156670"/>
                  </a:cubicBezTo>
                  <a:cubicBezTo>
                    <a:pt x="331101" y="1186494"/>
                    <a:pt x="306924" y="1210671"/>
                    <a:pt x="277101" y="1210671"/>
                  </a:cubicBezTo>
                  <a:cubicBezTo>
                    <a:pt x="247277" y="1210670"/>
                    <a:pt x="223100" y="1186493"/>
                    <a:pt x="223101" y="1156671"/>
                  </a:cubicBezTo>
                  <a:cubicBezTo>
                    <a:pt x="223101" y="1126847"/>
                    <a:pt x="247277" y="1102670"/>
                    <a:pt x="277100" y="1102670"/>
                  </a:cubicBezTo>
                  <a:cubicBezTo>
                    <a:pt x="292012" y="1102671"/>
                    <a:pt x="305512" y="1108715"/>
                    <a:pt x="315284" y="1118487"/>
                  </a:cubicBezTo>
                  <a:close/>
                  <a:moveTo>
                    <a:pt x="108942" y="860509"/>
                  </a:moveTo>
                  <a:cubicBezTo>
                    <a:pt x="112952" y="866263"/>
                    <a:pt x="115901" y="872900"/>
                    <a:pt x="117445" y="880194"/>
                  </a:cubicBezTo>
                  <a:cubicBezTo>
                    <a:pt x="123618" y="909372"/>
                    <a:pt x="104969" y="938030"/>
                    <a:pt x="75792" y="944203"/>
                  </a:cubicBezTo>
                  <a:cubicBezTo>
                    <a:pt x="46615" y="950376"/>
                    <a:pt x="17957" y="931727"/>
                    <a:pt x="11784" y="902550"/>
                  </a:cubicBezTo>
                  <a:cubicBezTo>
                    <a:pt x="5610" y="873373"/>
                    <a:pt x="24259" y="844715"/>
                    <a:pt x="53436" y="838542"/>
                  </a:cubicBezTo>
                  <a:cubicBezTo>
                    <a:pt x="75319" y="833912"/>
                    <a:pt x="96910" y="843244"/>
                    <a:pt x="108942" y="860509"/>
                  </a:cubicBezTo>
                  <a:close/>
                  <a:moveTo>
                    <a:pt x="659577" y="1510809"/>
                  </a:moveTo>
                  <a:cubicBezTo>
                    <a:pt x="667925" y="1521823"/>
                    <a:pt x="672071" y="1536021"/>
                    <a:pt x="670037" y="1550793"/>
                  </a:cubicBezTo>
                  <a:cubicBezTo>
                    <a:pt x="665969" y="1580338"/>
                    <a:pt x="638721" y="1600991"/>
                    <a:pt x="609176" y="1596923"/>
                  </a:cubicBezTo>
                  <a:cubicBezTo>
                    <a:pt x="579632" y="1592855"/>
                    <a:pt x="558979" y="1565606"/>
                    <a:pt x="563047" y="1536061"/>
                  </a:cubicBezTo>
                  <a:cubicBezTo>
                    <a:pt x="567115" y="1506517"/>
                    <a:pt x="594364" y="1485864"/>
                    <a:pt x="623908" y="1489932"/>
                  </a:cubicBezTo>
                  <a:cubicBezTo>
                    <a:pt x="638680" y="1491967"/>
                    <a:pt x="651230" y="1499795"/>
                    <a:pt x="659577" y="1510809"/>
                  </a:cubicBezTo>
                  <a:close/>
                  <a:moveTo>
                    <a:pt x="253446" y="1011180"/>
                  </a:moveTo>
                  <a:cubicBezTo>
                    <a:pt x="263219" y="1020953"/>
                    <a:pt x="269263" y="1034452"/>
                    <a:pt x="269263" y="1049363"/>
                  </a:cubicBezTo>
                  <a:cubicBezTo>
                    <a:pt x="269263" y="1079187"/>
                    <a:pt x="245086" y="1103364"/>
                    <a:pt x="215263" y="1103364"/>
                  </a:cubicBezTo>
                  <a:cubicBezTo>
                    <a:pt x="185440" y="1103363"/>
                    <a:pt x="161263" y="1079186"/>
                    <a:pt x="161263" y="1049364"/>
                  </a:cubicBezTo>
                  <a:cubicBezTo>
                    <a:pt x="161263" y="1019540"/>
                    <a:pt x="185440" y="995363"/>
                    <a:pt x="215263" y="995363"/>
                  </a:cubicBezTo>
                  <a:cubicBezTo>
                    <a:pt x="230174" y="995363"/>
                    <a:pt x="243674" y="1001408"/>
                    <a:pt x="253446" y="1011180"/>
                  </a:cubicBezTo>
                  <a:close/>
                  <a:moveTo>
                    <a:pt x="504711" y="1280305"/>
                  </a:moveTo>
                  <a:cubicBezTo>
                    <a:pt x="514484" y="1290078"/>
                    <a:pt x="520528" y="1303577"/>
                    <a:pt x="520528" y="1318488"/>
                  </a:cubicBezTo>
                  <a:cubicBezTo>
                    <a:pt x="520528" y="1348312"/>
                    <a:pt x="496351" y="1372489"/>
                    <a:pt x="466528" y="1372489"/>
                  </a:cubicBezTo>
                  <a:cubicBezTo>
                    <a:pt x="436704" y="1372488"/>
                    <a:pt x="412527" y="1348311"/>
                    <a:pt x="412528" y="1318489"/>
                  </a:cubicBezTo>
                  <a:cubicBezTo>
                    <a:pt x="412528" y="1288665"/>
                    <a:pt x="436705" y="1264488"/>
                    <a:pt x="466527" y="1264488"/>
                  </a:cubicBezTo>
                  <a:cubicBezTo>
                    <a:pt x="481439" y="1264488"/>
                    <a:pt x="494939" y="1270533"/>
                    <a:pt x="504711" y="1280305"/>
                  </a:cubicBezTo>
                  <a:close/>
                  <a:moveTo>
                    <a:pt x="598729" y="1348482"/>
                  </a:moveTo>
                  <a:cubicBezTo>
                    <a:pt x="608501" y="1358254"/>
                    <a:pt x="614545" y="1371754"/>
                    <a:pt x="614545" y="1386666"/>
                  </a:cubicBezTo>
                  <a:cubicBezTo>
                    <a:pt x="614545" y="1416489"/>
                    <a:pt x="590368" y="1440666"/>
                    <a:pt x="560545" y="1440666"/>
                  </a:cubicBezTo>
                  <a:cubicBezTo>
                    <a:pt x="530722" y="1440665"/>
                    <a:pt x="506545" y="1416488"/>
                    <a:pt x="506545" y="1386666"/>
                  </a:cubicBezTo>
                  <a:cubicBezTo>
                    <a:pt x="506545" y="1356843"/>
                    <a:pt x="530722" y="1332666"/>
                    <a:pt x="560545" y="1332665"/>
                  </a:cubicBezTo>
                  <a:cubicBezTo>
                    <a:pt x="575457" y="1332666"/>
                    <a:pt x="588957" y="1338710"/>
                    <a:pt x="598729" y="1348482"/>
                  </a:cubicBezTo>
                  <a:close/>
                  <a:moveTo>
                    <a:pt x="90635" y="727857"/>
                  </a:moveTo>
                  <a:cubicBezTo>
                    <a:pt x="106098" y="742132"/>
                    <a:pt x="112398" y="764794"/>
                    <a:pt x="104826" y="785841"/>
                  </a:cubicBezTo>
                  <a:cubicBezTo>
                    <a:pt x="94730" y="813902"/>
                    <a:pt x="63797" y="828468"/>
                    <a:pt x="35735" y="818373"/>
                  </a:cubicBezTo>
                  <a:cubicBezTo>
                    <a:pt x="7672" y="808277"/>
                    <a:pt x="-6893" y="777343"/>
                    <a:pt x="3202" y="749281"/>
                  </a:cubicBezTo>
                  <a:cubicBezTo>
                    <a:pt x="13298" y="721219"/>
                    <a:pt x="44232" y="706653"/>
                    <a:pt x="72294" y="716749"/>
                  </a:cubicBezTo>
                  <a:cubicBezTo>
                    <a:pt x="79309" y="719272"/>
                    <a:pt x="85481" y="723099"/>
                    <a:pt x="90635" y="727857"/>
                  </a:cubicBezTo>
                  <a:close/>
                  <a:moveTo>
                    <a:pt x="228755" y="892862"/>
                  </a:moveTo>
                  <a:cubicBezTo>
                    <a:pt x="238528" y="902635"/>
                    <a:pt x="244571" y="916134"/>
                    <a:pt x="244571" y="931046"/>
                  </a:cubicBezTo>
                  <a:cubicBezTo>
                    <a:pt x="244571" y="960869"/>
                    <a:pt x="220394" y="985046"/>
                    <a:pt x="190572" y="985046"/>
                  </a:cubicBezTo>
                  <a:cubicBezTo>
                    <a:pt x="160748" y="985045"/>
                    <a:pt x="136571" y="960868"/>
                    <a:pt x="136571" y="931046"/>
                  </a:cubicBezTo>
                  <a:cubicBezTo>
                    <a:pt x="136571" y="901223"/>
                    <a:pt x="160748" y="877046"/>
                    <a:pt x="190571" y="877045"/>
                  </a:cubicBezTo>
                  <a:cubicBezTo>
                    <a:pt x="205483" y="877046"/>
                    <a:pt x="218983" y="883090"/>
                    <a:pt x="228755" y="892862"/>
                  </a:cubicBezTo>
                  <a:close/>
                  <a:moveTo>
                    <a:pt x="788186" y="1524298"/>
                  </a:moveTo>
                  <a:cubicBezTo>
                    <a:pt x="796535" y="1535313"/>
                    <a:pt x="800681" y="1549511"/>
                    <a:pt x="798647" y="1564283"/>
                  </a:cubicBezTo>
                  <a:cubicBezTo>
                    <a:pt x="794579" y="1593827"/>
                    <a:pt x="767330" y="1614480"/>
                    <a:pt x="737785" y="1610412"/>
                  </a:cubicBezTo>
                  <a:cubicBezTo>
                    <a:pt x="708241" y="1606344"/>
                    <a:pt x="687588" y="1579095"/>
                    <a:pt x="691656" y="1549551"/>
                  </a:cubicBezTo>
                  <a:cubicBezTo>
                    <a:pt x="695724" y="1520007"/>
                    <a:pt x="722973" y="1499353"/>
                    <a:pt x="752517" y="1503422"/>
                  </a:cubicBezTo>
                  <a:cubicBezTo>
                    <a:pt x="767289" y="1505455"/>
                    <a:pt x="779839" y="1513285"/>
                    <a:pt x="788186" y="1524298"/>
                  </a:cubicBezTo>
                  <a:close/>
                  <a:moveTo>
                    <a:pt x="487058" y="1139380"/>
                  </a:moveTo>
                  <a:cubicBezTo>
                    <a:pt x="496830" y="1149152"/>
                    <a:pt x="502875" y="1162652"/>
                    <a:pt x="502875" y="1177563"/>
                  </a:cubicBezTo>
                  <a:cubicBezTo>
                    <a:pt x="502875" y="1207386"/>
                    <a:pt x="478698" y="1231563"/>
                    <a:pt x="448875" y="1231564"/>
                  </a:cubicBezTo>
                  <a:cubicBezTo>
                    <a:pt x="419051" y="1231563"/>
                    <a:pt x="394874" y="1207386"/>
                    <a:pt x="394875" y="1177563"/>
                  </a:cubicBezTo>
                  <a:cubicBezTo>
                    <a:pt x="394875" y="1147740"/>
                    <a:pt x="419052" y="1123563"/>
                    <a:pt x="448875" y="1123563"/>
                  </a:cubicBezTo>
                  <a:cubicBezTo>
                    <a:pt x="463786" y="1123563"/>
                    <a:pt x="477286" y="1129608"/>
                    <a:pt x="487058" y="1139380"/>
                  </a:cubicBezTo>
                  <a:close/>
                  <a:moveTo>
                    <a:pt x="709619" y="1392947"/>
                  </a:moveTo>
                  <a:cubicBezTo>
                    <a:pt x="719392" y="1402720"/>
                    <a:pt x="725436" y="1416220"/>
                    <a:pt x="725435" y="1431131"/>
                  </a:cubicBezTo>
                  <a:cubicBezTo>
                    <a:pt x="725436" y="1460954"/>
                    <a:pt x="701259" y="1485131"/>
                    <a:pt x="671436" y="1485131"/>
                  </a:cubicBezTo>
                  <a:cubicBezTo>
                    <a:pt x="641612" y="1485131"/>
                    <a:pt x="617435" y="1460954"/>
                    <a:pt x="617436" y="1431131"/>
                  </a:cubicBezTo>
                  <a:cubicBezTo>
                    <a:pt x="617435" y="1401308"/>
                    <a:pt x="641612" y="1377131"/>
                    <a:pt x="671435" y="1377131"/>
                  </a:cubicBezTo>
                  <a:cubicBezTo>
                    <a:pt x="686347" y="1377131"/>
                    <a:pt x="699847" y="1383175"/>
                    <a:pt x="709619" y="1392947"/>
                  </a:cubicBezTo>
                  <a:close/>
                  <a:moveTo>
                    <a:pt x="424609" y="1043780"/>
                  </a:moveTo>
                  <a:cubicBezTo>
                    <a:pt x="434381" y="1053553"/>
                    <a:pt x="440425" y="1067052"/>
                    <a:pt x="440425" y="1081964"/>
                  </a:cubicBezTo>
                  <a:cubicBezTo>
                    <a:pt x="440425" y="1111787"/>
                    <a:pt x="416248" y="1135964"/>
                    <a:pt x="386425" y="1135964"/>
                  </a:cubicBezTo>
                  <a:cubicBezTo>
                    <a:pt x="356602" y="1135964"/>
                    <a:pt x="332425" y="1111787"/>
                    <a:pt x="332425" y="1081964"/>
                  </a:cubicBezTo>
                  <a:cubicBezTo>
                    <a:pt x="332425" y="1052141"/>
                    <a:pt x="356602" y="1027964"/>
                    <a:pt x="386425" y="1027964"/>
                  </a:cubicBezTo>
                  <a:cubicBezTo>
                    <a:pt x="401337" y="1027964"/>
                    <a:pt x="414837" y="1034008"/>
                    <a:pt x="424609" y="1043780"/>
                  </a:cubicBezTo>
                  <a:close/>
                  <a:moveTo>
                    <a:pt x="366398" y="930681"/>
                  </a:moveTo>
                  <a:cubicBezTo>
                    <a:pt x="376171" y="940454"/>
                    <a:pt x="382215" y="953954"/>
                    <a:pt x="382215" y="968865"/>
                  </a:cubicBezTo>
                  <a:cubicBezTo>
                    <a:pt x="382215" y="998688"/>
                    <a:pt x="358038" y="1022865"/>
                    <a:pt x="328215" y="1022865"/>
                  </a:cubicBezTo>
                  <a:cubicBezTo>
                    <a:pt x="298391" y="1022865"/>
                    <a:pt x="274214" y="998688"/>
                    <a:pt x="274215" y="968865"/>
                  </a:cubicBezTo>
                  <a:cubicBezTo>
                    <a:pt x="274215" y="939042"/>
                    <a:pt x="298391" y="914865"/>
                    <a:pt x="328214" y="914865"/>
                  </a:cubicBezTo>
                  <a:cubicBezTo>
                    <a:pt x="343126" y="914865"/>
                    <a:pt x="356626" y="920909"/>
                    <a:pt x="366398" y="930681"/>
                  </a:cubicBezTo>
                  <a:close/>
                  <a:moveTo>
                    <a:pt x="233998" y="766678"/>
                  </a:moveTo>
                  <a:cubicBezTo>
                    <a:pt x="243770" y="776451"/>
                    <a:pt x="249814" y="789950"/>
                    <a:pt x="249814" y="804862"/>
                  </a:cubicBezTo>
                  <a:cubicBezTo>
                    <a:pt x="249814" y="834685"/>
                    <a:pt x="225637" y="858862"/>
                    <a:pt x="195814" y="858862"/>
                  </a:cubicBezTo>
                  <a:cubicBezTo>
                    <a:pt x="165991" y="858861"/>
                    <a:pt x="141814" y="834684"/>
                    <a:pt x="141814" y="804862"/>
                  </a:cubicBezTo>
                  <a:cubicBezTo>
                    <a:pt x="141814" y="775039"/>
                    <a:pt x="165991" y="750862"/>
                    <a:pt x="195814" y="750861"/>
                  </a:cubicBezTo>
                  <a:cubicBezTo>
                    <a:pt x="210726" y="750862"/>
                    <a:pt x="224226" y="756906"/>
                    <a:pt x="233998" y="766678"/>
                  </a:cubicBezTo>
                  <a:close/>
                  <a:moveTo>
                    <a:pt x="590271" y="1197175"/>
                  </a:moveTo>
                  <a:cubicBezTo>
                    <a:pt x="600043" y="1206947"/>
                    <a:pt x="606088" y="1220447"/>
                    <a:pt x="606088" y="1235359"/>
                  </a:cubicBezTo>
                  <a:cubicBezTo>
                    <a:pt x="606088" y="1265182"/>
                    <a:pt x="581911" y="1289359"/>
                    <a:pt x="552088" y="1289359"/>
                  </a:cubicBezTo>
                  <a:cubicBezTo>
                    <a:pt x="522265" y="1289358"/>
                    <a:pt x="498087" y="1265181"/>
                    <a:pt x="498088" y="1235359"/>
                  </a:cubicBezTo>
                  <a:cubicBezTo>
                    <a:pt x="498088" y="1205536"/>
                    <a:pt x="522265" y="1181359"/>
                    <a:pt x="552088" y="1181359"/>
                  </a:cubicBezTo>
                  <a:cubicBezTo>
                    <a:pt x="566999" y="1181359"/>
                    <a:pt x="580499" y="1187403"/>
                    <a:pt x="590271" y="1197175"/>
                  </a:cubicBezTo>
                  <a:close/>
                  <a:moveTo>
                    <a:pt x="105784" y="594507"/>
                  </a:moveTo>
                  <a:cubicBezTo>
                    <a:pt x="121246" y="608781"/>
                    <a:pt x="127546" y="631443"/>
                    <a:pt x="119975" y="652490"/>
                  </a:cubicBezTo>
                  <a:cubicBezTo>
                    <a:pt x="109879" y="680552"/>
                    <a:pt x="78946" y="695118"/>
                    <a:pt x="50884" y="685023"/>
                  </a:cubicBezTo>
                  <a:cubicBezTo>
                    <a:pt x="22821" y="674927"/>
                    <a:pt x="8256" y="643993"/>
                    <a:pt x="18351" y="615931"/>
                  </a:cubicBezTo>
                  <a:cubicBezTo>
                    <a:pt x="28447" y="587868"/>
                    <a:pt x="59380" y="573303"/>
                    <a:pt x="87443" y="583398"/>
                  </a:cubicBezTo>
                  <a:cubicBezTo>
                    <a:pt x="94458" y="585922"/>
                    <a:pt x="100630" y="589748"/>
                    <a:pt x="105784" y="594507"/>
                  </a:cubicBezTo>
                  <a:close/>
                  <a:moveTo>
                    <a:pt x="693169" y="1260833"/>
                  </a:moveTo>
                  <a:cubicBezTo>
                    <a:pt x="702942" y="1270606"/>
                    <a:pt x="708986" y="1284105"/>
                    <a:pt x="708985" y="1299017"/>
                  </a:cubicBezTo>
                  <a:cubicBezTo>
                    <a:pt x="708986" y="1328840"/>
                    <a:pt x="684809" y="1353017"/>
                    <a:pt x="654986" y="1353017"/>
                  </a:cubicBezTo>
                  <a:cubicBezTo>
                    <a:pt x="625162" y="1353016"/>
                    <a:pt x="600985" y="1328839"/>
                    <a:pt x="600986" y="1299017"/>
                  </a:cubicBezTo>
                  <a:cubicBezTo>
                    <a:pt x="600985" y="1269194"/>
                    <a:pt x="625162" y="1245017"/>
                    <a:pt x="654985" y="1245016"/>
                  </a:cubicBezTo>
                  <a:cubicBezTo>
                    <a:pt x="669897" y="1245017"/>
                    <a:pt x="683397" y="1251061"/>
                    <a:pt x="693169" y="1260833"/>
                  </a:cubicBezTo>
                  <a:close/>
                  <a:moveTo>
                    <a:pt x="916312" y="1527819"/>
                  </a:moveTo>
                  <a:cubicBezTo>
                    <a:pt x="924660" y="1538833"/>
                    <a:pt x="928807" y="1553031"/>
                    <a:pt x="926773" y="1567803"/>
                  </a:cubicBezTo>
                  <a:cubicBezTo>
                    <a:pt x="922704" y="1597347"/>
                    <a:pt x="895456" y="1618001"/>
                    <a:pt x="865911" y="1613932"/>
                  </a:cubicBezTo>
                  <a:cubicBezTo>
                    <a:pt x="836367" y="1609864"/>
                    <a:pt x="815714" y="1582615"/>
                    <a:pt x="819782" y="1553071"/>
                  </a:cubicBezTo>
                  <a:cubicBezTo>
                    <a:pt x="823850" y="1523527"/>
                    <a:pt x="851099" y="1502874"/>
                    <a:pt x="880643" y="1506942"/>
                  </a:cubicBezTo>
                  <a:cubicBezTo>
                    <a:pt x="895416" y="1508976"/>
                    <a:pt x="907965" y="1516805"/>
                    <a:pt x="916312" y="1527819"/>
                  </a:cubicBezTo>
                  <a:close/>
                  <a:moveTo>
                    <a:pt x="834969" y="1398878"/>
                  </a:moveTo>
                  <a:cubicBezTo>
                    <a:pt x="844742" y="1408651"/>
                    <a:pt x="850786" y="1422150"/>
                    <a:pt x="850785" y="1437061"/>
                  </a:cubicBezTo>
                  <a:cubicBezTo>
                    <a:pt x="850786" y="1466885"/>
                    <a:pt x="826609" y="1491062"/>
                    <a:pt x="796786" y="1491062"/>
                  </a:cubicBezTo>
                  <a:cubicBezTo>
                    <a:pt x="766962" y="1491061"/>
                    <a:pt x="742785" y="1466884"/>
                    <a:pt x="742786" y="1437062"/>
                  </a:cubicBezTo>
                  <a:cubicBezTo>
                    <a:pt x="742785" y="1407238"/>
                    <a:pt x="766962" y="1383061"/>
                    <a:pt x="796785" y="1383061"/>
                  </a:cubicBezTo>
                  <a:cubicBezTo>
                    <a:pt x="811697" y="1383061"/>
                    <a:pt x="825197" y="1389106"/>
                    <a:pt x="834969" y="1398878"/>
                  </a:cubicBezTo>
                  <a:close/>
                  <a:moveTo>
                    <a:pt x="355005" y="809803"/>
                  </a:moveTo>
                  <a:cubicBezTo>
                    <a:pt x="364778" y="819576"/>
                    <a:pt x="370822" y="833076"/>
                    <a:pt x="370821" y="847987"/>
                  </a:cubicBezTo>
                  <a:cubicBezTo>
                    <a:pt x="370822" y="877810"/>
                    <a:pt x="346645" y="901987"/>
                    <a:pt x="316822" y="901987"/>
                  </a:cubicBezTo>
                  <a:cubicBezTo>
                    <a:pt x="286998" y="901987"/>
                    <a:pt x="262821" y="877810"/>
                    <a:pt x="262822" y="847987"/>
                  </a:cubicBezTo>
                  <a:cubicBezTo>
                    <a:pt x="262821" y="818164"/>
                    <a:pt x="286998" y="793987"/>
                    <a:pt x="316821" y="793987"/>
                  </a:cubicBezTo>
                  <a:cubicBezTo>
                    <a:pt x="331733" y="793987"/>
                    <a:pt x="345233" y="800031"/>
                    <a:pt x="355005" y="809803"/>
                  </a:cubicBezTo>
                  <a:close/>
                  <a:moveTo>
                    <a:pt x="555591" y="1031064"/>
                  </a:moveTo>
                  <a:cubicBezTo>
                    <a:pt x="565363" y="1040837"/>
                    <a:pt x="571407" y="1054337"/>
                    <a:pt x="571407" y="1069248"/>
                  </a:cubicBezTo>
                  <a:cubicBezTo>
                    <a:pt x="571407" y="1099071"/>
                    <a:pt x="547230" y="1123248"/>
                    <a:pt x="517407" y="1123248"/>
                  </a:cubicBezTo>
                  <a:cubicBezTo>
                    <a:pt x="487584" y="1123248"/>
                    <a:pt x="463407" y="1099071"/>
                    <a:pt x="463407" y="1069248"/>
                  </a:cubicBezTo>
                  <a:cubicBezTo>
                    <a:pt x="463407" y="1039425"/>
                    <a:pt x="487584" y="1015248"/>
                    <a:pt x="517407" y="1015248"/>
                  </a:cubicBezTo>
                  <a:cubicBezTo>
                    <a:pt x="532318" y="1015248"/>
                    <a:pt x="545819" y="1021292"/>
                    <a:pt x="555591" y="1031064"/>
                  </a:cubicBezTo>
                  <a:close/>
                  <a:moveTo>
                    <a:pt x="487078" y="929258"/>
                  </a:moveTo>
                  <a:cubicBezTo>
                    <a:pt x="496851" y="939031"/>
                    <a:pt x="502895" y="952530"/>
                    <a:pt x="502894" y="967441"/>
                  </a:cubicBezTo>
                  <a:cubicBezTo>
                    <a:pt x="502895" y="997265"/>
                    <a:pt x="478718" y="1021442"/>
                    <a:pt x="448895" y="1021442"/>
                  </a:cubicBezTo>
                  <a:cubicBezTo>
                    <a:pt x="419071" y="1021441"/>
                    <a:pt x="394894" y="997264"/>
                    <a:pt x="394895" y="967442"/>
                  </a:cubicBezTo>
                  <a:cubicBezTo>
                    <a:pt x="394894" y="937618"/>
                    <a:pt x="419071" y="913441"/>
                    <a:pt x="448894" y="913441"/>
                  </a:cubicBezTo>
                  <a:cubicBezTo>
                    <a:pt x="463806" y="913441"/>
                    <a:pt x="477306" y="919486"/>
                    <a:pt x="487078" y="929258"/>
                  </a:cubicBezTo>
                  <a:close/>
                  <a:moveTo>
                    <a:pt x="251999" y="635580"/>
                  </a:moveTo>
                  <a:cubicBezTo>
                    <a:pt x="261772" y="645352"/>
                    <a:pt x="267816" y="658852"/>
                    <a:pt x="267816" y="673763"/>
                  </a:cubicBezTo>
                  <a:cubicBezTo>
                    <a:pt x="267816" y="703586"/>
                    <a:pt x="243639" y="727763"/>
                    <a:pt x="213816" y="727764"/>
                  </a:cubicBezTo>
                  <a:cubicBezTo>
                    <a:pt x="183992" y="727763"/>
                    <a:pt x="159815" y="703586"/>
                    <a:pt x="159816" y="673763"/>
                  </a:cubicBezTo>
                  <a:cubicBezTo>
                    <a:pt x="159816" y="643940"/>
                    <a:pt x="183992" y="619763"/>
                    <a:pt x="213815" y="619763"/>
                  </a:cubicBezTo>
                  <a:cubicBezTo>
                    <a:pt x="228727" y="619763"/>
                    <a:pt x="242227" y="625808"/>
                    <a:pt x="251999" y="635580"/>
                  </a:cubicBezTo>
                  <a:close/>
                  <a:moveTo>
                    <a:pt x="650002" y="1103118"/>
                  </a:moveTo>
                  <a:cubicBezTo>
                    <a:pt x="659774" y="1112891"/>
                    <a:pt x="665818" y="1126391"/>
                    <a:pt x="665818" y="1141302"/>
                  </a:cubicBezTo>
                  <a:cubicBezTo>
                    <a:pt x="665818" y="1171125"/>
                    <a:pt x="641641" y="1195302"/>
                    <a:pt x="611818" y="1195302"/>
                  </a:cubicBezTo>
                  <a:cubicBezTo>
                    <a:pt x="581995" y="1195302"/>
                    <a:pt x="557818" y="1171125"/>
                    <a:pt x="557818" y="1141302"/>
                  </a:cubicBezTo>
                  <a:cubicBezTo>
                    <a:pt x="557818" y="1111479"/>
                    <a:pt x="581995" y="1087302"/>
                    <a:pt x="611818" y="1087302"/>
                  </a:cubicBezTo>
                  <a:cubicBezTo>
                    <a:pt x="626730" y="1087302"/>
                    <a:pt x="640230" y="1093347"/>
                    <a:pt x="650002" y="1103118"/>
                  </a:cubicBezTo>
                  <a:close/>
                  <a:moveTo>
                    <a:pt x="826035" y="1284376"/>
                  </a:moveTo>
                  <a:cubicBezTo>
                    <a:pt x="835807" y="1294148"/>
                    <a:pt x="841851" y="1307648"/>
                    <a:pt x="841851" y="1322559"/>
                  </a:cubicBezTo>
                  <a:cubicBezTo>
                    <a:pt x="841851" y="1352383"/>
                    <a:pt x="817674" y="1376560"/>
                    <a:pt x="787852" y="1376560"/>
                  </a:cubicBezTo>
                  <a:cubicBezTo>
                    <a:pt x="758028" y="1376559"/>
                    <a:pt x="733851" y="1352382"/>
                    <a:pt x="733851" y="1322560"/>
                  </a:cubicBezTo>
                  <a:cubicBezTo>
                    <a:pt x="733851" y="1292736"/>
                    <a:pt x="758028" y="1268559"/>
                    <a:pt x="787851" y="1268559"/>
                  </a:cubicBezTo>
                  <a:cubicBezTo>
                    <a:pt x="802763" y="1268560"/>
                    <a:pt x="816263" y="1274604"/>
                    <a:pt x="826035" y="1284376"/>
                  </a:cubicBezTo>
                  <a:close/>
                  <a:moveTo>
                    <a:pt x="161981" y="460786"/>
                  </a:moveTo>
                  <a:cubicBezTo>
                    <a:pt x="177443" y="475061"/>
                    <a:pt x="183743" y="497723"/>
                    <a:pt x="176172" y="518770"/>
                  </a:cubicBezTo>
                  <a:cubicBezTo>
                    <a:pt x="166076" y="546831"/>
                    <a:pt x="135142" y="561397"/>
                    <a:pt x="107080" y="551302"/>
                  </a:cubicBezTo>
                  <a:cubicBezTo>
                    <a:pt x="79018" y="541206"/>
                    <a:pt x="64452" y="510272"/>
                    <a:pt x="74548" y="482210"/>
                  </a:cubicBezTo>
                  <a:cubicBezTo>
                    <a:pt x="84643" y="454148"/>
                    <a:pt x="115577" y="439582"/>
                    <a:pt x="143640" y="449678"/>
                  </a:cubicBezTo>
                  <a:cubicBezTo>
                    <a:pt x="150655" y="452202"/>
                    <a:pt x="156827" y="456028"/>
                    <a:pt x="161981" y="460786"/>
                  </a:cubicBezTo>
                  <a:close/>
                  <a:moveTo>
                    <a:pt x="949467" y="1389938"/>
                  </a:moveTo>
                  <a:cubicBezTo>
                    <a:pt x="959239" y="1399710"/>
                    <a:pt x="965284" y="1413210"/>
                    <a:pt x="965284" y="1428121"/>
                  </a:cubicBezTo>
                  <a:cubicBezTo>
                    <a:pt x="965284" y="1457944"/>
                    <a:pt x="941107" y="1482121"/>
                    <a:pt x="911284" y="1482122"/>
                  </a:cubicBezTo>
                  <a:cubicBezTo>
                    <a:pt x="881460" y="1482121"/>
                    <a:pt x="857283" y="1457944"/>
                    <a:pt x="857284" y="1428121"/>
                  </a:cubicBezTo>
                  <a:cubicBezTo>
                    <a:pt x="857284" y="1398298"/>
                    <a:pt x="881461" y="1374121"/>
                    <a:pt x="911283" y="1374121"/>
                  </a:cubicBezTo>
                  <a:cubicBezTo>
                    <a:pt x="926195" y="1374121"/>
                    <a:pt x="939695" y="1380166"/>
                    <a:pt x="949467" y="1389938"/>
                  </a:cubicBezTo>
                  <a:close/>
                  <a:moveTo>
                    <a:pt x="762909" y="1158525"/>
                  </a:moveTo>
                  <a:cubicBezTo>
                    <a:pt x="772681" y="1168297"/>
                    <a:pt x="778726" y="1181798"/>
                    <a:pt x="778726" y="1196709"/>
                  </a:cubicBezTo>
                  <a:cubicBezTo>
                    <a:pt x="778726" y="1226532"/>
                    <a:pt x="754549" y="1250709"/>
                    <a:pt x="724726" y="1250709"/>
                  </a:cubicBezTo>
                  <a:cubicBezTo>
                    <a:pt x="694902" y="1250709"/>
                    <a:pt x="670725" y="1226532"/>
                    <a:pt x="670726" y="1196709"/>
                  </a:cubicBezTo>
                  <a:cubicBezTo>
                    <a:pt x="670726" y="1166886"/>
                    <a:pt x="694903" y="1142709"/>
                    <a:pt x="724725" y="1142709"/>
                  </a:cubicBezTo>
                  <a:cubicBezTo>
                    <a:pt x="739637" y="1142709"/>
                    <a:pt x="753137" y="1148753"/>
                    <a:pt x="762909" y="1158525"/>
                  </a:cubicBezTo>
                  <a:close/>
                  <a:moveTo>
                    <a:pt x="1049685" y="1505409"/>
                  </a:moveTo>
                  <a:cubicBezTo>
                    <a:pt x="1058034" y="1516423"/>
                    <a:pt x="1062180" y="1530621"/>
                    <a:pt x="1060146" y="1545394"/>
                  </a:cubicBezTo>
                  <a:cubicBezTo>
                    <a:pt x="1056078" y="1574938"/>
                    <a:pt x="1028829" y="1595591"/>
                    <a:pt x="999284" y="1591523"/>
                  </a:cubicBezTo>
                  <a:cubicBezTo>
                    <a:pt x="969740" y="1587455"/>
                    <a:pt x="949087" y="1560206"/>
                    <a:pt x="953155" y="1530662"/>
                  </a:cubicBezTo>
                  <a:cubicBezTo>
                    <a:pt x="957223" y="1501117"/>
                    <a:pt x="984472" y="1480464"/>
                    <a:pt x="1014016" y="1484532"/>
                  </a:cubicBezTo>
                  <a:cubicBezTo>
                    <a:pt x="1028789" y="1486567"/>
                    <a:pt x="1041338" y="1494396"/>
                    <a:pt x="1049685" y="1505409"/>
                  </a:cubicBezTo>
                  <a:close/>
                  <a:moveTo>
                    <a:pt x="372466" y="676350"/>
                  </a:moveTo>
                  <a:cubicBezTo>
                    <a:pt x="382239" y="686123"/>
                    <a:pt x="388283" y="699622"/>
                    <a:pt x="388282" y="714533"/>
                  </a:cubicBezTo>
                  <a:cubicBezTo>
                    <a:pt x="388283" y="744357"/>
                    <a:pt x="364106" y="768534"/>
                    <a:pt x="334283" y="768534"/>
                  </a:cubicBezTo>
                  <a:cubicBezTo>
                    <a:pt x="304459" y="768533"/>
                    <a:pt x="280282" y="744356"/>
                    <a:pt x="280283" y="714534"/>
                  </a:cubicBezTo>
                  <a:cubicBezTo>
                    <a:pt x="280282" y="684710"/>
                    <a:pt x="304459" y="660533"/>
                    <a:pt x="334282" y="660533"/>
                  </a:cubicBezTo>
                  <a:cubicBezTo>
                    <a:pt x="349194" y="660533"/>
                    <a:pt x="362694" y="666578"/>
                    <a:pt x="372466" y="676350"/>
                  </a:cubicBezTo>
                  <a:close/>
                  <a:moveTo>
                    <a:pt x="471899" y="791893"/>
                  </a:moveTo>
                  <a:cubicBezTo>
                    <a:pt x="481672" y="801666"/>
                    <a:pt x="487715" y="815165"/>
                    <a:pt x="487715" y="830077"/>
                  </a:cubicBezTo>
                  <a:cubicBezTo>
                    <a:pt x="487715" y="859900"/>
                    <a:pt x="463538" y="884077"/>
                    <a:pt x="433716" y="884077"/>
                  </a:cubicBezTo>
                  <a:cubicBezTo>
                    <a:pt x="403892" y="884076"/>
                    <a:pt x="379715" y="859899"/>
                    <a:pt x="379715" y="830077"/>
                  </a:cubicBezTo>
                  <a:cubicBezTo>
                    <a:pt x="379715" y="800254"/>
                    <a:pt x="403892" y="776077"/>
                    <a:pt x="433715" y="776077"/>
                  </a:cubicBezTo>
                  <a:cubicBezTo>
                    <a:pt x="448627" y="776077"/>
                    <a:pt x="462127" y="782121"/>
                    <a:pt x="471899" y="791893"/>
                  </a:cubicBezTo>
                  <a:close/>
                  <a:moveTo>
                    <a:pt x="298819" y="524150"/>
                  </a:moveTo>
                  <a:cubicBezTo>
                    <a:pt x="308592" y="533922"/>
                    <a:pt x="314635" y="547422"/>
                    <a:pt x="314635" y="562333"/>
                  </a:cubicBezTo>
                  <a:cubicBezTo>
                    <a:pt x="314635" y="592156"/>
                    <a:pt x="290458" y="616333"/>
                    <a:pt x="260636" y="616333"/>
                  </a:cubicBezTo>
                  <a:cubicBezTo>
                    <a:pt x="230812" y="616333"/>
                    <a:pt x="206635" y="592156"/>
                    <a:pt x="206635" y="562333"/>
                  </a:cubicBezTo>
                  <a:cubicBezTo>
                    <a:pt x="206635" y="532510"/>
                    <a:pt x="230812" y="508333"/>
                    <a:pt x="260635" y="508333"/>
                  </a:cubicBezTo>
                  <a:cubicBezTo>
                    <a:pt x="275547" y="508333"/>
                    <a:pt x="289047" y="514378"/>
                    <a:pt x="298819" y="524150"/>
                  </a:cubicBezTo>
                  <a:close/>
                  <a:moveTo>
                    <a:pt x="665694" y="964126"/>
                  </a:moveTo>
                  <a:cubicBezTo>
                    <a:pt x="675466" y="973898"/>
                    <a:pt x="681511" y="987398"/>
                    <a:pt x="681510" y="1002310"/>
                  </a:cubicBezTo>
                  <a:cubicBezTo>
                    <a:pt x="681511" y="1032133"/>
                    <a:pt x="657334" y="1056310"/>
                    <a:pt x="627511" y="1056310"/>
                  </a:cubicBezTo>
                  <a:cubicBezTo>
                    <a:pt x="597687" y="1056309"/>
                    <a:pt x="573510" y="1032132"/>
                    <a:pt x="573511" y="1002310"/>
                  </a:cubicBezTo>
                  <a:cubicBezTo>
                    <a:pt x="573510" y="972487"/>
                    <a:pt x="597687" y="948310"/>
                    <a:pt x="627510" y="948309"/>
                  </a:cubicBezTo>
                  <a:cubicBezTo>
                    <a:pt x="642422" y="948310"/>
                    <a:pt x="655922" y="954354"/>
                    <a:pt x="665694" y="964126"/>
                  </a:cubicBezTo>
                  <a:close/>
                  <a:moveTo>
                    <a:pt x="593305" y="862709"/>
                  </a:moveTo>
                  <a:cubicBezTo>
                    <a:pt x="603078" y="872482"/>
                    <a:pt x="609122" y="885981"/>
                    <a:pt x="609122" y="900893"/>
                  </a:cubicBezTo>
                  <a:cubicBezTo>
                    <a:pt x="609122" y="930716"/>
                    <a:pt x="584945" y="954893"/>
                    <a:pt x="555122" y="954893"/>
                  </a:cubicBezTo>
                  <a:cubicBezTo>
                    <a:pt x="525298" y="954892"/>
                    <a:pt x="501121" y="930715"/>
                    <a:pt x="501122" y="900893"/>
                  </a:cubicBezTo>
                  <a:cubicBezTo>
                    <a:pt x="501122" y="871070"/>
                    <a:pt x="525298" y="846893"/>
                    <a:pt x="555121" y="846892"/>
                  </a:cubicBezTo>
                  <a:cubicBezTo>
                    <a:pt x="570033" y="846893"/>
                    <a:pt x="583533" y="852937"/>
                    <a:pt x="593305" y="862709"/>
                  </a:cubicBezTo>
                  <a:close/>
                  <a:moveTo>
                    <a:pt x="941072" y="1277797"/>
                  </a:moveTo>
                  <a:cubicBezTo>
                    <a:pt x="950845" y="1287570"/>
                    <a:pt x="956889" y="1301069"/>
                    <a:pt x="956889" y="1315981"/>
                  </a:cubicBezTo>
                  <a:cubicBezTo>
                    <a:pt x="956889" y="1345804"/>
                    <a:pt x="932712" y="1369981"/>
                    <a:pt x="902889" y="1369981"/>
                  </a:cubicBezTo>
                  <a:cubicBezTo>
                    <a:pt x="873065" y="1369980"/>
                    <a:pt x="848888" y="1345803"/>
                    <a:pt x="848889" y="1315981"/>
                  </a:cubicBezTo>
                  <a:cubicBezTo>
                    <a:pt x="848889" y="1286158"/>
                    <a:pt x="873065" y="1261981"/>
                    <a:pt x="902888" y="1261980"/>
                  </a:cubicBezTo>
                  <a:cubicBezTo>
                    <a:pt x="917800" y="1261981"/>
                    <a:pt x="931300" y="1268025"/>
                    <a:pt x="941072" y="1277797"/>
                  </a:cubicBezTo>
                  <a:close/>
                  <a:moveTo>
                    <a:pt x="761042" y="1042417"/>
                  </a:moveTo>
                  <a:cubicBezTo>
                    <a:pt x="770814" y="1052189"/>
                    <a:pt x="776858" y="1065689"/>
                    <a:pt x="776858" y="1080600"/>
                  </a:cubicBezTo>
                  <a:cubicBezTo>
                    <a:pt x="776858" y="1110423"/>
                    <a:pt x="752681" y="1134600"/>
                    <a:pt x="722859" y="1134601"/>
                  </a:cubicBezTo>
                  <a:cubicBezTo>
                    <a:pt x="693035" y="1134600"/>
                    <a:pt x="668858" y="1110423"/>
                    <a:pt x="668858" y="1080600"/>
                  </a:cubicBezTo>
                  <a:cubicBezTo>
                    <a:pt x="668858" y="1050777"/>
                    <a:pt x="693035" y="1026600"/>
                    <a:pt x="722858" y="1026600"/>
                  </a:cubicBezTo>
                  <a:cubicBezTo>
                    <a:pt x="737770" y="1026600"/>
                    <a:pt x="751270" y="1032645"/>
                    <a:pt x="761042" y="1042417"/>
                  </a:cubicBezTo>
                  <a:close/>
                  <a:moveTo>
                    <a:pt x="885860" y="1173438"/>
                  </a:moveTo>
                  <a:cubicBezTo>
                    <a:pt x="895632" y="1183211"/>
                    <a:pt x="901676" y="1196711"/>
                    <a:pt x="901676" y="1211622"/>
                  </a:cubicBezTo>
                  <a:cubicBezTo>
                    <a:pt x="901676" y="1241445"/>
                    <a:pt x="877499" y="1265622"/>
                    <a:pt x="847676" y="1265622"/>
                  </a:cubicBezTo>
                  <a:cubicBezTo>
                    <a:pt x="817853" y="1265622"/>
                    <a:pt x="793676" y="1241445"/>
                    <a:pt x="793676" y="1211622"/>
                  </a:cubicBezTo>
                  <a:cubicBezTo>
                    <a:pt x="793676" y="1181799"/>
                    <a:pt x="817853" y="1157622"/>
                    <a:pt x="847676" y="1157622"/>
                  </a:cubicBezTo>
                  <a:cubicBezTo>
                    <a:pt x="862588" y="1157622"/>
                    <a:pt x="876088" y="1163666"/>
                    <a:pt x="885860" y="1173438"/>
                  </a:cubicBezTo>
                  <a:close/>
                  <a:moveTo>
                    <a:pt x="496087" y="668302"/>
                  </a:moveTo>
                  <a:cubicBezTo>
                    <a:pt x="505860" y="678075"/>
                    <a:pt x="511904" y="691574"/>
                    <a:pt x="511903" y="706485"/>
                  </a:cubicBezTo>
                  <a:cubicBezTo>
                    <a:pt x="511904" y="736309"/>
                    <a:pt x="487727" y="760486"/>
                    <a:pt x="457904" y="760486"/>
                  </a:cubicBezTo>
                  <a:cubicBezTo>
                    <a:pt x="428080" y="760485"/>
                    <a:pt x="403903" y="736308"/>
                    <a:pt x="403904" y="706486"/>
                  </a:cubicBezTo>
                  <a:cubicBezTo>
                    <a:pt x="403903" y="676662"/>
                    <a:pt x="428080" y="652485"/>
                    <a:pt x="457903" y="652485"/>
                  </a:cubicBezTo>
                  <a:cubicBezTo>
                    <a:pt x="472815" y="652485"/>
                    <a:pt x="486315" y="658530"/>
                    <a:pt x="496087" y="668302"/>
                  </a:cubicBezTo>
                  <a:close/>
                  <a:moveTo>
                    <a:pt x="1067538" y="1359848"/>
                  </a:moveTo>
                  <a:cubicBezTo>
                    <a:pt x="1077310" y="1369620"/>
                    <a:pt x="1083354" y="1383120"/>
                    <a:pt x="1083354" y="1398031"/>
                  </a:cubicBezTo>
                  <a:cubicBezTo>
                    <a:pt x="1083354" y="1427854"/>
                    <a:pt x="1059177" y="1452031"/>
                    <a:pt x="1029354" y="1452032"/>
                  </a:cubicBezTo>
                  <a:cubicBezTo>
                    <a:pt x="999531" y="1452031"/>
                    <a:pt x="975354" y="1427854"/>
                    <a:pt x="975354" y="1398031"/>
                  </a:cubicBezTo>
                  <a:cubicBezTo>
                    <a:pt x="975354" y="1368208"/>
                    <a:pt x="999531" y="1344031"/>
                    <a:pt x="1029354" y="1344031"/>
                  </a:cubicBezTo>
                  <a:cubicBezTo>
                    <a:pt x="1044266" y="1344031"/>
                    <a:pt x="1057766" y="1350076"/>
                    <a:pt x="1067538" y="1359848"/>
                  </a:cubicBezTo>
                  <a:close/>
                  <a:moveTo>
                    <a:pt x="230876" y="339840"/>
                  </a:moveTo>
                  <a:cubicBezTo>
                    <a:pt x="246338" y="354114"/>
                    <a:pt x="252638" y="376777"/>
                    <a:pt x="245067" y="397823"/>
                  </a:cubicBezTo>
                  <a:cubicBezTo>
                    <a:pt x="234971" y="425885"/>
                    <a:pt x="204037" y="440451"/>
                    <a:pt x="175975" y="430355"/>
                  </a:cubicBezTo>
                  <a:cubicBezTo>
                    <a:pt x="147912" y="420260"/>
                    <a:pt x="133347" y="389326"/>
                    <a:pt x="143443" y="361263"/>
                  </a:cubicBezTo>
                  <a:cubicBezTo>
                    <a:pt x="153538" y="333201"/>
                    <a:pt x="184472" y="318636"/>
                    <a:pt x="212534" y="328731"/>
                  </a:cubicBezTo>
                  <a:cubicBezTo>
                    <a:pt x="219550" y="331255"/>
                    <a:pt x="225722" y="335082"/>
                    <a:pt x="230876" y="339840"/>
                  </a:cubicBezTo>
                  <a:close/>
                  <a:moveTo>
                    <a:pt x="419431" y="563401"/>
                  </a:moveTo>
                  <a:cubicBezTo>
                    <a:pt x="429203" y="573173"/>
                    <a:pt x="435247" y="586673"/>
                    <a:pt x="435247" y="601584"/>
                  </a:cubicBezTo>
                  <a:cubicBezTo>
                    <a:pt x="435247" y="631407"/>
                    <a:pt x="411070" y="655584"/>
                    <a:pt x="381247" y="655585"/>
                  </a:cubicBezTo>
                  <a:cubicBezTo>
                    <a:pt x="351424" y="655584"/>
                    <a:pt x="327247" y="631407"/>
                    <a:pt x="327247" y="601584"/>
                  </a:cubicBezTo>
                  <a:cubicBezTo>
                    <a:pt x="327247" y="571761"/>
                    <a:pt x="351424" y="547584"/>
                    <a:pt x="381247" y="547584"/>
                  </a:cubicBezTo>
                  <a:cubicBezTo>
                    <a:pt x="396159" y="547584"/>
                    <a:pt x="409659" y="553629"/>
                    <a:pt x="419431" y="563401"/>
                  </a:cubicBezTo>
                  <a:close/>
                  <a:moveTo>
                    <a:pt x="590502" y="740353"/>
                  </a:moveTo>
                  <a:cubicBezTo>
                    <a:pt x="600274" y="750126"/>
                    <a:pt x="606318" y="763626"/>
                    <a:pt x="606318" y="778537"/>
                  </a:cubicBezTo>
                  <a:cubicBezTo>
                    <a:pt x="606318" y="808360"/>
                    <a:pt x="582141" y="832537"/>
                    <a:pt x="552318" y="832537"/>
                  </a:cubicBezTo>
                  <a:cubicBezTo>
                    <a:pt x="522495" y="832537"/>
                    <a:pt x="498318" y="808360"/>
                    <a:pt x="498318" y="778537"/>
                  </a:cubicBezTo>
                  <a:cubicBezTo>
                    <a:pt x="498318" y="748714"/>
                    <a:pt x="522495" y="724537"/>
                    <a:pt x="552318" y="724537"/>
                  </a:cubicBezTo>
                  <a:cubicBezTo>
                    <a:pt x="567229" y="724537"/>
                    <a:pt x="580730" y="730581"/>
                    <a:pt x="590502" y="740353"/>
                  </a:cubicBezTo>
                  <a:close/>
                  <a:moveTo>
                    <a:pt x="1178028" y="1450348"/>
                  </a:moveTo>
                  <a:cubicBezTo>
                    <a:pt x="1186376" y="1461363"/>
                    <a:pt x="1190522" y="1475561"/>
                    <a:pt x="1188488" y="1490333"/>
                  </a:cubicBezTo>
                  <a:cubicBezTo>
                    <a:pt x="1184420" y="1519877"/>
                    <a:pt x="1157171" y="1540530"/>
                    <a:pt x="1127627" y="1536462"/>
                  </a:cubicBezTo>
                  <a:cubicBezTo>
                    <a:pt x="1098082" y="1532394"/>
                    <a:pt x="1077429" y="1505145"/>
                    <a:pt x="1081497" y="1475601"/>
                  </a:cubicBezTo>
                  <a:cubicBezTo>
                    <a:pt x="1085565" y="1446057"/>
                    <a:pt x="1112814" y="1425403"/>
                    <a:pt x="1142359" y="1429472"/>
                  </a:cubicBezTo>
                  <a:cubicBezTo>
                    <a:pt x="1157130" y="1431505"/>
                    <a:pt x="1169680" y="1439335"/>
                    <a:pt x="1178028" y="1450348"/>
                  </a:cubicBezTo>
                  <a:close/>
                  <a:moveTo>
                    <a:pt x="886395" y="1048351"/>
                  </a:moveTo>
                  <a:cubicBezTo>
                    <a:pt x="896168" y="1058124"/>
                    <a:pt x="902211" y="1071623"/>
                    <a:pt x="902211" y="1086534"/>
                  </a:cubicBezTo>
                  <a:cubicBezTo>
                    <a:pt x="902212" y="1116358"/>
                    <a:pt x="878035" y="1140535"/>
                    <a:pt x="848212" y="1140535"/>
                  </a:cubicBezTo>
                  <a:cubicBezTo>
                    <a:pt x="818388" y="1140534"/>
                    <a:pt x="794211" y="1116357"/>
                    <a:pt x="794211" y="1086535"/>
                  </a:cubicBezTo>
                  <a:cubicBezTo>
                    <a:pt x="794211" y="1056711"/>
                    <a:pt x="818388" y="1032534"/>
                    <a:pt x="848211" y="1032534"/>
                  </a:cubicBezTo>
                  <a:cubicBezTo>
                    <a:pt x="863123" y="1032535"/>
                    <a:pt x="876623" y="1038579"/>
                    <a:pt x="886395" y="1048351"/>
                  </a:cubicBezTo>
                  <a:close/>
                  <a:moveTo>
                    <a:pt x="755255" y="887564"/>
                  </a:moveTo>
                  <a:cubicBezTo>
                    <a:pt x="765027" y="897336"/>
                    <a:pt x="771072" y="910837"/>
                    <a:pt x="771072" y="925748"/>
                  </a:cubicBezTo>
                  <a:cubicBezTo>
                    <a:pt x="771072" y="955571"/>
                    <a:pt x="746895" y="979748"/>
                    <a:pt x="717072" y="979748"/>
                  </a:cubicBezTo>
                  <a:cubicBezTo>
                    <a:pt x="687248" y="979748"/>
                    <a:pt x="663071" y="955571"/>
                    <a:pt x="663072" y="925748"/>
                  </a:cubicBezTo>
                  <a:cubicBezTo>
                    <a:pt x="663072" y="895925"/>
                    <a:pt x="687249" y="871748"/>
                    <a:pt x="717072" y="871748"/>
                  </a:cubicBezTo>
                  <a:cubicBezTo>
                    <a:pt x="731983" y="871748"/>
                    <a:pt x="745483" y="877792"/>
                    <a:pt x="755255" y="887564"/>
                  </a:cubicBezTo>
                  <a:close/>
                  <a:moveTo>
                    <a:pt x="361295" y="409619"/>
                  </a:moveTo>
                  <a:cubicBezTo>
                    <a:pt x="371067" y="419392"/>
                    <a:pt x="377111" y="432891"/>
                    <a:pt x="377111" y="447803"/>
                  </a:cubicBezTo>
                  <a:cubicBezTo>
                    <a:pt x="377111" y="477626"/>
                    <a:pt x="352934" y="501803"/>
                    <a:pt x="323111" y="501803"/>
                  </a:cubicBezTo>
                  <a:cubicBezTo>
                    <a:pt x="293288" y="501802"/>
                    <a:pt x="269111" y="477625"/>
                    <a:pt x="269111" y="447803"/>
                  </a:cubicBezTo>
                  <a:cubicBezTo>
                    <a:pt x="269111" y="417980"/>
                    <a:pt x="293288" y="393803"/>
                    <a:pt x="323111" y="393802"/>
                  </a:cubicBezTo>
                  <a:cubicBezTo>
                    <a:pt x="338023" y="393803"/>
                    <a:pt x="351523" y="399847"/>
                    <a:pt x="361295" y="409619"/>
                  </a:cubicBezTo>
                  <a:close/>
                  <a:moveTo>
                    <a:pt x="1056788" y="1248247"/>
                  </a:moveTo>
                  <a:cubicBezTo>
                    <a:pt x="1066560" y="1258019"/>
                    <a:pt x="1072604" y="1271520"/>
                    <a:pt x="1072604" y="1286431"/>
                  </a:cubicBezTo>
                  <a:cubicBezTo>
                    <a:pt x="1072604" y="1316254"/>
                    <a:pt x="1048427" y="1340431"/>
                    <a:pt x="1018604" y="1340431"/>
                  </a:cubicBezTo>
                  <a:cubicBezTo>
                    <a:pt x="988781" y="1340431"/>
                    <a:pt x="964604" y="1316254"/>
                    <a:pt x="964604" y="1286431"/>
                  </a:cubicBezTo>
                  <a:cubicBezTo>
                    <a:pt x="964604" y="1256608"/>
                    <a:pt x="988781" y="1232431"/>
                    <a:pt x="1018604" y="1232431"/>
                  </a:cubicBezTo>
                  <a:cubicBezTo>
                    <a:pt x="1033515" y="1232431"/>
                    <a:pt x="1047016" y="1238476"/>
                    <a:pt x="1056788" y="1248247"/>
                  </a:cubicBezTo>
                  <a:close/>
                  <a:moveTo>
                    <a:pt x="1001034" y="1141534"/>
                  </a:moveTo>
                  <a:cubicBezTo>
                    <a:pt x="1010806" y="1151307"/>
                    <a:pt x="1016850" y="1164806"/>
                    <a:pt x="1016850" y="1179718"/>
                  </a:cubicBezTo>
                  <a:cubicBezTo>
                    <a:pt x="1016850" y="1209541"/>
                    <a:pt x="992673" y="1233718"/>
                    <a:pt x="962850" y="1233718"/>
                  </a:cubicBezTo>
                  <a:cubicBezTo>
                    <a:pt x="933027" y="1233717"/>
                    <a:pt x="908850" y="1209540"/>
                    <a:pt x="908850" y="1179718"/>
                  </a:cubicBezTo>
                  <a:cubicBezTo>
                    <a:pt x="908850" y="1149895"/>
                    <a:pt x="933027" y="1125718"/>
                    <a:pt x="962850" y="1125717"/>
                  </a:cubicBezTo>
                  <a:cubicBezTo>
                    <a:pt x="977762" y="1125718"/>
                    <a:pt x="991262" y="1131762"/>
                    <a:pt x="1001034" y="1141534"/>
                  </a:cubicBezTo>
                  <a:close/>
                  <a:moveTo>
                    <a:pt x="547623" y="555783"/>
                  </a:moveTo>
                  <a:cubicBezTo>
                    <a:pt x="557396" y="565556"/>
                    <a:pt x="563440" y="579055"/>
                    <a:pt x="563440" y="593967"/>
                  </a:cubicBezTo>
                  <a:cubicBezTo>
                    <a:pt x="563440" y="623790"/>
                    <a:pt x="539263" y="647967"/>
                    <a:pt x="509440" y="647967"/>
                  </a:cubicBezTo>
                  <a:cubicBezTo>
                    <a:pt x="479617" y="647966"/>
                    <a:pt x="455440" y="623789"/>
                    <a:pt x="455440" y="593967"/>
                  </a:cubicBezTo>
                  <a:cubicBezTo>
                    <a:pt x="455440" y="564144"/>
                    <a:pt x="479617" y="539967"/>
                    <a:pt x="509440" y="539966"/>
                  </a:cubicBezTo>
                  <a:cubicBezTo>
                    <a:pt x="524351" y="539967"/>
                    <a:pt x="537851" y="546011"/>
                    <a:pt x="547623" y="555783"/>
                  </a:cubicBezTo>
                  <a:close/>
                  <a:moveTo>
                    <a:pt x="864331" y="934929"/>
                  </a:moveTo>
                  <a:cubicBezTo>
                    <a:pt x="874103" y="944701"/>
                    <a:pt x="880148" y="958201"/>
                    <a:pt x="880148" y="973112"/>
                  </a:cubicBezTo>
                  <a:cubicBezTo>
                    <a:pt x="880148" y="1002935"/>
                    <a:pt x="855971" y="1027112"/>
                    <a:pt x="826148" y="1027113"/>
                  </a:cubicBezTo>
                  <a:cubicBezTo>
                    <a:pt x="796324" y="1027112"/>
                    <a:pt x="772147" y="1002935"/>
                    <a:pt x="772148" y="973112"/>
                  </a:cubicBezTo>
                  <a:cubicBezTo>
                    <a:pt x="772148" y="943289"/>
                    <a:pt x="796325" y="919112"/>
                    <a:pt x="826148" y="919112"/>
                  </a:cubicBezTo>
                  <a:cubicBezTo>
                    <a:pt x="841059" y="919112"/>
                    <a:pt x="854559" y="925157"/>
                    <a:pt x="864331" y="934929"/>
                  </a:cubicBezTo>
                  <a:close/>
                  <a:moveTo>
                    <a:pt x="1164048" y="1298505"/>
                  </a:moveTo>
                  <a:cubicBezTo>
                    <a:pt x="1173821" y="1308278"/>
                    <a:pt x="1179865" y="1321777"/>
                    <a:pt x="1179865" y="1336689"/>
                  </a:cubicBezTo>
                  <a:cubicBezTo>
                    <a:pt x="1179865" y="1366512"/>
                    <a:pt x="1155688" y="1390689"/>
                    <a:pt x="1125865" y="1390689"/>
                  </a:cubicBezTo>
                  <a:cubicBezTo>
                    <a:pt x="1096041" y="1390688"/>
                    <a:pt x="1071864" y="1366511"/>
                    <a:pt x="1071865" y="1336689"/>
                  </a:cubicBezTo>
                  <a:cubicBezTo>
                    <a:pt x="1071865" y="1306866"/>
                    <a:pt x="1096042" y="1282689"/>
                    <a:pt x="1125865" y="1282688"/>
                  </a:cubicBezTo>
                  <a:cubicBezTo>
                    <a:pt x="1140776" y="1282689"/>
                    <a:pt x="1154276" y="1288733"/>
                    <a:pt x="1164048" y="1298505"/>
                  </a:cubicBezTo>
                  <a:close/>
                  <a:moveTo>
                    <a:pt x="299607" y="237236"/>
                  </a:moveTo>
                  <a:cubicBezTo>
                    <a:pt x="309379" y="247008"/>
                    <a:pt x="315423" y="260508"/>
                    <a:pt x="315423" y="275419"/>
                  </a:cubicBezTo>
                  <a:cubicBezTo>
                    <a:pt x="315424" y="305243"/>
                    <a:pt x="291247" y="329420"/>
                    <a:pt x="261423" y="329419"/>
                  </a:cubicBezTo>
                  <a:cubicBezTo>
                    <a:pt x="231600" y="329420"/>
                    <a:pt x="207423" y="305242"/>
                    <a:pt x="207423" y="275420"/>
                  </a:cubicBezTo>
                  <a:cubicBezTo>
                    <a:pt x="207423" y="245596"/>
                    <a:pt x="231600" y="221419"/>
                    <a:pt x="261423" y="221420"/>
                  </a:cubicBezTo>
                  <a:cubicBezTo>
                    <a:pt x="276335" y="221419"/>
                    <a:pt x="289835" y="227464"/>
                    <a:pt x="299607" y="237236"/>
                  </a:cubicBezTo>
                  <a:close/>
                  <a:moveTo>
                    <a:pt x="479449" y="442491"/>
                  </a:moveTo>
                  <a:cubicBezTo>
                    <a:pt x="489221" y="452264"/>
                    <a:pt x="495265" y="465763"/>
                    <a:pt x="495265" y="480674"/>
                  </a:cubicBezTo>
                  <a:cubicBezTo>
                    <a:pt x="495265" y="510498"/>
                    <a:pt x="471088" y="534675"/>
                    <a:pt x="441265" y="534675"/>
                  </a:cubicBezTo>
                  <a:cubicBezTo>
                    <a:pt x="411442" y="534674"/>
                    <a:pt x="387265" y="510497"/>
                    <a:pt x="387265" y="480675"/>
                  </a:cubicBezTo>
                  <a:cubicBezTo>
                    <a:pt x="387265" y="450851"/>
                    <a:pt x="411442" y="426674"/>
                    <a:pt x="441265" y="426674"/>
                  </a:cubicBezTo>
                  <a:cubicBezTo>
                    <a:pt x="456177" y="426675"/>
                    <a:pt x="469677" y="432719"/>
                    <a:pt x="479449" y="442491"/>
                  </a:cubicBezTo>
                  <a:close/>
                  <a:moveTo>
                    <a:pt x="638697" y="630589"/>
                  </a:moveTo>
                  <a:cubicBezTo>
                    <a:pt x="648469" y="640361"/>
                    <a:pt x="654513" y="653861"/>
                    <a:pt x="654513" y="668772"/>
                  </a:cubicBezTo>
                  <a:cubicBezTo>
                    <a:pt x="654513" y="698596"/>
                    <a:pt x="630336" y="722773"/>
                    <a:pt x="600513" y="722773"/>
                  </a:cubicBezTo>
                  <a:cubicBezTo>
                    <a:pt x="570690" y="722772"/>
                    <a:pt x="546513" y="698595"/>
                    <a:pt x="546513" y="668772"/>
                  </a:cubicBezTo>
                  <a:cubicBezTo>
                    <a:pt x="546513" y="638949"/>
                    <a:pt x="570690" y="614772"/>
                    <a:pt x="600513" y="614772"/>
                  </a:cubicBezTo>
                  <a:cubicBezTo>
                    <a:pt x="615425" y="614772"/>
                    <a:pt x="628925" y="620817"/>
                    <a:pt x="638697" y="630589"/>
                  </a:cubicBezTo>
                  <a:close/>
                  <a:moveTo>
                    <a:pt x="1284662" y="1388738"/>
                  </a:moveTo>
                  <a:cubicBezTo>
                    <a:pt x="1293010" y="1399753"/>
                    <a:pt x="1297156" y="1413951"/>
                    <a:pt x="1295122" y="1428723"/>
                  </a:cubicBezTo>
                  <a:cubicBezTo>
                    <a:pt x="1291054" y="1458267"/>
                    <a:pt x="1263805" y="1478920"/>
                    <a:pt x="1234261" y="1474852"/>
                  </a:cubicBezTo>
                  <a:cubicBezTo>
                    <a:pt x="1204717" y="1470784"/>
                    <a:pt x="1184064" y="1443535"/>
                    <a:pt x="1188132" y="1413991"/>
                  </a:cubicBezTo>
                  <a:cubicBezTo>
                    <a:pt x="1192200" y="1384447"/>
                    <a:pt x="1219449" y="1363794"/>
                    <a:pt x="1248993" y="1367862"/>
                  </a:cubicBezTo>
                  <a:cubicBezTo>
                    <a:pt x="1263765" y="1369895"/>
                    <a:pt x="1276314" y="1377725"/>
                    <a:pt x="1284662" y="1388738"/>
                  </a:cubicBezTo>
                  <a:close/>
                  <a:moveTo>
                    <a:pt x="1004862" y="1022142"/>
                  </a:moveTo>
                  <a:cubicBezTo>
                    <a:pt x="1014634" y="1031914"/>
                    <a:pt x="1020678" y="1045414"/>
                    <a:pt x="1020678" y="1060326"/>
                  </a:cubicBezTo>
                  <a:cubicBezTo>
                    <a:pt x="1020678" y="1090149"/>
                    <a:pt x="996501" y="1114326"/>
                    <a:pt x="966678" y="1114326"/>
                  </a:cubicBezTo>
                  <a:cubicBezTo>
                    <a:pt x="936855" y="1114325"/>
                    <a:pt x="912678" y="1090148"/>
                    <a:pt x="912678" y="1060326"/>
                  </a:cubicBezTo>
                  <a:cubicBezTo>
                    <a:pt x="912678" y="1030503"/>
                    <a:pt x="936855" y="1006326"/>
                    <a:pt x="966678" y="1006325"/>
                  </a:cubicBezTo>
                  <a:cubicBezTo>
                    <a:pt x="981590" y="1006326"/>
                    <a:pt x="995090" y="1012370"/>
                    <a:pt x="1004862" y="1022142"/>
                  </a:cubicBezTo>
                  <a:close/>
                  <a:moveTo>
                    <a:pt x="809048" y="767606"/>
                  </a:moveTo>
                  <a:cubicBezTo>
                    <a:pt x="818820" y="777378"/>
                    <a:pt x="824864" y="790878"/>
                    <a:pt x="824864" y="805789"/>
                  </a:cubicBezTo>
                  <a:cubicBezTo>
                    <a:pt x="824864" y="835612"/>
                    <a:pt x="800687" y="859789"/>
                    <a:pt x="770864" y="859790"/>
                  </a:cubicBezTo>
                  <a:cubicBezTo>
                    <a:pt x="748497" y="859789"/>
                    <a:pt x="729305" y="846190"/>
                    <a:pt x="721107" y="826808"/>
                  </a:cubicBezTo>
                  <a:lnTo>
                    <a:pt x="719779" y="820227"/>
                  </a:lnTo>
                  <a:lnTo>
                    <a:pt x="717057" y="833708"/>
                  </a:lnTo>
                  <a:cubicBezTo>
                    <a:pt x="708860" y="853090"/>
                    <a:pt x="689669" y="866689"/>
                    <a:pt x="667301" y="866689"/>
                  </a:cubicBezTo>
                  <a:cubicBezTo>
                    <a:pt x="637478" y="866689"/>
                    <a:pt x="613301" y="842512"/>
                    <a:pt x="613301" y="812689"/>
                  </a:cubicBezTo>
                  <a:cubicBezTo>
                    <a:pt x="613301" y="782866"/>
                    <a:pt x="637478" y="758689"/>
                    <a:pt x="667301" y="758689"/>
                  </a:cubicBezTo>
                  <a:cubicBezTo>
                    <a:pt x="682213" y="758689"/>
                    <a:pt x="695713" y="764733"/>
                    <a:pt x="705485" y="774505"/>
                  </a:cubicBezTo>
                  <a:cubicBezTo>
                    <a:pt x="710371" y="779392"/>
                    <a:pt x="714325" y="785210"/>
                    <a:pt x="717058" y="791670"/>
                  </a:cubicBezTo>
                  <a:lnTo>
                    <a:pt x="718386" y="798251"/>
                  </a:lnTo>
                  <a:lnTo>
                    <a:pt x="721108" y="784770"/>
                  </a:lnTo>
                  <a:cubicBezTo>
                    <a:pt x="729305" y="765388"/>
                    <a:pt x="748496" y="751789"/>
                    <a:pt x="770864" y="751789"/>
                  </a:cubicBezTo>
                  <a:cubicBezTo>
                    <a:pt x="785775" y="751789"/>
                    <a:pt x="799276" y="757834"/>
                    <a:pt x="809048" y="767606"/>
                  </a:cubicBezTo>
                  <a:close/>
                  <a:moveTo>
                    <a:pt x="437079" y="316334"/>
                  </a:moveTo>
                  <a:cubicBezTo>
                    <a:pt x="446852" y="326107"/>
                    <a:pt x="452896" y="339607"/>
                    <a:pt x="452896" y="354518"/>
                  </a:cubicBezTo>
                  <a:cubicBezTo>
                    <a:pt x="452896" y="384341"/>
                    <a:pt x="428719" y="408518"/>
                    <a:pt x="398896" y="408518"/>
                  </a:cubicBezTo>
                  <a:cubicBezTo>
                    <a:pt x="369072" y="408518"/>
                    <a:pt x="344895" y="384341"/>
                    <a:pt x="344896" y="354518"/>
                  </a:cubicBezTo>
                  <a:cubicBezTo>
                    <a:pt x="344896" y="324695"/>
                    <a:pt x="369073" y="300518"/>
                    <a:pt x="398895" y="300518"/>
                  </a:cubicBezTo>
                  <a:cubicBezTo>
                    <a:pt x="413807" y="300518"/>
                    <a:pt x="427307" y="306562"/>
                    <a:pt x="437079" y="316334"/>
                  </a:cubicBezTo>
                  <a:close/>
                  <a:moveTo>
                    <a:pt x="1150886" y="1172084"/>
                  </a:moveTo>
                  <a:cubicBezTo>
                    <a:pt x="1160658" y="1181856"/>
                    <a:pt x="1166703" y="1195356"/>
                    <a:pt x="1166702" y="1210267"/>
                  </a:cubicBezTo>
                  <a:cubicBezTo>
                    <a:pt x="1166703" y="1240090"/>
                    <a:pt x="1142526" y="1264267"/>
                    <a:pt x="1112703" y="1264267"/>
                  </a:cubicBezTo>
                  <a:cubicBezTo>
                    <a:pt x="1082879" y="1264267"/>
                    <a:pt x="1058702" y="1240090"/>
                    <a:pt x="1058703" y="1210267"/>
                  </a:cubicBezTo>
                  <a:cubicBezTo>
                    <a:pt x="1058702" y="1180444"/>
                    <a:pt x="1082879" y="1156267"/>
                    <a:pt x="1112702" y="1156267"/>
                  </a:cubicBezTo>
                  <a:cubicBezTo>
                    <a:pt x="1127614" y="1156267"/>
                    <a:pt x="1141114" y="1162312"/>
                    <a:pt x="1150886" y="1172084"/>
                  </a:cubicBezTo>
                  <a:close/>
                  <a:moveTo>
                    <a:pt x="758241" y="665179"/>
                  </a:moveTo>
                  <a:cubicBezTo>
                    <a:pt x="768014" y="674952"/>
                    <a:pt x="774058" y="688452"/>
                    <a:pt x="774058" y="703363"/>
                  </a:cubicBezTo>
                  <a:cubicBezTo>
                    <a:pt x="774058" y="733186"/>
                    <a:pt x="749881" y="757363"/>
                    <a:pt x="720058" y="757363"/>
                  </a:cubicBezTo>
                  <a:cubicBezTo>
                    <a:pt x="690235" y="757363"/>
                    <a:pt x="666058" y="733186"/>
                    <a:pt x="666058" y="703363"/>
                  </a:cubicBezTo>
                  <a:cubicBezTo>
                    <a:pt x="666058" y="673540"/>
                    <a:pt x="690235" y="649363"/>
                    <a:pt x="720058" y="649363"/>
                  </a:cubicBezTo>
                  <a:cubicBezTo>
                    <a:pt x="734969" y="649363"/>
                    <a:pt x="748469" y="655407"/>
                    <a:pt x="758241" y="665179"/>
                  </a:cubicBezTo>
                  <a:close/>
                  <a:moveTo>
                    <a:pt x="1104803" y="1068605"/>
                  </a:moveTo>
                  <a:cubicBezTo>
                    <a:pt x="1114576" y="1078378"/>
                    <a:pt x="1120620" y="1091877"/>
                    <a:pt x="1120619" y="1106788"/>
                  </a:cubicBezTo>
                  <a:cubicBezTo>
                    <a:pt x="1120620" y="1136612"/>
                    <a:pt x="1096443" y="1160789"/>
                    <a:pt x="1066620" y="1160789"/>
                  </a:cubicBezTo>
                  <a:cubicBezTo>
                    <a:pt x="1036796" y="1160788"/>
                    <a:pt x="1012619" y="1136611"/>
                    <a:pt x="1012620" y="1106788"/>
                  </a:cubicBezTo>
                  <a:cubicBezTo>
                    <a:pt x="1012619" y="1076965"/>
                    <a:pt x="1036796" y="1052788"/>
                    <a:pt x="1066619" y="1052788"/>
                  </a:cubicBezTo>
                  <a:cubicBezTo>
                    <a:pt x="1081531" y="1052788"/>
                    <a:pt x="1095031" y="1058833"/>
                    <a:pt x="1104803" y="1068605"/>
                  </a:cubicBezTo>
                  <a:close/>
                  <a:moveTo>
                    <a:pt x="631410" y="467109"/>
                  </a:moveTo>
                  <a:cubicBezTo>
                    <a:pt x="641182" y="476881"/>
                    <a:pt x="647226" y="490381"/>
                    <a:pt x="647226" y="505292"/>
                  </a:cubicBezTo>
                  <a:cubicBezTo>
                    <a:pt x="647226" y="535115"/>
                    <a:pt x="623049" y="559292"/>
                    <a:pt x="593226" y="559292"/>
                  </a:cubicBezTo>
                  <a:cubicBezTo>
                    <a:pt x="563403" y="559292"/>
                    <a:pt x="539226" y="535115"/>
                    <a:pt x="539226" y="505292"/>
                  </a:cubicBezTo>
                  <a:cubicBezTo>
                    <a:pt x="539226" y="475469"/>
                    <a:pt x="563403" y="451292"/>
                    <a:pt x="593226" y="451292"/>
                  </a:cubicBezTo>
                  <a:cubicBezTo>
                    <a:pt x="608138" y="451292"/>
                    <a:pt x="621638" y="457337"/>
                    <a:pt x="631410" y="467109"/>
                  </a:cubicBezTo>
                  <a:close/>
                  <a:moveTo>
                    <a:pt x="933508" y="826650"/>
                  </a:moveTo>
                  <a:lnTo>
                    <a:pt x="930563" y="841237"/>
                  </a:lnTo>
                  <a:lnTo>
                    <a:pt x="928727" y="843961"/>
                  </a:lnTo>
                  <a:lnTo>
                    <a:pt x="929377" y="843830"/>
                  </a:lnTo>
                  <a:lnTo>
                    <a:pt x="944209" y="846824"/>
                  </a:lnTo>
                  <a:lnTo>
                    <a:pt x="934748" y="832792"/>
                  </a:lnTo>
                  <a:close/>
                  <a:moveTo>
                    <a:pt x="1267524" y="1228618"/>
                  </a:moveTo>
                  <a:cubicBezTo>
                    <a:pt x="1277297" y="1238391"/>
                    <a:pt x="1283340" y="1251891"/>
                    <a:pt x="1283340" y="1266802"/>
                  </a:cubicBezTo>
                  <a:cubicBezTo>
                    <a:pt x="1283340" y="1296625"/>
                    <a:pt x="1259163" y="1320802"/>
                    <a:pt x="1229341" y="1320802"/>
                  </a:cubicBezTo>
                  <a:cubicBezTo>
                    <a:pt x="1199517" y="1320802"/>
                    <a:pt x="1175340" y="1296625"/>
                    <a:pt x="1175340" y="1266802"/>
                  </a:cubicBezTo>
                  <a:cubicBezTo>
                    <a:pt x="1175340" y="1236979"/>
                    <a:pt x="1199517" y="1212802"/>
                    <a:pt x="1229340" y="1212802"/>
                  </a:cubicBezTo>
                  <a:cubicBezTo>
                    <a:pt x="1244252" y="1212802"/>
                    <a:pt x="1257752" y="1218846"/>
                    <a:pt x="1267524" y="1228618"/>
                  </a:cubicBezTo>
                  <a:close/>
                  <a:moveTo>
                    <a:pt x="721649" y="542601"/>
                  </a:moveTo>
                  <a:cubicBezTo>
                    <a:pt x="731422" y="552374"/>
                    <a:pt x="737466" y="565873"/>
                    <a:pt x="737466" y="580785"/>
                  </a:cubicBezTo>
                  <a:cubicBezTo>
                    <a:pt x="737466" y="610608"/>
                    <a:pt x="713289" y="634785"/>
                    <a:pt x="683466" y="634785"/>
                  </a:cubicBezTo>
                  <a:cubicBezTo>
                    <a:pt x="653643" y="634784"/>
                    <a:pt x="629466" y="610607"/>
                    <a:pt x="629466" y="580785"/>
                  </a:cubicBezTo>
                  <a:cubicBezTo>
                    <a:pt x="629466" y="550962"/>
                    <a:pt x="653643" y="526785"/>
                    <a:pt x="683466" y="526784"/>
                  </a:cubicBezTo>
                  <a:cubicBezTo>
                    <a:pt x="698377" y="526785"/>
                    <a:pt x="711877" y="532829"/>
                    <a:pt x="721649" y="542601"/>
                  </a:cubicBezTo>
                  <a:close/>
                  <a:moveTo>
                    <a:pt x="575115" y="358032"/>
                  </a:moveTo>
                  <a:cubicBezTo>
                    <a:pt x="584887" y="367804"/>
                    <a:pt x="590931" y="381304"/>
                    <a:pt x="590931" y="396215"/>
                  </a:cubicBezTo>
                  <a:cubicBezTo>
                    <a:pt x="590931" y="426038"/>
                    <a:pt x="566754" y="450215"/>
                    <a:pt x="536931" y="450215"/>
                  </a:cubicBezTo>
                  <a:cubicBezTo>
                    <a:pt x="507108" y="450215"/>
                    <a:pt x="482931" y="426038"/>
                    <a:pt x="482931" y="396215"/>
                  </a:cubicBezTo>
                  <a:cubicBezTo>
                    <a:pt x="482931" y="366392"/>
                    <a:pt x="507108" y="342215"/>
                    <a:pt x="536931" y="342215"/>
                  </a:cubicBezTo>
                  <a:cubicBezTo>
                    <a:pt x="551843" y="342215"/>
                    <a:pt x="565343" y="348260"/>
                    <a:pt x="575115" y="358032"/>
                  </a:cubicBezTo>
                  <a:close/>
                  <a:moveTo>
                    <a:pt x="417019" y="159625"/>
                  </a:moveTo>
                  <a:cubicBezTo>
                    <a:pt x="426791" y="169397"/>
                    <a:pt x="432835" y="182897"/>
                    <a:pt x="432835" y="197808"/>
                  </a:cubicBezTo>
                  <a:cubicBezTo>
                    <a:pt x="432835" y="227632"/>
                    <a:pt x="408658" y="251809"/>
                    <a:pt x="378835" y="251808"/>
                  </a:cubicBezTo>
                  <a:cubicBezTo>
                    <a:pt x="349012" y="251808"/>
                    <a:pt x="324835" y="227631"/>
                    <a:pt x="324835" y="197809"/>
                  </a:cubicBezTo>
                  <a:cubicBezTo>
                    <a:pt x="324835" y="167985"/>
                    <a:pt x="349012" y="143808"/>
                    <a:pt x="378835" y="143809"/>
                  </a:cubicBezTo>
                  <a:cubicBezTo>
                    <a:pt x="393747" y="143808"/>
                    <a:pt x="407247" y="149853"/>
                    <a:pt x="417019" y="159625"/>
                  </a:cubicBezTo>
                  <a:close/>
                  <a:moveTo>
                    <a:pt x="1379126" y="1307730"/>
                  </a:moveTo>
                  <a:cubicBezTo>
                    <a:pt x="1391601" y="1324677"/>
                    <a:pt x="1393490" y="1348122"/>
                    <a:pt x="1382066" y="1367352"/>
                  </a:cubicBezTo>
                  <a:cubicBezTo>
                    <a:pt x="1366833" y="1392991"/>
                    <a:pt x="1333699" y="1401428"/>
                    <a:pt x="1308060" y="1386195"/>
                  </a:cubicBezTo>
                  <a:cubicBezTo>
                    <a:pt x="1282420" y="1370962"/>
                    <a:pt x="1273984" y="1337828"/>
                    <a:pt x="1289216" y="1312189"/>
                  </a:cubicBezTo>
                  <a:cubicBezTo>
                    <a:pt x="1304449" y="1286550"/>
                    <a:pt x="1337583" y="1278113"/>
                    <a:pt x="1363223" y="1293345"/>
                  </a:cubicBezTo>
                  <a:cubicBezTo>
                    <a:pt x="1369633" y="1297154"/>
                    <a:pt x="1374967" y="1302081"/>
                    <a:pt x="1379126" y="1307730"/>
                  </a:cubicBezTo>
                  <a:close/>
                  <a:moveTo>
                    <a:pt x="1066854" y="920623"/>
                  </a:moveTo>
                  <a:cubicBezTo>
                    <a:pt x="1076626" y="930395"/>
                    <a:pt x="1082671" y="943896"/>
                    <a:pt x="1082671" y="958807"/>
                  </a:cubicBezTo>
                  <a:cubicBezTo>
                    <a:pt x="1082671" y="988630"/>
                    <a:pt x="1058494" y="1012807"/>
                    <a:pt x="1028671" y="1012807"/>
                  </a:cubicBezTo>
                  <a:cubicBezTo>
                    <a:pt x="998848" y="1012807"/>
                    <a:pt x="974671" y="988630"/>
                    <a:pt x="974671" y="958807"/>
                  </a:cubicBezTo>
                  <a:cubicBezTo>
                    <a:pt x="974671" y="928984"/>
                    <a:pt x="998848" y="904807"/>
                    <a:pt x="1028671" y="904807"/>
                  </a:cubicBezTo>
                  <a:cubicBezTo>
                    <a:pt x="1043582" y="904807"/>
                    <a:pt x="1057082" y="910852"/>
                    <a:pt x="1066854" y="920623"/>
                  </a:cubicBezTo>
                  <a:close/>
                  <a:moveTo>
                    <a:pt x="518274" y="239670"/>
                  </a:moveTo>
                  <a:cubicBezTo>
                    <a:pt x="528046" y="249443"/>
                    <a:pt x="534090" y="262942"/>
                    <a:pt x="534090" y="277853"/>
                  </a:cubicBezTo>
                  <a:cubicBezTo>
                    <a:pt x="534090" y="307677"/>
                    <a:pt x="509913" y="331854"/>
                    <a:pt x="480090" y="331854"/>
                  </a:cubicBezTo>
                  <a:cubicBezTo>
                    <a:pt x="450267" y="331853"/>
                    <a:pt x="426090" y="307676"/>
                    <a:pt x="426090" y="277854"/>
                  </a:cubicBezTo>
                  <a:cubicBezTo>
                    <a:pt x="426090" y="248030"/>
                    <a:pt x="450267" y="223853"/>
                    <a:pt x="480090" y="223854"/>
                  </a:cubicBezTo>
                  <a:cubicBezTo>
                    <a:pt x="495002" y="223854"/>
                    <a:pt x="508502" y="229898"/>
                    <a:pt x="518274" y="239670"/>
                  </a:cubicBezTo>
                  <a:close/>
                  <a:moveTo>
                    <a:pt x="869697" y="632169"/>
                  </a:moveTo>
                  <a:cubicBezTo>
                    <a:pt x="879469" y="641942"/>
                    <a:pt x="885513" y="655441"/>
                    <a:pt x="885513" y="670353"/>
                  </a:cubicBezTo>
                  <a:cubicBezTo>
                    <a:pt x="885513" y="700176"/>
                    <a:pt x="861336" y="724353"/>
                    <a:pt x="831513" y="724353"/>
                  </a:cubicBezTo>
                  <a:cubicBezTo>
                    <a:pt x="801690" y="724352"/>
                    <a:pt x="777513" y="700175"/>
                    <a:pt x="777513" y="670353"/>
                  </a:cubicBezTo>
                  <a:cubicBezTo>
                    <a:pt x="777513" y="640529"/>
                    <a:pt x="801690" y="616352"/>
                    <a:pt x="831513" y="616352"/>
                  </a:cubicBezTo>
                  <a:cubicBezTo>
                    <a:pt x="846425" y="616353"/>
                    <a:pt x="859925" y="622397"/>
                    <a:pt x="869697" y="632169"/>
                  </a:cubicBezTo>
                  <a:close/>
                  <a:moveTo>
                    <a:pt x="1171707" y="979840"/>
                  </a:moveTo>
                  <a:cubicBezTo>
                    <a:pt x="1181479" y="989612"/>
                    <a:pt x="1187523" y="1003112"/>
                    <a:pt x="1187523" y="1018023"/>
                  </a:cubicBezTo>
                  <a:cubicBezTo>
                    <a:pt x="1187523" y="1047847"/>
                    <a:pt x="1163346" y="1072024"/>
                    <a:pt x="1133523" y="1072024"/>
                  </a:cubicBezTo>
                  <a:cubicBezTo>
                    <a:pt x="1103700" y="1072023"/>
                    <a:pt x="1079523" y="1047846"/>
                    <a:pt x="1079523" y="1018024"/>
                  </a:cubicBezTo>
                  <a:cubicBezTo>
                    <a:pt x="1079523" y="988200"/>
                    <a:pt x="1103700" y="964023"/>
                    <a:pt x="1133523" y="964023"/>
                  </a:cubicBezTo>
                  <a:cubicBezTo>
                    <a:pt x="1148434" y="964024"/>
                    <a:pt x="1161935" y="970068"/>
                    <a:pt x="1171707" y="979840"/>
                  </a:cubicBezTo>
                  <a:close/>
                  <a:moveTo>
                    <a:pt x="743233" y="414151"/>
                  </a:moveTo>
                  <a:cubicBezTo>
                    <a:pt x="753005" y="423924"/>
                    <a:pt x="759049" y="437424"/>
                    <a:pt x="759049" y="452335"/>
                  </a:cubicBezTo>
                  <a:cubicBezTo>
                    <a:pt x="759049" y="482158"/>
                    <a:pt x="734872" y="506335"/>
                    <a:pt x="705049" y="506335"/>
                  </a:cubicBezTo>
                  <a:cubicBezTo>
                    <a:pt x="675226" y="506335"/>
                    <a:pt x="651049" y="482158"/>
                    <a:pt x="651049" y="452335"/>
                  </a:cubicBezTo>
                  <a:cubicBezTo>
                    <a:pt x="651049" y="422512"/>
                    <a:pt x="675226" y="398335"/>
                    <a:pt x="705049" y="398335"/>
                  </a:cubicBezTo>
                  <a:cubicBezTo>
                    <a:pt x="719960" y="398335"/>
                    <a:pt x="733461" y="404379"/>
                    <a:pt x="743233" y="414151"/>
                  </a:cubicBezTo>
                  <a:close/>
                  <a:moveTo>
                    <a:pt x="974454" y="684486"/>
                  </a:moveTo>
                  <a:cubicBezTo>
                    <a:pt x="984227" y="694259"/>
                    <a:pt x="990270" y="707759"/>
                    <a:pt x="990270" y="722670"/>
                  </a:cubicBezTo>
                  <a:cubicBezTo>
                    <a:pt x="990270" y="730126"/>
                    <a:pt x="988759" y="737229"/>
                    <a:pt x="986027" y="743689"/>
                  </a:cubicBezTo>
                  <a:lnTo>
                    <a:pt x="974464" y="760839"/>
                  </a:lnTo>
                  <a:lnTo>
                    <a:pt x="984504" y="757772"/>
                  </a:lnTo>
                  <a:cubicBezTo>
                    <a:pt x="999416" y="757773"/>
                    <a:pt x="1012916" y="763817"/>
                    <a:pt x="1022688" y="773589"/>
                  </a:cubicBezTo>
                  <a:cubicBezTo>
                    <a:pt x="1032461" y="783362"/>
                    <a:pt x="1038505" y="796861"/>
                    <a:pt x="1038505" y="811773"/>
                  </a:cubicBezTo>
                  <a:cubicBezTo>
                    <a:pt x="1038505" y="841596"/>
                    <a:pt x="1014328" y="865773"/>
                    <a:pt x="984505" y="865773"/>
                  </a:cubicBezTo>
                  <a:lnTo>
                    <a:pt x="969673" y="862778"/>
                  </a:lnTo>
                  <a:lnTo>
                    <a:pt x="979134" y="876811"/>
                  </a:lnTo>
                  <a:cubicBezTo>
                    <a:pt x="981866" y="883271"/>
                    <a:pt x="983377" y="890374"/>
                    <a:pt x="983377" y="897830"/>
                  </a:cubicBezTo>
                  <a:cubicBezTo>
                    <a:pt x="983377" y="927653"/>
                    <a:pt x="959200" y="951830"/>
                    <a:pt x="929377" y="951830"/>
                  </a:cubicBezTo>
                  <a:cubicBezTo>
                    <a:pt x="899554" y="951830"/>
                    <a:pt x="875377" y="927653"/>
                    <a:pt x="875377" y="897830"/>
                  </a:cubicBezTo>
                  <a:cubicBezTo>
                    <a:pt x="875377" y="890374"/>
                    <a:pt x="876888" y="883271"/>
                    <a:pt x="879621" y="876811"/>
                  </a:cubicBezTo>
                  <a:lnTo>
                    <a:pt x="881457" y="874087"/>
                  </a:lnTo>
                  <a:lnTo>
                    <a:pt x="880807" y="874218"/>
                  </a:lnTo>
                  <a:cubicBezTo>
                    <a:pt x="850984" y="874218"/>
                    <a:pt x="826807" y="850041"/>
                    <a:pt x="826807" y="820218"/>
                  </a:cubicBezTo>
                  <a:cubicBezTo>
                    <a:pt x="826807" y="790395"/>
                    <a:pt x="850984" y="766218"/>
                    <a:pt x="880807" y="766218"/>
                  </a:cubicBezTo>
                  <a:cubicBezTo>
                    <a:pt x="895719" y="766218"/>
                    <a:pt x="909219" y="772262"/>
                    <a:pt x="918991" y="782034"/>
                  </a:cubicBezTo>
                  <a:cubicBezTo>
                    <a:pt x="923877" y="786920"/>
                    <a:pt x="927831" y="792739"/>
                    <a:pt x="930563" y="799199"/>
                  </a:cubicBezTo>
                  <a:lnTo>
                    <a:pt x="931804" y="805341"/>
                  </a:lnTo>
                  <a:lnTo>
                    <a:pt x="934748" y="790754"/>
                  </a:lnTo>
                  <a:lnTo>
                    <a:pt x="948354" y="774231"/>
                  </a:lnTo>
                  <a:lnTo>
                    <a:pt x="936271" y="776670"/>
                  </a:lnTo>
                  <a:cubicBezTo>
                    <a:pt x="906447" y="776670"/>
                    <a:pt x="882270" y="752493"/>
                    <a:pt x="882270" y="722670"/>
                  </a:cubicBezTo>
                  <a:cubicBezTo>
                    <a:pt x="882270" y="692847"/>
                    <a:pt x="906447" y="668670"/>
                    <a:pt x="936270" y="668670"/>
                  </a:cubicBezTo>
                  <a:cubicBezTo>
                    <a:pt x="951182" y="668670"/>
                    <a:pt x="964682" y="674715"/>
                    <a:pt x="974454" y="684486"/>
                  </a:cubicBezTo>
                  <a:close/>
                  <a:moveTo>
                    <a:pt x="664042" y="289158"/>
                  </a:moveTo>
                  <a:cubicBezTo>
                    <a:pt x="673814" y="298931"/>
                    <a:pt x="679858" y="312430"/>
                    <a:pt x="679858" y="327342"/>
                  </a:cubicBezTo>
                  <a:cubicBezTo>
                    <a:pt x="679858" y="357165"/>
                    <a:pt x="655681" y="381342"/>
                    <a:pt x="625858" y="381342"/>
                  </a:cubicBezTo>
                  <a:cubicBezTo>
                    <a:pt x="596035" y="381341"/>
                    <a:pt x="571858" y="357164"/>
                    <a:pt x="571858" y="327342"/>
                  </a:cubicBezTo>
                  <a:cubicBezTo>
                    <a:pt x="571858" y="297519"/>
                    <a:pt x="596035" y="273342"/>
                    <a:pt x="625858" y="273341"/>
                  </a:cubicBezTo>
                  <a:cubicBezTo>
                    <a:pt x="640769" y="273342"/>
                    <a:pt x="654270" y="279386"/>
                    <a:pt x="664042" y="289158"/>
                  </a:cubicBezTo>
                  <a:close/>
                  <a:moveTo>
                    <a:pt x="833871" y="493520"/>
                  </a:moveTo>
                  <a:cubicBezTo>
                    <a:pt x="843643" y="503293"/>
                    <a:pt x="849687" y="516792"/>
                    <a:pt x="849687" y="531703"/>
                  </a:cubicBezTo>
                  <a:cubicBezTo>
                    <a:pt x="849687" y="561527"/>
                    <a:pt x="825510" y="585704"/>
                    <a:pt x="795687" y="585704"/>
                  </a:cubicBezTo>
                  <a:cubicBezTo>
                    <a:pt x="765864" y="585703"/>
                    <a:pt x="741687" y="561526"/>
                    <a:pt x="741687" y="531704"/>
                  </a:cubicBezTo>
                  <a:cubicBezTo>
                    <a:pt x="741687" y="501880"/>
                    <a:pt x="765864" y="477703"/>
                    <a:pt x="795687" y="477703"/>
                  </a:cubicBezTo>
                  <a:cubicBezTo>
                    <a:pt x="810598" y="477703"/>
                    <a:pt x="824099" y="483748"/>
                    <a:pt x="833871" y="493520"/>
                  </a:cubicBezTo>
                  <a:close/>
                  <a:moveTo>
                    <a:pt x="522225" y="87126"/>
                  </a:moveTo>
                  <a:cubicBezTo>
                    <a:pt x="531997" y="96898"/>
                    <a:pt x="538042" y="110398"/>
                    <a:pt x="538041" y="125309"/>
                  </a:cubicBezTo>
                  <a:cubicBezTo>
                    <a:pt x="538042" y="155133"/>
                    <a:pt x="513865" y="179310"/>
                    <a:pt x="484041" y="179309"/>
                  </a:cubicBezTo>
                  <a:cubicBezTo>
                    <a:pt x="454218" y="179309"/>
                    <a:pt x="430041" y="155132"/>
                    <a:pt x="430042" y="125309"/>
                  </a:cubicBezTo>
                  <a:cubicBezTo>
                    <a:pt x="430041" y="95486"/>
                    <a:pt x="454218" y="71309"/>
                    <a:pt x="484041" y="71309"/>
                  </a:cubicBezTo>
                  <a:cubicBezTo>
                    <a:pt x="498953" y="71309"/>
                    <a:pt x="512453" y="77354"/>
                    <a:pt x="522225" y="87126"/>
                  </a:cubicBezTo>
                  <a:close/>
                  <a:moveTo>
                    <a:pt x="1128847" y="819105"/>
                  </a:moveTo>
                  <a:cubicBezTo>
                    <a:pt x="1138619" y="828877"/>
                    <a:pt x="1144664" y="842377"/>
                    <a:pt x="1144663" y="857288"/>
                  </a:cubicBezTo>
                  <a:cubicBezTo>
                    <a:pt x="1144664" y="887111"/>
                    <a:pt x="1120487" y="911289"/>
                    <a:pt x="1090664" y="911289"/>
                  </a:cubicBezTo>
                  <a:cubicBezTo>
                    <a:pt x="1060840" y="911288"/>
                    <a:pt x="1036663" y="887111"/>
                    <a:pt x="1036664" y="857288"/>
                  </a:cubicBezTo>
                  <a:cubicBezTo>
                    <a:pt x="1036663" y="827465"/>
                    <a:pt x="1060840" y="803288"/>
                    <a:pt x="1090663" y="803288"/>
                  </a:cubicBezTo>
                  <a:cubicBezTo>
                    <a:pt x="1105575" y="803288"/>
                    <a:pt x="1119075" y="809333"/>
                    <a:pt x="1128847" y="819105"/>
                  </a:cubicBezTo>
                  <a:close/>
                  <a:moveTo>
                    <a:pt x="1467427" y="1211442"/>
                  </a:moveTo>
                  <a:cubicBezTo>
                    <a:pt x="1479903" y="1228389"/>
                    <a:pt x="1481792" y="1251834"/>
                    <a:pt x="1470368" y="1271064"/>
                  </a:cubicBezTo>
                  <a:cubicBezTo>
                    <a:pt x="1455135" y="1296703"/>
                    <a:pt x="1422001" y="1305140"/>
                    <a:pt x="1396361" y="1289907"/>
                  </a:cubicBezTo>
                  <a:cubicBezTo>
                    <a:pt x="1370721" y="1274674"/>
                    <a:pt x="1362286" y="1241540"/>
                    <a:pt x="1377518" y="1215901"/>
                  </a:cubicBezTo>
                  <a:cubicBezTo>
                    <a:pt x="1392751" y="1190262"/>
                    <a:pt x="1425885" y="1181825"/>
                    <a:pt x="1451524" y="1197057"/>
                  </a:cubicBezTo>
                  <a:cubicBezTo>
                    <a:pt x="1457934" y="1200866"/>
                    <a:pt x="1463269" y="1205793"/>
                    <a:pt x="1467427" y="1211442"/>
                  </a:cubicBezTo>
                  <a:close/>
                  <a:moveTo>
                    <a:pt x="639421" y="184565"/>
                  </a:moveTo>
                  <a:cubicBezTo>
                    <a:pt x="649193" y="194337"/>
                    <a:pt x="655237" y="207837"/>
                    <a:pt x="655237" y="222748"/>
                  </a:cubicBezTo>
                  <a:cubicBezTo>
                    <a:pt x="655237" y="252571"/>
                    <a:pt x="631060" y="276748"/>
                    <a:pt x="601237" y="276749"/>
                  </a:cubicBezTo>
                  <a:cubicBezTo>
                    <a:pt x="571414" y="276748"/>
                    <a:pt x="547237" y="252571"/>
                    <a:pt x="547237" y="222748"/>
                  </a:cubicBezTo>
                  <a:cubicBezTo>
                    <a:pt x="547237" y="192925"/>
                    <a:pt x="571414" y="168748"/>
                    <a:pt x="601237" y="168748"/>
                  </a:cubicBezTo>
                  <a:cubicBezTo>
                    <a:pt x="616148" y="168748"/>
                    <a:pt x="629649" y="174793"/>
                    <a:pt x="639421" y="184565"/>
                  </a:cubicBezTo>
                  <a:close/>
                  <a:moveTo>
                    <a:pt x="1226878" y="885338"/>
                  </a:moveTo>
                  <a:cubicBezTo>
                    <a:pt x="1236651" y="895111"/>
                    <a:pt x="1242694" y="908611"/>
                    <a:pt x="1242694" y="923522"/>
                  </a:cubicBezTo>
                  <a:cubicBezTo>
                    <a:pt x="1242694" y="953345"/>
                    <a:pt x="1218517" y="977522"/>
                    <a:pt x="1188695" y="977522"/>
                  </a:cubicBezTo>
                  <a:cubicBezTo>
                    <a:pt x="1158871" y="977522"/>
                    <a:pt x="1134694" y="953345"/>
                    <a:pt x="1134694" y="923522"/>
                  </a:cubicBezTo>
                  <a:cubicBezTo>
                    <a:pt x="1134694" y="893699"/>
                    <a:pt x="1158871" y="869522"/>
                    <a:pt x="1188694" y="869522"/>
                  </a:cubicBezTo>
                  <a:cubicBezTo>
                    <a:pt x="1203606" y="869522"/>
                    <a:pt x="1217106" y="875567"/>
                    <a:pt x="1226878" y="885338"/>
                  </a:cubicBezTo>
                  <a:close/>
                  <a:moveTo>
                    <a:pt x="965980" y="533157"/>
                  </a:moveTo>
                  <a:cubicBezTo>
                    <a:pt x="975752" y="542930"/>
                    <a:pt x="981796" y="556430"/>
                    <a:pt x="981796" y="571341"/>
                  </a:cubicBezTo>
                  <a:cubicBezTo>
                    <a:pt x="981796" y="601164"/>
                    <a:pt x="957619" y="625341"/>
                    <a:pt x="927796" y="625341"/>
                  </a:cubicBezTo>
                  <a:cubicBezTo>
                    <a:pt x="897973" y="625341"/>
                    <a:pt x="873796" y="601164"/>
                    <a:pt x="873796" y="571341"/>
                  </a:cubicBezTo>
                  <a:cubicBezTo>
                    <a:pt x="873796" y="541518"/>
                    <a:pt x="897973" y="517341"/>
                    <a:pt x="927796" y="517341"/>
                  </a:cubicBezTo>
                  <a:cubicBezTo>
                    <a:pt x="942707" y="517341"/>
                    <a:pt x="956208" y="523385"/>
                    <a:pt x="965980" y="533157"/>
                  </a:cubicBezTo>
                  <a:close/>
                  <a:moveTo>
                    <a:pt x="1413560" y="1067621"/>
                  </a:moveTo>
                  <a:cubicBezTo>
                    <a:pt x="1423332" y="1077394"/>
                    <a:pt x="1429376" y="1090893"/>
                    <a:pt x="1429376" y="1105804"/>
                  </a:cubicBezTo>
                  <a:cubicBezTo>
                    <a:pt x="1429376" y="1135628"/>
                    <a:pt x="1405199" y="1159805"/>
                    <a:pt x="1375376" y="1159805"/>
                  </a:cubicBezTo>
                  <a:cubicBezTo>
                    <a:pt x="1367920" y="1159804"/>
                    <a:pt x="1360817" y="1158293"/>
                    <a:pt x="1354357" y="1155561"/>
                  </a:cubicBezTo>
                  <a:lnTo>
                    <a:pt x="1350422" y="1152908"/>
                  </a:lnTo>
                  <a:lnTo>
                    <a:pt x="1360337" y="1167613"/>
                  </a:lnTo>
                  <a:cubicBezTo>
                    <a:pt x="1363069" y="1174073"/>
                    <a:pt x="1364580" y="1181176"/>
                    <a:pt x="1364580" y="1188632"/>
                  </a:cubicBezTo>
                  <a:cubicBezTo>
                    <a:pt x="1364580" y="1218455"/>
                    <a:pt x="1340403" y="1242632"/>
                    <a:pt x="1310581" y="1242632"/>
                  </a:cubicBezTo>
                  <a:cubicBezTo>
                    <a:pt x="1280757" y="1242631"/>
                    <a:pt x="1256580" y="1218454"/>
                    <a:pt x="1256580" y="1188632"/>
                  </a:cubicBezTo>
                  <a:cubicBezTo>
                    <a:pt x="1256580" y="1158809"/>
                    <a:pt x="1280757" y="1134632"/>
                    <a:pt x="1310580" y="1134631"/>
                  </a:cubicBezTo>
                  <a:cubicBezTo>
                    <a:pt x="1318036" y="1134631"/>
                    <a:pt x="1325139" y="1136142"/>
                    <a:pt x="1331599" y="1138875"/>
                  </a:cubicBezTo>
                  <a:lnTo>
                    <a:pt x="1335534" y="1141528"/>
                  </a:lnTo>
                  <a:lnTo>
                    <a:pt x="1325620" y="1126823"/>
                  </a:lnTo>
                  <a:cubicBezTo>
                    <a:pt x="1322887" y="1120363"/>
                    <a:pt x="1321376" y="1113260"/>
                    <a:pt x="1321376" y="1105805"/>
                  </a:cubicBezTo>
                  <a:cubicBezTo>
                    <a:pt x="1321376" y="1075981"/>
                    <a:pt x="1345553" y="1051804"/>
                    <a:pt x="1375376" y="1051804"/>
                  </a:cubicBezTo>
                  <a:cubicBezTo>
                    <a:pt x="1390288" y="1051804"/>
                    <a:pt x="1403788" y="1057849"/>
                    <a:pt x="1413560" y="1067621"/>
                  </a:cubicBezTo>
                  <a:close/>
                  <a:moveTo>
                    <a:pt x="860075" y="380872"/>
                  </a:moveTo>
                  <a:cubicBezTo>
                    <a:pt x="869848" y="390645"/>
                    <a:pt x="875892" y="404144"/>
                    <a:pt x="875891" y="419056"/>
                  </a:cubicBezTo>
                  <a:cubicBezTo>
                    <a:pt x="875892" y="448879"/>
                    <a:pt x="851715" y="473056"/>
                    <a:pt x="821892" y="473056"/>
                  </a:cubicBezTo>
                  <a:cubicBezTo>
                    <a:pt x="792068" y="473055"/>
                    <a:pt x="767891" y="448878"/>
                    <a:pt x="767891" y="419056"/>
                  </a:cubicBezTo>
                  <a:cubicBezTo>
                    <a:pt x="767891" y="389233"/>
                    <a:pt x="792068" y="365056"/>
                    <a:pt x="821891" y="365055"/>
                  </a:cubicBezTo>
                  <a:cubicBezTo>
                    <a:pt x="836803" y="365056"/>
                    <a:pt x="850303" y="371100"/>
                    <a:pt x="860075" y="380872"/>
                  </a:cubicBezTo>
                  <a:close/>
                  <a:moveTo>
                    <a:pt x="1129484" y="700927"/>
                  </a:moveTo>
                  <a:cubicBezTo>
                    <a:pt x="1139256" y="710700"/>
                    <a:pt x="1145300" y="724199"/>
                    <a:pt x="1145300" y="739110"/>
                  </a:cubicBezTo>
                  <a:cubicBezTo>
                    <a:pt x="1145300" y="768934"/>
                    <a:pt x="1121123" y="793111"/>
                    <a:pt x="1091300" y="793111"/>
                  </a:cubicBezTo>
                  <a:cubicBezTo>
                    <a:pt x="1061477" y="793110"/>
                    <a:pt x="1037300" y="768933"/>
                    <a:pt x="1037300" y="739111"/>
                  </a:cubicBezTo>
                  <a:cubicBezTo>
                    <a:pt x="1037300" y="709287"/>
                    <a:pt x="1061477" y="685110"/>
                    <a:pt x="1091300" y="685110"/>
                  </a:cubicBezTo>
                  <a:cubicBezTo>
                    <a:pt x="1106211" y="685111"/>
                    <a:pt x="1119712" y="691155"/>
                    <a:pt x="1129484" y="700927"/>
                  </a:cubicBezTo>
                  <a:close/>
                  <a:moveTo>
                    <a:pt x="798818" y="267484"/>
                  </a:moveTo>
                  <a:cubicBezTo>
                    <a:pt x="808591" y="277257"/>
                    <a:pt x="814634" y="290756"/>
                    <a:pt x="814634" y="305667"/>
                  </a:cubicBezTo>
                  <a:cubicBezTo>
                    <a:pt x="814634" y="335491"/>
                    <a:pt x="790457" y="359668"/>
                    <a:pt x="760634" y="359668"/>
                  </a:cubicBezTo>
                  <a:cubicBezTo>
                    <a:pt x="730811" y="359667"/>
                    <a:pt x="706634" y="335490"/>
                    <a:pt x="706634" y="305668"/>
                  </a:cubicBezTo>
                  <a:cubicBezTo>
                    <a:pt x="706634" y="275844"/>
                    <a:pt x="730811" y="251667"/>
                    <a:pt x="760634" y="251667"/>
                  </a:cubicBezTo>
                  <a:cubicBezTo>
                    <a:pt x="775546" y="251668"/>
                    <a:pt x="789046" y="257712"/>
                    <a:pt x="798818" y="267484"/>
                  </a:cubicBezTo>
                  <a:close/>
                  <a:moveTo>
                    <a:pt x="1077069" y="591459"/>
                  </a:moveTo>
                  <a:cubicBezTo>
                    <a:pt x="1086842" y="601231"/>
                    <a:pt x="1092885" y="614731"/>
                    <a:pt x="1092885" y="629642"/>
                  </a:cubicBezTo>
                  <a:cubicBezTo>
                    <a:pt x="1092885" y="659465"/>
                    <a:pt x="1068708" y="683642"/>
                    <a:pt x="1038886" y="683643"/>
                  </a:cubicBezTo>
                  <a:cubicBezTo>
                    <a:pt x="1009062" y="683642"/>
                    <a:pt x="984885" y="659465"/>
                    <a:pt x="984885" y="629642"/>
                  </a:cubicBezTo>
                  <a:cubicBezTo>
                    <a:pt x="984885" y="599819"/>
                    <a:pt x="1009062" y="575642"/>
                    <a:pt x="1038885" y="575642"/>
                  </a:cubicBezTo>
                  <a:cubicBezTo>
                    <a:pt x="1053797" y="575642"/>
                    <a:pt x="1067297" y="581687"/>
                    <a:pt x="1077069" y="591459"/>
                  </a:cubicBezTo>
                  <a:close/>
                  <a:moveTo>
                    <a:pt x="1339667" y="910027"/>
                  </a:moveTo>
                  <a:cubicBezTo>
                    <a:pt x="1349439" y="919799"/>
                    <a:pt x="1355483" y="933299"/>
                    <a:pt x="1355483" y="948211"/>
                  </a:cubicBezTo>
                  <a:cubicBezTo>
                    <a:pt x="1355483" y="970578"/>
                    <a:pt x="1341884" y="989770"/>
                    <a:pt x="1322503" y="997968"/>
                  </a:cubicBezTo>
                  <a:lnTo>
                    <a:pt x="1303770" y="1001749"/>
                  </a:lnTo>
                  <a:lnTo>
                    <a:pt x="1311479" y="1013183"/>
                  </a:lnTo>
                  <a:cubicBezTo>
                    <a:pt x="1314212" y="1019643"/>
                    <a:pt x="1315723" y="1026746"/>
                    <a:pt x="1315722" y="1034201"/>
                  </a:cubicBezTo>
                  <a:cubicBezTo>
                    <a:pt x="1315723" y="1064025"/>
                    <a:pt x="1291546" y="1088202"/>
                    <a:pt x="1261723" y="1088202"/>
                  </a:cubicBezTo>
                  <a:lnTo>
                    <a:pt x="1248828" y="1085598"/>
                  </a:lnTo>
                  <a:lnTo>
                    <a:pt x="1259251" y="1101058"/>
                  </a:lnTo>
                  <a:cubicBezTo>
                    <a:pt x="1261983" y="1107518"/>
                    <a:pt x="1263495" y="1114621"/>
                    <a:pt x="1263494" y="1122077"/>
                  </a:cubicBezTo>
                  <a:cubicBezTo>
                    <a:pt x="1263495" y="1151900"/>
                    <a:pt x="1239318" y="1176077"/>
                    <a:pt x="1209495" y="1176077"/>
                  </a:cubicBezTo>
                  <a:cubicBezTo>
                    <a:pt x="1179671" y="1176076"/>
                    <a:pt x="1155494" y="1151899"/>
                    <a:pt x="1155495" y="1122077"/>
                  </a:cubicBezTo>
                  <a:cubicBezTo>
                    <a:pt x="1155494" y="1092254"/>
                    <a:pt x="1179671" y="1068077"/>
                    <a:pt x="1209494" y="1068076"/>
                  </a:cubicBezTo>
                  <a:lnTo>
                    <a:pt x="1222389" y="1070680"/>
                  </a:lnTo>
                  <a:lnTo>
                    <a:pt x="1211966" y="1055220"/>
                  </a:lnTo>
                  <a:cubicBezTo>
                    <a:pt x="1209234" y="1048760"/>
                    <a:pt x="1207723" y="1041657"/>
                    <a:pt x="1207723" y="1034202"/>
                  </a:cubicBezTo>
                  <a:cubicBezTo>
                    <a:pt x="1207722" y="1011834"/>
                    <a:pt x="1221322" y="992642"/>
                    <a:pt x="1240703" y="984445"/>
                  </a:cubicBezTo>
                  <a:lnTo>
                    <a:pt x="1259435" y="980663"/>
                  </a:lnTo>
                  <a:lnTo>
                    <a:pt x="1251727" y="969230"/>
                  </a:lnTo>
                  <a:cubicBezTo>
                    <a:pt x="1248994" y="962769"/>
                    <a:pt x="1247483" y="955666"/>
                    <a:pt x="1247483" y="948211"/>
                  </a:cubicBezTo>
                  <a:cubicBezTo>
                    <a:pt x="1247483" y="918388"/>
                    <a:pt x="1271660" y="894211"/>
                    <a:pt x="1301483" y="894210"/>
                  </a:cubicBezTo>
                  <a:cubicBezTo>
                    <a:pt x="1316395" y="894211"/>
                    <a:pt x="1329895" y="900255"/>
                    <a:pt x="1339667" y="910027"/>
                  </a:cubicBezTo>
                  <a:close/>
                  <a:moveTo>
                    <a:pt x="1248468" y="780696"/>
                  </a:moveTo>
                  <a:cubicBezTo>
                    <a:pt x="1258240" y="790468"/>
                    <a:pt x="1264284" y="803969"/>
                    <a:pt x="1264284" y="818880"/>
                  </a:cubicBezTo>
                  <a:cubicBezTo>
                    <a:pt x="1264284" y="848703"/>
                    <a:pt x="1240107" y="872880"/>
                    <a:pt x="1210284" y="872880"/>
                  </a:cubicBezTo>
                  <a:cubicBezTo>
                    <a:pt x="1180461" y="872880"/>
                    <a:pt x="1156284" y="848702"/>
                    <a:pt x="1156284" y="818880"/>
                  </a:cubicBezTo>
                  <a:cubicBezTo>
                    <a:pt x="1156284" y="789057"/>
                    <a:pt x="1180461" y="764880"/>
                    <a:pt x="1210284" y="764880"/>
                  </a:cubicBezTo>
                  <a:cubicBezTo>
                    <a:pt x="1225195" y="764880"/>
                    <a:pt x="1238696" y="770924"/>
                    <a:pt x="1248468" y="780696"/>
                  </a:cubicBezTo>
                  <a:close/>
                  <a:moveTo>
                    <a:pt x="651505" y="44762"/>
                  </a:moveTo>
                  <a:cubicBezTo>
                    <a:pt x="661277" y="54534"/>
                    <a:pt x="667322" y="68034"/>
                    <a:pt x="667322" y="82945"/>
                  </a:cubicBezTo>
                  <a:cubicBezTo>
                    <a:pt x="667322" y="112768"/>
                    <a:pt x="643145" y="136945"/>
                    <a:pt x="613322" y="136946"/>
                  </a:cubicBezTo>
                  <a:cubicBezTo>
                    <a:pt x="583499" y="136945"/>
                    <a:pt x="559322" y="112768"/>
                    <a:pt x="559322" y="82945"/>
                  </a:cubicBezTo>
                  <a:cubicBezTo>
                    <a:pt x="559322" y="53122"/>
                    <a:pt x="583499" y="28945"/>
                    <a:pt x="613322" y="28945"/>
                  </a:cubicBezTo>
                  <a:cubicBezTo>
                    <a:pt x="628233" y="28945"/>
                    <a:pt x="641733" y="34990"/>
                    <a:pt x="651505" y="44762"/>
                  </a:cubicBezTo>
                  <a:close/>
                  <a:moveTo>
                    <a:pt x="759407" y="158498"/>
                  </a:moveTo>
                  <a:cubicBezTo>
                    <a:pt x="769179" y="168271"/>
                    <a:pt x="775223" y="181770"/>
                    <a:pt x="775223" y="196681"/>
                  </a:cubicBezTo>
                  <a:cubicBezTo>
                    <a:pt x="775223" y="226505"/>
                    <a:pt x="751046" y="250682"/>
                    <a:pt x="721223" y="250682"/>
                  </a:cubicBezTo>
                  <a:cubicBezTo>
                    <a:pt x="691400" y="250681"/>
                    <a:pt x="667223" y="226504"/>
                    <a:pt x="667223" y="196682"/>
                  </a:cubicBezTo>
                  <a:cubicBezTo>
                    <a:pt x="667223" y="166858"/>
                    <a:pt x="691400" y="142681"/>
                    <a:pt x="721223" y="142681"/>
                  </a:cubicBezTo>
                  <a:cubicBezTo>
                    <a:pt x="736134" y="142682"/>
                    <a:pt x="749635" y="148726"/>
                    <a:pt x="759407" y="158498"/>
                  </a:cubicBezTo>
                  <a:close/>
                  <a:moveTo>
                    <a:pt x="1533087" y="1089522"/>
                  </a:moveTo>
                  <a:cubicBezTo>
                    <a:pt x="1545562" y="1106469"/>
                    <a:pt x="1547452" y="1129914"/>
                    <a:pt x="1536027" y="1149144"/>
                  </a:cubicBezTo>
                  <a:cubicBezTo>
                    <a:pt x="1520794" y="1174783"/>
                    <a:pt x="1487660" y="1183220"/>
                    <a:pt x="1462021" y="1167987"/>
                  </a:cubicBezTo>
                  <a:cubicBezTo>
                    <a:pt x="1436381" y="1152754"/>
                    <a:pt x="1427945" y="1119620"/>
                    <a:pt x="1443178" y="1093981"/>
                  </a:cubicBezTo>
                  <a:cubicBezTo>
                    <a:pt x="1458411" y="1068342"/>
                    <a:pt x="1491545" y="1059905"/>
                    <a:pt x="1517184" y="1075137"/>
                  </a:cubicBezTo>
                  <a:cubicBezTo>
                    <a:pt x="1523594" y="1078946"/>
                    <a:pt x="1528929" y="1083873"/>
                    <a:pt x="1533087" y="1089522"/>
                  </a:cubicBezTo>
                  <a:close/>
                  <a:moveTo>
                    <a:pt x="979058" y="413063"/>
                  </a:moveTo>
                  <a:cubicBezTo>
                    <a:pt x="988831" y="422836"/>
                    <a:pt x="994875" y="436335"/>
                    <a:pt x="994874" y="451246"/>
                  </a:cubicBezTo>
                  <a:cubicBezTo>
                    <a:pt x="994875" y="481070"/>
                    <a:pt x="970698" y="505247"/>
                    <a:pt x="940875" y="505247"/>
                  </a:cubicBezTo>
                  <a:cubicBezTo>
                    <a:pt x="911051" y="505246"/>
                    <a:pt x="886874" y="481069"/>
                    <a:pt x="886875" y="451247"/>
                  </a:cubicBezTo>
                  <a:cubicBezTo>
                    <a:pt x="886874" y="421423"/>
                    <a:pt x="911051" y="397246"/>
                    <a:pt x="940874" y="397246"/>
                  </a:cubicBezTo>
                  <a:cubicBezTo>
                    <a:pt x="955786" y="397247"/>
                    <a:pt x="969286" y="403291"/>
                    <a:pt x="979058" y="413063"/>
                  </a:cubicBezTo>
                  <a:close/>
                  <a:moveTo>
                    <a:pt x="1445799" y="964016"/>
                  </a:moveTo>
                  <a:cubicBezTo>
                    <a:pt x="1455571" y="973788"/>
                    <a:pt x="1461616" y="987289"/>
                    <a:pt x="1461616" y="1002200"/>
                  </a:cubicBezTo>
                  <a:cubicBezTo>
                    <a:pt x="1461616" y="1032023"/>
                    <a:pt x="1437439" y="1056200"/>
                    <a:pt x="1407616" y="1056200"/>
                  </a:cubicBezTo>
                  <a:cubicBezTo>
                    <a:pt x="1377793" y="1056200"/>
                    <a:pt x="1353616" y="1032023"/>
                    <a:pt x="1353616" y="1002200"/>
                  </a:cubicBezTo>
                  <a:cubicBezTo>
                    <a:pt x="1353616" y="972377"/>
                    <a:pt x="1377793" y="948200"/>
                    <a:pt x="1407616" y="948200"/>
                  </a:cubicBezTo>
                  <a:cubicBezTo>
                    <a:pt x="1422527" y="948200"/>
                    <a:pt x="1436027" y="954244"/>
                    <a:pt x="1445799" y="964016"/>
                  </a:cubicBezTo>
                  <a:close/>
                  <a:moveTo>
                    <a:pt x="1247872" y="659326"/>
                  </a:moveTo>
                  <a:cubicBezTo>
                    <a:pt x="1257645" y="669099"/>
                    <a:pt x="1263688" y="682598"/>
                    <a:pt x="1263688" y="697510"/>
                  </a:cubicBezTo>
                  <a:cubicBezTo>
                    <a:pt x="1263689" y="727333"/>
                    <a:pt x="1239512" y="751510"/>
                    <a:pt x="1209689" y="751510"/>
                  </a:cubicBezTo>
                  <a:cubicBezTo>
                    <a:pt x="1179865" y="751509"/>
                    <a:pt x="1155688" y="727332"/>
                    <a:pt x="1155688" y="697510"/>
                  </a:cubicBezTo>
                  <a:cubicBezTo>
                    <a:pt x="1155688" y="667686"/>
                    <a:pt x="1179865" y="643509"/>
                    <a:pt x="1209688" y="643509"/>
                  </a:cubicBezTo>
                  <a:cubicBezTo>
                    <a:pt x="1224600" y="643510"/>
                    <a:pt x="1238100" y="649554"/>
                    <a:pt x="1247872" y="659326"/>
                  </a:cubicBezTo>
                  <a:close/>
                  <a:moveTo>
                    <a:pt x="927797" y="267622"/>
                  </a:moveTo>
                  <a:cubicBezTo>
                    <a:pt x="937570" y="277395"/>
                    <a:pt x="943614" y="290894"/>
                    <a:pt x="943614" y="305805"/>
                  </a:cubicBezTo>
                  <a:cubicBezTo>
                    <a:pt x="943614" y="335629"/>
                    <a:pt x="919437" y="359806"/>
                    <a:pt x="889614" y="359806"/>
                  </a:cubicBezTo>
                  <a:cubicBezTo>
                    <a:pt x="859790" y="359805"/>
                    <a:pt x="835613" y="335628"/>
                    <a:pt x="835614" y="305806"/>
                  </a:cubicBezTo>
                  <a:cubicBezTo>
                    <a:pt x="835614" y="275983"/>
                    <a:pt x="859791" y="251805"/>
                    <a:pt x="889614" y="251805"/>
                  </a:cubicBezTo>
                  <a:cubicBezTo>
                    <a:pt x="904525" y="251806"/>
                    <a:pt x="918025" y="257850"/>
                    <a:pt x="927797" y="267622"/>
                  </a:cubicBezTo>
                  <a:close/>
                  <a:moveTo>
                    <a:pt x="1094174" y="469450"/>
                  </a:moveTo>
                  <a:cubicBezTo>
                    <a:pt x="1103947" y="479223"/>
                    <a:pt x="1109991" y="492722"/>
                    <a:pt x="1109991" y="507633"/>
                  </a:cubicBezTo>
                  <a:cubicBezTo>
                    <a:pt x="1109991" y="537457"/>
                    <a:pt x="1085814" y="561634"/>
                    <a:pt x="1055991" y="561634"/>
                  </a:cubicBezTo>
                  <a:cubicBezTo>
                    <a:pt x="1026167" y="561633"/>
                    <a:pt x="1001990" y="537456"/>
                    <a:pt x="1001991" y="507634"/>
                  </a:cubicBezTo>
                  <a:cubicBezTo>
                    <a:pt x="1001991" y="477810"/>
                    <a:pt x="1026168" y="453633"/>
                    <a:pt x="1055990" y="453633"/>
                  </a:cubicBezTo>
                  <a:cubicBezTo>
                    <a:pt x="1070902" y="453633"/>
                    <a:pt x="1084402" y="459678"/>
                    <a:pt x="1094174" y="469450"/>
                  </a:cubicBezTo>
                  <a:close/>
                  <a:moveTo>
                    <a:pt x="1367145" y="792128"/>
                  </a:moveTo>
                  <a:cubicBezTo>
                    <a:pt x="1376918" y="801901"/>
                    <a:pt x="1382961" y="815400"/>
                    <a:pt x="1382961" y="830312"/>
                  </a:cubicBezTo>
                  <a:cubicBezTo>
                    <a:pt x="1382961" y="860135"/>
                    <a:pt x="1358784" y="884312"/>
                    <a:pt x="1328962" y="884312"/>
                  </a:cubicBezTo>
                  <a:cubicBezTo>
                    <a:pt x="1299138" y="884311"/>
                    <a:pt x="1274961" y="860134"/>
                    <a:pt x="1274961" y="830312"/>
                  </a:cubicBezTo>
                  <a:cubicBezTo>
                    <a:pt x="1274961" y="800489"/>
                    <a:pt x="1299138" y="776312"/>
                    <a:pt x="1328961" y="776311"/>
                  </a:cubicBezTo>
                  <a:cubicBezTo>
                    <a:pt x="1343873" y="776312"/>
                    <a:pt x="1357373" y="782356"/>
                    <a:pt x="1367145" y="792128"/>
                  </a:cubicBezTo>
                  <a:close/>
                  <a:moveTo>
                    <a:pt x="1193200" y="557316"/>
                  </a:moveTo>
                  <a:cubicBezTo>
                    <a:pt x="1202972" y="567089"/>
                    <a:pt x="1209016" y="580588"/>
                    <a:pt x="1209016" y="595499"/>
                  </a:cubicBezTo>
                  <a:cubicBezTo>
                    <a:pt x="1209016" y="625323"/>
                    <a:pt x="1184839" y="649500"/>
                    <a:pt x="1155016" y="649500"/>
                  </a:cubicBezTo>
                  <a:cubicBezTo>
                    <a:pt x="1125193" y="649499"/>
                    <a:pt x="1101016" y="625322"/>
                    <a:pt x="1101016" y="595500"/>
                  </a:cubicBezTo>
                  <a:cubicBezTo>
                    <a:pt x="1101016" y="565676"/>
                    <a:pt x="1125193" y="541499"/>
                    <a:pt x="1155016" y="541499"/>
                  </a:cubicBezTo>
                  <a:cubicBezTo>
                    <a:pt x="1169928" y="541500"/>
                    <a:pt x="1183428" y="547544"/>
                    <a:pt x="1193200" y="557316"/>
                  </a:cubicBezTo>
                  <a:close/>
                  <a:moveTo>
                    <a:pt x="882195" y="147826"/>
                  </a:moveTo>
                  <a:cubicBezTo>
                    <a:pt x="891968" y="157599"/>
                    <a:pt x="898012" y="171098"/>
                    <a:pt x="898012" y="186009"/>
                  </a:cubicBezTo>
                  <a:cubicBezTo>
                    <a:pt x="898012" y="215833"/>
                    <a:pt x="873835" y="240010"/>
                    <a:pt x="844012" y="240010"/>
                  </a:cubicBezTo>
                  <a:cubicBezTo>
                    <a:pt x="814189" y="240009"/>
                    <a:pt x="790012" y="215832"/>
                    <a:pt x="790012" y="186010"/>
                  </a:cubicBezTo>
                  <a:cubicBezTo>
                    <a:pt x="790012" y="156186"/>
                    <a:pt x="814189" y="132009"/>
                    <a:pt x="844012" y="132009"/>
                  </a:cubicBezTo>
                  <a:cubicBezTo>
                    <a:pt x="858923" y="132010"/>
                    <a:pt x="872424" y="138054"/>
                    <a:pt x="882195" y="147826"/>
                  </a:cubicBezTo>
                  <a:close/>
                  <a:moveTo>
                    <a:pt x="784846" y="16402"/>
                  </a:moveTo>
                  <a:cubicBezTo>
                    <a:pt x="794619" y="26174"/>
                    <a:pt x="800663" y="39674"/>
                    <a:pt x="800663" y="54585"/>
                  </a:cubicBezTo>
                  <a:cubicBezTo>
                    <a:pt x="800663" y="84408"/>
                    <a:pt x="776486" y="108585"/>
                    <a:pt x="746663" y="108586"/>
                  </a:cubicBezTo>
                  <a:cubicBezTo>
                    <a:pt x="716839" y="108585"/>
                    <a:pt x="692663" y="84408"/>
                    <a:pt x="692663" y="54586"/>
                  </a:cubicBezTo>
                  <a:cubicBezTo>
                    <a:pt x="692663" y="24762"/>
                    <a:pt x="716840" y="585"/>
                    <a:pt x="746663" y="585"/>
                  </a:cubicBezTo>
                  <a:cubicBezTo>
                    <a:pt x="761574" y="585"/>
                    <a:pt x="775074" y="6630"/>
                    <a:pt x="784846" y="16402"/>
                  </a:cubicBezTo>
                  <a:close/>
                  <a:moveTo>
                    <a:pt x="1576977" y="972283"/>
                  </a:moveTo>
                  <a:cubicBezTo>
                    <a:pt x="1589453" y="989230"/>
                    <a:pt x="1591342" y="1012676"/>
                    <a:pt x="1579918" y="1031906"/>
                  </a:cubicBezTo>
                  <a:cubicBezTo>
                    <a:pt x="1564685" y="1057545"/>
                    <a:pt x="1531551" y="1065981"/>
                    <a:pt x="1505911" y="1050749"/>
                  </a:cubicBezTo>
                  <a:cubicBezTo>
                    <a:pt x="1480272" y="1035516"/>
                    <a:pt x="1471836" y="1002382"/>
                    <a:pt x="1487068" y="976742"/>
                  </a:cubicBezTo>
                  <a:cubicBezTo>
                    <a:pt x="1502301" y="951103"/>
                    <a:pt x="1535435" y="942666"/>
                    <a:pt x="1561074" y="957899"/>
                  </a:cubicBezTo>
                  <a:cubicBezTo>
                    <a:pt x="1567484" y="961707"/>
                    <a:pt x="1572819" y="966634"/>
                    <a:pt x="1576977" y="972283"/>
                  </a:cubicBezTo>
                  <a:close/>
                  <a:moveTo>
                    <a:pt x="1473279" y="846118"/>
                  </a:moveTo>
                  <a:cubicBezTo>
                    <a:pt x="1483052" y="855890"/>
                    <a:pt x="1489095" y="869390"/>
                    <a:pt x="1489095" y="884301"/>
                  </a:cubicBezTo>
                  <a:cubicBezTo>
                    <a:pt x="1489096" y="914124"/>
                    <a:pt x="1464919" y="938301"/>
                    <a:pt x="1435096" y="938301"/>
                  </a:cubicBezTo>
                  <a:cubicBezTo>
                    <a:pt x="1405272" y="938301"/>
                    <a:pt x="1381095" y="914124"/>
                    <a:pt x="1381096" y="884301"/>
                  </a:cubicBezTo>
                  <a:cubicBezTo>
                    <a:pt x="1381095" y="854478"/>
                    <a:pt x="1405272" y="830301"/>
                    <a:pt x="1435095" y="830301"/>
                  </a:cubicBezTo>
                  <a:cubicBezTo>
                    <a:pt x="1450007" y="830301"/>
                    <a:pt x="1463507" y="836346"/>
                    <a:pt x="1473279" y="846118"/>
                  </a:cubicBezTo>
                  <a:close/>
                  <a:moveTo>
                    <a:pt x="1050860" y="313258"/>
                  </a:moveTo>
                  <a:cubicBezTo>
                    <a:pt x="1060632" y="323030"/>
                    <a:pt x="1066676" y="336530"/>
                    <a:pt x="1066676" y="351441"/>
                  </a:cubicBezTo>
                  <a:cubicBezTo>
                    <a:pt x="1066676" y="381264"/>
                    <a:pt x="1042499" y="405441"/>
                    <a:pt x="1012676" y="405441"/>
                  </a:cubicBezTo>
                  <a:cubicBezTo>
                    <a:pt x="982853" y="405441"/>
                    <a:pt x="958676" y="381264"/>
                    <a:pt x="958676" y="351441"/>
                  </a:cubicBezTo>
                  <a:cubicBezTo>
                    <a:pt x="958676" y="321618"/>
                    <a:pt x="982853" y="297441"/>
                    <a:pt x="1012676" y="297441"/>
                  </a:cubicBezTo>
                  <a:cubicBezTo>
                    <a:pt x="1027587" y="297441"/>
                    <a:pt x="1041088" y="303486"/>
                    <a:pt x="1050860" y="313258"/>
                  </a:cubicBezTo>
                  <a:close/>
                  <a:moveTo>
                    <a:pt x="1363901" y="674342"/>
                  </a:moveTo>
                  <a:cubicBezTo>
                    <a:pt x="1373674" y="684114"/>
                    <a:pt x="1379718" y="697614"/>
                    <a:pt x="1379717" y="712525"/>
                  </a:cubicBezTo>
                  <a:cubicBezTo>
                    <a:pt x="1379718" y="742348"/>
                    <a:pt x="1355541" y="766525"/>
                    <a:pt x="1325718" y="766526"/>
                  </a:cubicBezTo>
                  <a:cubicBezTo>
                    <a:pt x="1295894" y="766525"/>
                    <a:pt x="1271717" y="742348"/>
                    <a:pt x="1271718" y="712525"/>
                  </a:cubicBezTo>
                  <a:cubicBezTo>
                    <a:pt x="1271717" y="682702"/>
                    <a:pt x="1295894" y="658525"/>
                    <a:pt x="1325717" y="658525"/>
                  </a:cubicBezTo>
                  <a:cubicBezTo>
                    <a:pt x="1340629" y="658525"/>
                    <a:pt x="1354129" y="664570"/>
                    <a:pt x="1363901" y="674342"/>
                  </a:cubicBezTo>
                  <a:close/>
                  <a:moveTo>
                    <a:pt x="1160136" y="374458"/>
                  </a:moveTo>
                  <a:cubicBezTo>
                    <a:pt x="1169909" y="384231"/>
                    <a:pt x="1175952" y="397730"/>
                    <a:pt x="1175952" y="412642"/>
                  </a:cubicBezTo>
                  <a:cubicBezTo>
                    <a:pt x="1175952" y="442465"/>
                    <a:pt x="1151776" y="466642"/>
                    <a:pt x="1121953" y="466642"/>
                  </a:cubicBezTo>
                  <a:cubicBezTo>
                    <a:pt x="1092129" y="466641"/>
                    <a:pt x="1067952" y="442464"/>
                    <a:pt x="1067952" y="412642"/>
                  </a:cubicBezTo>
                  <a:cubicBezTo>
                    <a:pt x="1067952" y="382818"/>
                    <a:pt x="1092129" y="358642"/>
                    <a:pt x="1121952" y="358641"/>
                  </a:cubicBezTo>
                  <a:cubicBezTo>
                    <a:pt x="1136864" y="358642"/>
                    <a:pt x="1150364" y="364686"/>
                    <a:pt x="1160136" y="374458"/>
                  </a:cubicBezTo>
                  <a:close/>
                  <a:moveTo>
                    <a:pt x="1328118" y="559562"/>
                  </a:moveTo>
                  <a:cubicBezTo>
                    <a:pt x="1337891" y="569335"/>
                    <a:pt x="1343934" y="582834"/>
                    <a:pt x="1343934" y="597745"/>
                  </a:cubicBezTo>
                  <a:cubicBezTo>
                    <a:pt x="1343934" y="627569"/>
                    <a:pt x="1319758" y="651746"/>
                    <a:pt x="1289935" y="651746"/>
                  </a:cubicBezTo>
                  <a:cubicBezTo>
                    <a:pt x="1260111" y="651745"/>
                    <a:pt x="1235934" y="627568"/>
                    <a:pt x="1235934" y="597746"/>
                  </a:cubicBezTo>
                  <a:cubicBezTo>
                    <a:pt x="1235934" y="567922"/>
                    <a:pt x="1260111" y="543745"/>
                    <a:pt x="1289934" y="543745"/>
                  </a:cubicBezTo>
                  <a:cubicBezTo>
                    <a:pt x="1304846" y="543745"/>
                    <a:pt x="1318346" y="549790"/>
                    <a:pt x="1328118" y="559562"/>
                  </a:cubicBezTo>
                  <a:close/>
                  <a:moveTo>
                    <a:pt x="1013133" y="167356"/>
                  </a:moveTo>
                  <a:cubicBezTo>
                    <a:pt x="1022906" y="177128"/>
                    <a:pt x="1028950" y="190628"/>
                    <a:pt x="1028950" y="205539"/>
                  </a:cubicBezTo>
                  <a:cubicBezTo>
                    <a:pt x="1028950" y="235362"/>
                    <a:pt x="1004773" y="259539"/>
                    <a:pt x="974950" y="259540"/>
                  </a:cubicBezTo>
                  <a:cubicBezTo>
                    <a:pt x="945126" y="259539"/>
                    <a:pt x="920949" y="235362"/>
                    <a:pt x="920950" y="205539"/>
                  </a:cubicBezTo>
                  <a:cubicBezTo>
                    <a:pt x="920950" y="175716"/>
                    <a:pt x="945127" y="151539"/>
                    <a:pt x="974949" y="151539"/>
                  </a:cubicBezTo>
                  <a:cubicBezTo>
                    <a:pt x="989861" y="151539"/>
                    <a:pt x="1003361" y="157584"/>
                    <a:pt x="1013133" y="167356"/>
                  </a:cubicBezTo>
                  <a:close/>
                  <a:moveTo>
                    <a:pt x="1253566" y="448726"/>
                  </a:moveTo>
                  <a:cubicBezTo>
                    <a:pt x="1263339" y="458498"/>
                    <a:pt x="1269383" y="471998"/>
                    <a:pt x="1269382" y="486909"/>
                  </a:cubicBezTo>
                  <a:cubicBezTo>
                    <a:pt x="1269383" y="516732"/>
                    <a:pt x="1245206" y="540909"/>
                    <a:pt x="1215383" y="540910"/>
                  </a:cubicBezTo>
                  <a:cubicBezTo>
                    <a:pt x="1185559" y="540909"/>
                    <a:pt x="1161382" y="516732"/>
                    <a:pt x="1161383" y="486909"/>
                  </a:cubicBezTo>
                  <a:cubicBezTo>
                    <a:pt x="1161382" y="457086"/>
                    <a:pt x="1185559" y="432909"/>
                    <a:pt x="1215382" y="432909"/>
                  </a:cubicBezTo>
                  <a:cubicBezTo>
                    <a:pt x="1230294" y="432909"/>
                    <a:pt x="1243794" y="438954"/>
                    <a:pt x="1253566" y="448726"/>
                  </a:cubicBezTo>
                  <a:close/>
                  <a:moveTo>
                    <a:pt x="1481171" y="716350"/>
                  </a:moveTo>
                  <a:cubicBezTo>
                    <a:pt x="1490944" y="726123"/>
                    <a:pt x="1496988" y="739622"/>
                    <a:pt x="1496988" y="754533"/>
                  </a:cubicBezTo>
                  <a:cubicBezTo>
                    <a:pt x="1496988" y="784357"/>
                    <a:pt x="1472811" y="808534"/>
                    <a:pt x="1442988" y="808534"/>
                  </a:cubicBezTo>
                  <a:cubicBezTo>
                    <a:pt x="1413165" y="808533"/>
                    <a:pt x="1388988" y="784356"/>
                    <a:pt x="1388988" y="754534"/>
                  </a:cubicBezTo>
                  <a:cubicBezTo>
                    <a:pt x="1388988" y="724710"/>
                    <a:pt x="1413165" y="700533"/>
                    <a:pt x="1442988" y="700533"/>
                  </a:cubicBezTo>
                  <a:cubicBezTo>
                    <a:pt x="1457899" y="700533"/>
                    <a:pt x="1471399" y="706578"/>
                    <a:pt x="1481171" y="716350"/>
                  </a:cubicBezTo>
                  <a:close/>
                  <a:moveTo>
                    <a:pt x="930243" y="19653"/>
                  </a:moveTo>
                  <a:cubicBezTo>
                    <a:pt x="949212" y="42666"/>
                    <a:pt x="945935" y="76700"/>
                    <a:pt x="922922" y="95669"/>
                  </a:cubicBezTo>
                  <a:cubicBezTo>
                    <a:pt x="899909" y="114638"/>
                    <a:pt x="865875" y="111360"/>
                    <a:pt x="846906" y="88348"/>
                  </a:cubicBezTo>
                  <a:cubicBezTo>
                    <a:pt x="827937" y="65335"/>
                    <a:pt x="831215" y="31301"/>
                    <a:pt x="854228" y="12332"/>
                  </a:cubicBezTo>
                  <a:cubicBezTo>
                    <a:pt x="877240" y="-6637"/>
                    <a:pt x="911274" y="-3359"/>
                    <a:pt x="930243" y="19653"/>
                  </a:cubicBezTo>
                  <a:close/>
                  <a:moveTo>
                    <a:pt x="1604991" y="831950"/>
                  </a:moveTo>
                  <a:cubicBezTo>
                    <a:pt x="1617466" y="848897"/>
                    <a:pt x="1619356" y="872342"/>
                    <a:pt x="1607931" y="891572"/>
                  </a:cubicBezTo>
                  <a:cubicBezTo>
                    <a:pt x="1592698" y="917211"/>
                    <a:pt x="1559564" y="925647"/>
                    <a:pt x="1533925" y="910415"/>
                  </a:cubicBezTo>
                  <a:cubicBezTo>
                    <a:pt x="1508285" y="895182"/>
                    <a:pt x="1499849" y="862048"/>
                    <a:pt x="1515082" y="836408"/>
                  </a:cubicBezTo>
                  <a:cubicBezTo>
                    <a:pt x="1530315" y="810769"/>
                    <a:pt x="1563449" y="802333"/>
                    <a:pt x="1589088" y="817565"/>
                  </a:cubicBezTo>
                  <a:cubicBezTo>
                    <a:pt x="1595498" y="821374"/>
                    <a:pt x="1600833" y="826301"/>
                    <a:pt x="1604991" y="831950"/>
                  </a:cubicBezTo>
                  <a:close/>
                  <a:moveTo>
                    <a:pt x="1133075" y="214879"/>
                  </a:moveTo>
                  <a:cubicBezTo>
                    <a:pt x="1142848" y="224652"/>
                    <a:pt x="1148891" y="238152"/>
                    <a:pt x="1148891" y="253063"/>
                  </a:cubicBezTo>
                  <a:cubicBezTo>
                    <a:pt x="1148891" y="282886"/>
                    <a:pt x="1124714" y="307063"/>
                    <a:pt x="1094892" y="307063"/>
                  </a:cubicBezTo>
                  <a:cubicBezTo>
                    <a:pt x="1065068" y="307062"/>
                    <a:pt x="1040891" y="282885"/>
                    <a:pt x="1040891" y="253063"/>
                  </a:cubicBezTo>
                  <a:cubicBezTo>
                    <a:pt x="1040891" y="223240"/>
                    <a:pt x="1065068" y="199063"/>
                    <a:pt x="1094891" y="199063"/>
                  </a:cubicBezTo>
                  <a:cubicBezTo>
                    <a:pt x="1109803" y="199063"/>
                    <a:pt x="1123303" y="205107"/>
                    <a:pt x="1133075" y="214879"/>
                  </a:cubicBezTo>
                  <a:close/>
                  <a:moveTo>
                    <a:pt x="1459277" y="592928"/>
                  </a:moveTo>
                  <a:cubicBezTo>
                    <a:pt x="1469049" y="602699"/>
                    <a:pt x="1475093" y="616200"/>
                    <a:pt x="1475093" y="631111"/>
                  </a:cubicBezTo>
                  <a:cubicBezTo>
                    <a:pt x="1475093" y="660934"/>
                    <a:pt x="1450916" y="685111"/>
                    <a:pt x="1421094" y="685111"/>
                  </a:cubicBezTo>
                  <a:cubicBezTo>
                    <a:pt x="1391270" y="685111"/>
                    <a:pt x="1367093" y="660934"/>
                    <a:pt x="1367093" y="631111"/>
                  </a:cubicBezTo>
                  <a:cubicBezTo>
                    <a:pt x="1367093" y="601288"/>
                    <a:pt x="1391270" y="577111"/>
                    <a:pt x="1421093" y="577111"/>
                  </a:cubicBezTo>
                  <a:cubicBezTo>
                    <a:pt x="1436005" y="577111"/>
                    <a:pt x="1449505" y="583156"/>
                    <a:pt x="1459277" y="592928"/>
                  </a:cubicBezTo>
                  <a:close/>
                  <a:moveTo>
                    <a:pt x="1596495" y="703628"/>
                  </a:moveTo>
                  <a:cubicBezTo>
                    <a:pt x="1608970" y="720575"/>
                    <a:pt x="1610859" y="744021"/>
                    <a:pt x="1599435" y="763250"/>
                  </a:cubicBezTo>
                  <a:cubicBezTo>
                    <a:pt x="1584202" y="788889"/>
                    <a:pt x="1551068" y="797326"/>
                    <a:pt x="1525429" y="782094"/>
                  </a:cubicBezTo>
                  <a:cubicBezTo>
                    <a:pt x="1499789" y="766860"/>
                    <a:pt x="1491353" y="733727"/>
                    <a:pt x="1506586" y="708087"/>
                  </a:cubicBezTo>
                  <a:cubicBezTo>
                    <a:pt x="1521819" y="682448"/>
                    <a:pt x="1554953" y="674011"/>
                    <a:pt x="1580592" y="689244"/>
                  </a:cubicBezTo>
                  <a:cubicBezTo>
                    <a:pt x="1587002" y="693052"/>
                    <a:pt x="1592337" y="697979"/>
                    <a:pt x="1596495" y="703628"/>
                  </a:cubicBezTo>
                  <a:close/>
                  <a:moveTo>
                    <a:pt x="1253289" y="281108"/>
                  </a:moveTo>
                  <a:cubicBezTo>
                    <a:pt x="1263062" y="290881"/>
                    <a:pt x="1269106" y="304380"/>
                    <a:pt x="1269105" y="319291"/>
                  </a:cubicBezTo>
                  <a:cubicBezTo>
                    <a:pt x="1269106" y="349115"/>
                    <a:pt x="1244929" y="373292"/>
                    <a:pt x="1215106" y="373292"/>
                  </a:cubicBezTo>
                  <a:cubicBezTo>
                    <a:pt x="1185282" y="373291"/>
                    <a:pt x="1161105" y="349114"/>
                    <a:pt x="1161106" y="319292"/>
                  </a:cubicBezTo>
                  <a:cubicBezTo>
                    <a:pt x="1161105" y="289468"/>
                    <a:pt x="1185282" y="265291"/>
                    <a:pt x="1215105" y="265291"/>
                  </a:cubicBezTo>
                  <a:cubicBezTo>
                    <a:pt x="1230017" y="265292"/>
                    <a:pt x="1243517" y="271336"/>
                    <a:pt x="1253289" y="281108"/>
                  </a:cubicBezTo>
                  <a:close/>
                  <a:moveTo>
                    <a:pt x="1055486" y="33758"/>
                  </a:moveTo>
                  <a:cubicBezTo>
                    <a:pt x="1074455" y="56770"/>
                    <a:pt x="1071177" y="90804"/>
                    <a:pt x="1048164" y="109773"/>
                  </a:cubicBezTo>
                  <a:cubicBezTo>
                    <a:pt x="1025152" y="128743"/>
                    <a:pt x="991118" y="125465"/>
                    <a:pt x="972149" y="102452"/>
                  </a:cubicBezTo>
                  <a:cubicBezTo>
                    <a:pt x="953179" y="79439"/>
                    <a:pt x="956457" y="45405"/>
                    <a:pt x="979470" y="26436"/>
                  </a:cubicBezTo>
                  <a:cubicBezTo>
                    <a:pt x="1002483" y="7467"/>
                    <a:pt x="1036517" y="10745"/>
                    <a:pt x="1055486" y="33758"/>
                  </a:cubicBezTo>
                  <a:close/>
                  <a:moveTo>
                    <a:pt x="1411560" y="458571"/>
                  </a:moveTo>
                  <a:cubicBezTo>
                    <a:pt x="1421332" y="468344"/>
                    <a:pt x="1427376" y="481843"/>
                    <a:pt x="1427376" y="496754"/>
                  </a:cubicBezTo>
                  <a:cubicBezTo>
                    <a:pt x="1427376" y="526578"/>
                    <a:pt x="1403199" y="550755"/>
                    <a:pt x="1373376" y="550755"/>
                  </a:cubicBezTo>
                  <a:cubicBezTo>
                    <a:pt x="1343553" y="550754"/>
                    <a:pt x="1319376" y="526577"/>
                    <a:pt x="1319376" y="496755"/>
                  </a:cubicBezTo>
                  <a:cubicBezTo>
                    <a:pt x="1319376" y="466931"/>
                    <a:pt x="1343553" y="442754"/>
                    <a:pt x="1373376" y="442754"/>
                  </a:cubicBezTo>
                  <a:cubicBezTo>
                    <a:pt x="1388287" y="442755"/>
                    <a:pt x="1401788" y="448799"/>
                    <a:pt x="1411560" y="458571"/>
                  </a:cubicBezTo>
                  <a:close/>
                  <a:moveTo>
                    <a:pt x="1339417" y="356504"/>
                  </a:moveTo>
                  <a:cubicBezTo>
                    <a:pt x="1349189" y="366277"/>
                    <a:pt x="1355233" y="379776"/>
                    <a:pt x="1355233" y="394688"/>
                  </a:cubicBezTo>
                  <a:cubicBezTo>
                    <a:pt x="1355233" y="424511"/>
                    <a:pt x="1331056" y="448688"/>
                    <a:pt x="1301233" y="448688"/>
                  </a:cubicBezTo>
                  <a:cubicBezTo>
                    <a:pt x="1271410" y="448687"/>
                    <a:pt x="1247233" y="424510"/>
                    <a:pt x="1247233" y="394688"/>
                  </a:cubicBezTo>
                  <a:cubicBezTo>
                    <a:pt x="1247233" y="364865"/>
                    <a:pt x="1271410" y="340688"/>
                    <a:pt x="1301233" y="340687"/>
                  </a:cubicBezTo>
                  <a:cubicBezTo>
                    <a:pt x="1316144" y="340688"/>
                    <a:pt x="1329645" y="346732"/>
                    <a:pt x="1339417" y="356504"/>
                  </a:cubicBezTo>
                  <a:close/>
                  <a:moveTo>
                    <a:pt x="1172151" y="89463"/>
                  </a:moveTo>
                  <a:cubicBezTo>
                    <a:pt x="1191120" y="112475"/>
                    <a:pt x="1187842" y="146509"/>
                    <a:pt x="1164829" y="165478"/>
                  </a:cubicBezTo>
                  <a:cubicBezTo>
                    <a:pt x="1141817" y="184448"/>
                    <a:pt x="1107783" y="181170"/>
                    <a:pt x="1088814" y="158157"/>
                  </a:cubicBezTo>
                  <a:cubicBezTo>
                    <a:pt x="1069844" y="135144"/>
                    <a:pt x="1073122" y="101110"/>
                    <a:pt x="1096135" y="82141"/>
                  </a:cubicBezTo>
                  <a:cubicBezTo>
                    <a:pt x="1119148" y="63172"/>
                    <a:pt x="1153182" y="66450"/>
                    <a:pt x="1172151" y="89463"/>
                  </a:cubicBezTo>
                  <a:close/>
                  <a:moveTo>
                    <a:pt x="1586411" y="576804"/>
                  </a:moveTo>
                  <a:cubicBezTo>
                    <a:pt x="1598886" y="593751"/>
                    <a:pt x="1600775" y="617196"/>
                    <a:pt x="1589351" y="636426"/>
                  </a:cubicBezTo>
                  <a:cubicBezTo>
                    <a:pt x="1574118" y="662065"/>
                    <a:pt x="1540984" y="670502"/>
                    <a:pt x="1515345" y="655269"/>
                  </a:cubicBezTo>
                  <a:cubicBezTo>
                    <a:pt x="1489705" y="640036"/>
                    <a:pt x="1481269" y="606903"/>
                    <a:pt x="1496501" y="581263"/>
                  </a:cubicBezTo>
                  <a:cubicBezTo>
                    <a:pt x="1511734" y="555624"/>
                    <a:pt x="1544868" y="547187"/>
                    <a:pt x="1570507" y="562420"/>
                  </a:cubicBezTo>
                  <a:cubicBezTo>
                    <a:pt x="1576918" y="566228"/>
                    <a:pt x="1582252" y="571155"/>
                    <a:pt x="1586411" y="576804"/>
                  </a:cubicBezTo>
                  <a:close/>
                  <a:moveTo>
                    <a:pt x="1286836" y="157859"/>
                  </a:moveTo>
                  <a:cubicBezTo>
                    <a:pt x="1305805" y="180872"/>
                    <a:pt x="1302527" y="214906"/>
                    <a:pt x="1279514" y="233875"/>
                  </a:cubicBezTo>
                  <a:cubicBezTo>
                    <a:pt x="1256501" y="252844"/>
                    <a:pt x="1222468" y="249566"/>
                    <a:pt x="1203498" y="226554"/>
                  </a:cubicBezTo>
                  <a:cubicBezTo>
                    <a:pt x="1184529" y="203541"/>
                    <a:pt x="1187807" y="169507"/>
                    <a:pt x="1210820" y="150538"/>
                  </a:cubicBezTo>
                  <a:cubicBezTo>
                    <a:pt x="1233832" y="131569"/>
                    <a:pt x="1267866" y="134847"/>
                    <a:pt x="1286836" y="157859"/>
                  </a:cubicBezTo>
                  <a:close/>
                  <a:moveTo>
                    <a:pt x="1530332" y="451663"/>
                  </a:moveTo>
                  <a:cubicBezTo>
                    <a:pt x="1549302" y="474676"/>
                    <a:pt x="1546024" y="508709"/>
                    <a:pt x="1523011" y="527679"/>
                  </a:cubicBezTo>
                  <a:cubicBezTo>
                    <a:pt x="1499998" y="546648"/>
                    <a:pt x="1465964" y="543370"/>
                    <a:pt x="1446995" y="520357"/>
                  </a:cubicBezTo>
                  <a:cubicBezTo>
                    <a:pt x="1428026" y="497345"/>
                    <a:pt x="1431304" y="463311"/>
                    <a:pt x="1454317" y="444341"/>
                  </a:cubicBezTo>
                  <a:cubicBezTo>
                    <a:pt x="1477329" y="425372"/>
                    <a:pt x="1511363" y="428650"/>
                    <a:pt x="1530332" y="451663"/>
                  </a:cubicBezTo>
                  <a:close/>
                  <a:moveTo>
                    <a:pt x="1467442" y="344533"/>
                  </a:moveTo>
                  <a:cubicBezTo>
                    <a:pt x="1486411" y="367546"/>
                    <a:pt x="1483133" y="401579"/>
                    <a:pt x="1460120" y="420549"/>
                  </a:cubicBezTo>
                  <a:cubicBezTo>
                    <a:pt x="1437108" y="439518"/>
                    <a:pt x="1403074" y="436240"/>
                    <a:pt x="1384105" y="413227"/>
                  </a:cubicBezTo>
                  <a:cubicBezTo>
                    <a:pt x="1365135" y="390215"/>
                    <a:pt x="1368413" y="356181"/>
                    <a:pt x="1391426" y="337211"/>
                  </a:cubicBezTo>
                  <a:cubicBezTo>
                    <a:pt x="1414439" y="318242"/>
                    <a:pt x="1448473" y="321520"/>
                    <a:pt x="1467442" y="344533"/>
                  </a:cubicBezTo>
                  <a:close/>
                  <a:moveTo>
                    <a:pt x="1392276" y="243559"/>
                  </a:moveTo>
                  <a:cubicBezTo>
                    <a:pt x="1411245" y="266572"/>
                    <a:pt x="1407967" y="300606"/>
                    <a:pt x="1384955" y="319575"/>
                  </a:cubicBezTo>
                  <a:cubicBezTo>
                    <a:pt x="1361942" y="338544"/>
                    <a:pt x="1327908" y="335266"/>
                    <a:pt x="1308939" y="312254"/>
                  </a:cubicBezTo>
                  <a:cubicBezTo>
                    <a:pt x="1289970" y="289241"/>
                    <a:pt x="1293248" y="255207"/>
                    <a:pt x="1316260" y="236238"/>
                  </a:cubicBezTo>
                  <a:cubicBezTo>
                    <a:pt x="1339273" y="217269"/>
                    <a:pt x="1373307" y="220547"/>
                    <a:pt x="1392276" y="243559"/>
                  </a:cubicBezTo>
                  <a:close/>
                </a:path>
              </a:pathLst>
            </a:custGeom>
            <a:solidFill>
              <a:srgbClr val="321D16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0" name="Google Shape;840;p5"/>
          <p:cNvGrpSpPr/>
          <p:nvPr/>
        </p:nvGrpSpPr>
        <p:grpSpPr>
          <a:xfrm flipH="1">
            <a:off x="10496452" y="5864878"/>
            <a:ext cx="988827" cy="993120"/>
            <a:chOff x="8302868" y="1340770"/>
            <a:chExt cx="3569773" cy="3585270"/>
          </a:xfrm>
        </p:grpSpPr>
        <p:grpSp>
          <p:nvGrpSpPr>
            <p:cNvPr id="841" name="Google Shape;841;p5"/>
            <p:cNvGrpSpPr/>
            <p:nvPr/>
          </p:nvGrpSpPr>
          <p:grpSpPr>
            <a:xfrm>
              <a:off x="8302868" y="1340770"/>
              <a:ext cx="3569773" cy="3585270"/>
              <a:chOff x="8302868" y="1340770"/>
              <a:chExt cx="3569773" cy="3585270"/>
            </a:xfrm>
          </p:grpSpPr>
          <p:grpSp>
            <p:nvGrpSpPr>
              <p:cNvPr id="842" name="Google Shape;842;p5"/>
              <p:cNvGrpSpPr/>
              <p:nvPr/>
            </p:nvGrpSpPr>
            <p:grpSpPr>
              <a:xfrm>
                <a:off x="8302868" y="1340770"/>
                <a:ext cx="3569773" cy="3585270"/>
                <a:chOff x="1668151" y="66635"/>
                <a:chExt cx="3569773" cy="3585270"/>
              </a:xfrm>
            </p:grpSpPr>
            <p:sp>
              <p:nvSpPr>
                <p:cNvPr id="843" name="Google Shape;843;p5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4" name="Google Shape;844;p5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5" name="Google Shape;845;p5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6" name="Google Shape;846;p5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7" name="Google Shape;847;p5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8" name="Google Shape;848;p5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9" name="Google Shape;849;p5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Google Shape;850;p5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Google Shape;851;p5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2" name="Google Shape;852;p5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3" name="Google Shape;853;p5"/>
                <p:cNvSpPr/>
                <p:nvPr/>
              </p:nvSpPr>
              <p:spPr>
                <a:xfrm rot="-5218338">
                  <a:off x="3346600" y="2848376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4" name="Google Shape;854;p5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5" name="Google Shape;855;p5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5"/>
                <p:cNvSpPr/>
                <p:nvPr/>
              </p:nvSpPr>
              <p:spPr>
                <a:xfrm rot="8802174">
                  <a:off x="3628132" y="595118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p5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8" name="Google Shape;858;p5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9" name="Google Shape;859;p5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0" name="Google Shape;860;p5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1" name="Google Shape;861;p5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2" name="Google Shape;862;p5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3" name="Google Shape;863;p5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4" name="Google Shape;864;p5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5" name="Google Shape;865;p5"/>
                <p:cNvSpPr/>
                <p:nvPr/>
              </p:nvSpPr>
              <p:spPr>
                <a:xfrm rot="3534393">
                  <a:off x="1863336" y="988430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6" name="Google Shape;866;p5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67" name="Google Shape;867;p5"/>
              <p:cNvGrpSpPr/>
              <p:nvPr/>
            </p:nvGrpSpPr>
            <p:grpSpPr>
              <a:xfrm rot="166391">
                <a:off x="8608485" y="1696827"/>
                <a:ext cx="2884899" cy="2897423"/>
                <a:chOff x="1668151" y="66635"/>
                <a:chExt cx="3569773" cy="3585270"/>
              </a:xfrm>
            </p:grpSpPr>
            <p:sp>
              <p:nvSpPr>
                <p:cNvPr id="868" name="Google Shape;868;p5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9" name="Google Shape;869;p5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0" name="Google Shape;870;p5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1" name="Google Shape;871;p5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2" name="Google Shape;872;p5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3" name="Google Shape;873;p5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4" name="Google Shape;874;p5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5" name="Google Shape;875;p5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6" name="Google Shape;876;p5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7" name="Google Shape;877;p5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8" name="Google Shape;878;p5"/>
                <p:cNvSpPr/>
                <p:nvPr/>
              </p:nvSpPr>
              <p:spPr>
                <a:xfrm rot="-5218338">
                  <a:off x="3351578" y="2815208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9" name="Google Shape;879;p5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0" name="Google Shape;880;p5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1" name="Google Shape;881;p5"/>
                <p:cNvSpPr/>
                <p:nvPr/>
              </p:nvSpPr>
              <p:spPr>
                <a:xfrm rot="8802174">
                  <a:off x="3608422" y="596073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2" name="Google Shape;882;p5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3" name="Google Shape;883;p5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4" name="Google Shape;884;p5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5" name="Google Shape;885;p5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6" name="Google Shape;886;p5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7" name="Google Shape;887;p5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8" name="Google Shape;888;p5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9" name="Google Shape;889;p5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0" name="Google Shape;890;p5"/>
                <p:cNvSpPr/>
                <p:nvPr/>
              </p:nvSpPr>
              <p:spPr>
                <a:xfrm rot="3137938">
                  <a:off x="1876033" y="978713"/>
                  <a:ext cx="1000741" cy="487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1" name="Google Shape;891;p5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92" name="Google Shape;892;p5"/>
            <p:cNvSpPr/>
            <p:nvPr/>
          </p:nvSpPr>
          <p:spPr>
            <a:xfrm>
              <a:off x="9243238" y="2324986"/>
              <a:ext cx="1589700" cy="1589700"/>
            </a:xfrm>
            <a:prstGeom prst="ellipse">
              <a:avLst/>
            </a:prstGeom>
            <a:solidFill>
              <a:srgbClr val="23140F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5"/>
            <p:cNvSpPr/>
            <p:nvPr/>
          </p:nvSpPr>
          <p:spPr>
            <a:xfrm rot="-3034774">
              <a:off x="9227648" y="2302866"/>
              <a:ext cx="1615499" cy="1614428"/>
            </a:xfrm>
            <a:custGeom>
              <a:avLst/>
              <a:gdLst/>
              <a:ahLst/>
              <a:cxnLst/>
              <a:rect l="l" t="t" r="r" b="b"/>
              <a:pathLst>
                <a:path w="1615514" h="1614443" extrusionOk="0">
                  <a:moveTo>
                    <a:pt x="330428" y="1326591"/>
                  </a:moveTo>
                  <a:cubicBezTo>
                    <a:pt x="334438" y="1332346"/>
                    <a:pt x="337387" y="1338982"/>
                    <a:pt x="338930" y="1346276"/>
                  </a:cubicBezTo>
                  <a:cubicBezTo>
                    <a:pt x="345104" y="1375454"/>
                    <a:pt x="326455" y="1404112"/>
                    <a:pt x="297278" y="1410285"/>
                  </a:cubicBezTo>
                  <a:cubicBezTo>
                    <a:pt x="268101" y="1416458"/>
                    <a:pt x="239443" y="1397809"/>
                    <a:pt x="233269" y="1368632"/>
                  </a:cubicBezTo>
                  <a:cubicBezTo>
                    <a:pt x="227096" y="1339455"/>
                    <a:pt x="245745" y="1310797"/>
                    <a:pt x="274922" y="1304624"/>
                  </a:cubicBezTo>
                  <a:cubicBezTo>
                    <a:pt x="296805" y="1299994"/>
                    <a:pt x="318395" y="1309326"/>
                    <a:pt x="330428" y="1326591"/>
                  </a:cubicBezTo>
                  <a:close/>
                  <a:moveTo>
                    <a:pt x="252760" y="1223240"/>
                  </a:moveTo>
                  <a:cubicBezTo>
                    <a:pt x="256771" y="1228994"/>
                    <a:pt x="259720" y="1235631"/>
                    <a:pt x="261263" y="1242925"/>
                  </a:cubicBezTo>
                  <a:cubicBezTo>
                    <a:pt x="267436" y="1272103"/>
                    <a:pt x="248788" y="1300761"/>
                    <a:pt x="219610" y="1306934"/>
                  </a:cubicBezTo>
                  <a:cubicBezTo>
                    <a:pt x="190433" y="1313107"/>
                    <a:pt x="161775" y="1294458"/>
                    <a:pt x="155602" y="1265281"/>
                  </a:cubicBezTo>
                  <a:cubicBezTo>
                    <a:pt x="149429" y="1236104"/>
                    <a:pt x="168077" y="1207446"/>
                    <a:pt x="197255" y="1201273"/>
                  </a:cubicBezTo>
                  <a:cubicBezTo>
                    <a:pt x="219137" y="1196643"/>
                    <a:pt x="240728" y="1205975"/>
                    <a:pt x="252760" y="1223240"/>
                  </a:cubicBezTo>
                  <a:close/>
                  <a:moveTo>
                    <a:pt x="427646" y="1411548"/>
                  </a:moveTo>
                  <a:cubicBezTo>
                    <a:pt x="431657" y="1417303"/>
                    <a:pt x="434606" y="1423939"/>
                    <a:pt x="436149" y="1431234"/>
                  </a:cubicBezTo>
                  <a:cubicBezTo>
                    <a:pt x="442322" y="1460411"/>
                    <a:pt x="423673" y="1489069"/>
                    <a:pt x="394496" y="1495242"/>
                  </a:cubicBezTo>
                  <a:cubicBezTo>
                    <a:pt x="365319" y="1501415"/>
                    <a:pt x="336661" y="1482767"/>
                    <a:pt x="330488" y="1453589"/>
                  </a:cubicBezTo>
                  <a:cubicBezTo>
                    <a:pt x="324314" y="1424412"/>
                    <a:pt x="342963" y="1395754"/>
                    <a:pt x="372140" y="1389581"/>
                  </a:cubicBezTo>
                  <a:cubicBezTo>
                    <a:pt x="394023" y="1384951"/>
                    <a:pt x="415614" y="1394283"/>
                    <a:pt x="427646" y="1411548"/>
                  </a:cubicBezTo>
                  <a:close/>
                  <a:moveTo>
                    <a:pt x="182720" y="1109552"/>
                  </a:moveTo>
                  <a:cubicBezTo>
                    <a:pt x="186730" y="1115307"/>
                    <a:pt x="189679" y="1121943"/>
                    <a:pt x="191222" y="1129238"/>
                  </a:cubicBezTo>
                  <a:cubicBezTo>
                    <a:pt x="197396" y="1158415"/>
                    <a:pt x="178747" y="1187073"/>
                    <a:pt x="149570" y="1193246"/>
                  </a:cubicBezTo>
                  <a:cubicBezTo>
                    <a:pt x="120393" y="1199419"/>
                    <a:pt x="91735" y="1180770"/>
                    <a:pt x="85562" y="1151593"/>
                  </a:cubicBezTo>
                  <a:cubicBezTo>
                    <a:pt x="79388" y="1122416"/>
                    <a:pt x="98037" y="1093758"/>
                    <a:pt x="127214" y="1087585"/>
                  </a:cubicBezTo>
                  <a:cubicBezTo>
                    <a:pt x="149097" y="1082955"/>
                    <a:pt x="170687" y="1092287"/>
                    <a:pt x="182720" y="1109552"/>
                  </a:cubicBezTo>
                  <a:close/>
                  <a:moveTo>
                    <a:pt x="531090" y="1474543"/>
                  </a:moveTo>
                  <a:cubicBezTo>
                    <a:pt x="539438" y="1485557"/>
                    <a:pt x="543584" y="1499755"/>
                    <a:pt x="541550" y="1514527"/>
                  </a:cubicBezTo>
                  <a:cubicBezTo>
                    <a:pt x="537482" y="1544071"/>
                    <a:pt x="510233" y="1564725"/>
                    <a:pt x="480689" y="1560657"/>
                  </a:cubicBezTo>
                  <a:cubicBezTo>
                    <a:pt x="451144" y="1556589"/>
                    <a:pt x="430491" y="1529340"/>
                    <a:pt x="434559" y="1499795"/>
                  </a:cubicBezTo>
                  <a:cubicBezTo>
                    <a:pt x="438627" y="1470251"/>
                    <a:pt x="465876" y="1449598"/>
                    <a:pt x="495420" y="1453666"/>
                  </a:cubicBezTo>
                  <a:cubicBezTo>
                    <a:pt x="510193" y="1455700"/>
                    <a:pt x="522742" y="1463529"/>
                    <a:pt x="531090" y="1474543"/>
                  </a:cubicBezTo>
                  <a:close/>
                  <a:moveTo>
                    <a:pt x="128878" y="984799"/>
                  </a:moveTo>
                  <a:cubicBezTo>
                    <a:pt x="132889" y="990553"/>
                    <a:pt x="135838" y="997190"/>
                    <a:pt x="137381" y="1004484"/>
                  </a:cubicBezTo>
                  <a:cubicBezTo>
                    <a:pt x="143554" y="1033662"/>
                    <a:pt x="124906" y="1062320"/>
                    <a:pt x="95728" y="1068493"/>
                  </a:cubicBezTo>
                  <a:cubicBezTo>
                    <a:pt x="66551" y="1074666"/>
                    <a:pt x="37893" y="1056017"/>
                    <a:pt x="31720" y="1026840"/>
                  </a:cubicBezTo>
                  <a:cubicBezTo>
                    <a:pt x="25547" y="997663"/>
                    <a:pt x="44195" y="969005"/>
                    <a:pt x="73373" y="962832"/>
                  </a:cubicBezTo>
                  <a:cubicBezTo>
                    <a:pt x="95255" y="958202"/>
                    <a:pt x="116846" y="967534"/>
                    <a:pt x="128878" y="984799"/>
                  </a:cubicBezTo>
                  <a:close/>
                  <a:moveTo>
                    <a:pt x="390423" y="1223235"/>
                  </a:moveTo>
                  <a:cubicBezTo>
                    <a:pt x="400195" y="1233008"/>
                    <a:pt x="406239" y="1246507"/>
                    <a:pt x="406239" y="1261418"/>
                  </a:cubicBezTo>
                  <a:cubicBezTo>
                    <a:pt x="406239" y="1291242"/>
                    <a:pt x="382062" y="1315419"/>
                    <a:pt x="352239" y="1315419"/>
                  </a:cubicBezTo>
                  <a:cubicBezTo>
                    <a:pt x="322416" y="1315418"/>
                    <a:pt x="298239" y="1291241"/>
                    <a:pt x="298239" y="1261418"/>
                  </a:cubicBezTo>
                  <a:cubicBezTo>
                    <a:pt x="298239" y="1231595"/>
                    <a:pt x="322416" y="1207418"/>
                    <a:pt x="352239" y="1207418"/>
                  </a:cubicBezTo>
                  <a:cubicBezTo>
                    <a:pt x="367150" y="1207418"/>
                    <a:pt x="380651" y="1213463"/>
                    <a:pt x="390423" y="1223235"/>
                  </a:cubicBezTo>
                  <a:close/>
                  <a:moveTo>
                    <a:pt x="315284" y="1118487"/>
                  </a:moveTo>
                  <a:cubicBezTo>
                    <a:pt x="325057" y="1128260"/>
                    <a:pt x="331101" y="1141759"/>
                    <a:pt x="331101" y="1156670"/>
                  </a:cubicBezTo>
                  <a:cubicBezTo>
                    <a:pt x="331101" y="1186494"/>
                    <a:pt x="306924" y="1210671"/>
                    <a:pt x="277101" y="1210671"/>
                  </a:cubicBezTo>
                  <a:cubicBezTo>
                    <a:pt x="247277" y="1210670"/>
                    <a:pt x="223100" y="1186493"/>
                    <a:pt x="223101" y="1156671"/>
                  </a:cubicBezTo>
                  <a:cubicBezTo>
                    <a:pt x="223101" y="1126847"/>
                    <a:pt x="247277" y="1102670"/>
                    <a:pt x="277100" y="1102670"/>
                  </a:cubicBezTo>
                  <a:cubicBezTo>
                    <a:pt x="292012" y="1102671"/>
                    <a:pt x="305512" y="1108715"/>
                    <a:pt x="315284" y="1118487"/>
                  </a:cubicBezTo>
                  <a:close/>
                  <a:moveTo>
                    <a:pt x="108942" y="860509"/>
                  </a:moveTo>
                  <a:cubicBezTo>
                    <a:pt x="112952" y="866263"/>
                    <a:pt x="115901" y="872900"/>
                    <a:pt x="117445" y="880194"/>
                  </a:cubicBezTo>
                  <a:cubicBezTo>
                    <a:pt x="123618" y="909372"/>
                    <a:pt x="104969" y="938030"/>
                    <a:pt x="75792" y="944203"/>
                  </a:cubicBezTo>
                  <a:cubicBezTo>
                    <a:pt x="46615" y="950376"/>
                    <a:pt x="17957" y="931727"/>
                    <a:pt x="11784" y="902550"/>
                  </a:cubicBezTo>
                  <a:cubicBezTo>
                    <a:pt x="5610" y="873373"/>
                    <a:pt x="24259" y="844715"/>
                    <a:pt x="53436" y="838542"/>
                  </a:cubicBezTo>
                  <a:cubicBezTo>
                    <a:pt x="75319" y="833912"/>
                    <a:pt x="96910" y="843244"/>
                    <a:pt x="108942" y="860509"/>
                  </a:cubicBezTo>
                  <a:close/>
                  <a:moveTo>
                    <a:pt x="659577" y="1510809"/>
                  </a:moveTo>
                  <a:cubicBezTo>
                    <a:pt x="667925" y="1521823"/>
                    <a:pt x="672071" y="1536021"/>
                    <a:pt x="670037" y="1550793"/>
                  </a:cubicBezTo>
                  <a:cubicBezTo>
                    <a:pt x="665969" y="1580338"/>
                    <a:pt x="638721" y="1600991"/>
                    <a:pt x="609176" y="1596923"/>
                  </a:cubicBezTo>
                  <a:cubicBezTo>
                    <a:pt x="579632" y="1592855"/>
                    <a:pt x="558979" y="1565606"/>
                    <a:pt x="563047" y="1536061"/>
                  </a:cubicBezTo>
                  <a:cubicBezTo>
                    <a:pt x="567115" y="1506517"/>
                    <a:pt x="594364" y="1485864"/>
                    <a:pt x="623908" y="1489932"/>
                  </a:cubicBezTo>
                  <a:cubicBezTo>
                    <a:pt x="638680" y="1491967"/>
                    <a:pt x="651230" y="1499795"/>
                    <a:pt x="659577" y="1510809"/>
                  </a:cubicBezTo>
                  <a:close/>
                  <a:moveTo>
                    <a:pt x="253446" y="1011180"/>
                  </a:moveTo>
                  <a:cubicBezTo>
                    <a:pt x="263219" y="1020953"/>
                    <a:pt x="269263" y="1034452"/>
                    <a:pt x="269263" y="1049363"/>
                  </a:cubicBezTo>
                  <a:cubicBezTo>
                    <a:pt x="269263" y="1079187"/>
                    <a:pt x="245086" y="1103364"/>
                    <a:pt x="215263" y="1103364"/>
                  </a:cubicBezTo>
                  <a:cubicBezTo>
                    <a:pt x="185440" y="1103363"/>
                    <a:pt x="161263" y="1079186"/>
                    <a:pt x="161263" y="1049364"/>
                  </a:cubicBezTo>
                  <a:cubicBezTo>
                    <a:pt x="161263" y="1019540"/>
                    <a:pt x="185440" y="995363"/>
                    <a:pt x="215263" y="995363"/>
                  </a:cubicBezTo>
                  <a:cubicBezTo>
                    <a:pt x="230174" y="995363"/>
                    <a:pt x="243674" y="1001408"/>
                    <a:pt x="253446" y="1011180"/>
                  </a:cubicBezTo>
                  <a:close/>
                  <a:moveTo>
                    <a:pt x="504711" y="1280305"/>
                  </a:moveTo>
                  <a:cubicBezTo>
                    <a:pt x="514484" y="1290078"/>
                    <a:pt x="520528" y="1303577"/>
                    <a:pt x="520528" y="1318488"/>
                  </a:cubicBezTo>
                  <a:cubicBezTo>
                    <a:pt x="520528" y="1348312"/>
                    <a:pt x="496351" y="1372489"/>
                    <a:pt x="466528" y="1372489"/>
                  </a:cubicBezTo>
                  <a:cubicBezTo>
                    <a:pt x="436704" y="1372488"/>
                    <a:pt x="412527" y="1348311"/>
                    <a:pt x="412528" y="1318489"/>
                  </a:cubicBezTo>
                  <a:cubicBezTo>
                    <a:pt x="412528" y="1288665"/>
                    <a:pt x="436705" y="1264488"/>
                    <a:pt x="466527" y="1264488"/>
                  </a:cubicBezTo>
                  <a:cubicBezTo>
                    <a:pt x="481439" y="1264488"/>
                    <a:pt x="494939" y="1270533"/>
                    <a:pt x="504711" y="1280305"/>
                  </a:cubicBezTo>
                  <a:close/>
                  <a:moveTo>
                    <a:pt x="598729" y="1348482"/>
                  </a:moveTo>
                  <a:cubicBezTo>
                    <a:pt x="608501" y="1358254"/>
                    <a:pt x="614545" y="1371754"/>
                    <a:pt x="614545" y="1386666"/>
                  </a:cubicBezTo>
                  <a:cubicBezTo>
                    <a:pt x="614545" y="1416489"/>
                    <a:pt x="590368" y="1440666"/>
                    <a:pt x="560545" y="1440666"/>
                  </a:cubicBezTo>
                  <a:cubicBezTo>
                    <a:pt x="530722" y="1440665"/>
                    <a:pt x="506545" y="1416488"/>
                    <a:pt x="506545" y="1386666"/>
                  </a:cubicBezTo>
                  <a:cubicBezTo>
                    <a:pt x="506545" y="1356843"/>
                    <a:pt x="530722" y="1332666"/>
                    <a:pt x="560545" y="1332665"/>
                  </a:cubicBezTo>
                  <a:cubicBezTo>
                    <a:pt x="575457" y="1332666"/>
                    <a:pt x="588957" y="1338710"/>
                    <a:pt x="598729" y="1348482"/>
                  </a:cubicBezTo>
                  <a:close/>
                  <a:moveTo>
                    <a:pt x="90635" y="727857"/>
                  </a:moveTo>
                  <a:cubicBezTo>
                    <a:pt x="106098" y="742132"/>
                    <a:pt x="112398" y="764794"/>
                    <a:pt x="104826" y="785841"/>
                  </a:cubicBezTo>
                  <a:cubicBezTo>
                    <a:pt x="94730" y="813902"/>
                    <a:pt x="63797" y="828468"/>
                    <a:pt x="35735" y="818373"/>
                  </a:cubicBezTo>
                  <a:cubicBezTo>
                    <a:pt x="7672" y="808277"/>
                    <a:pt x="-6893" y="777343"/>
                    <a:pt x="3202" y="749281"/>
                  </a:cubicBezTo>
                  <a:cubicBezTo>
                    <a:pt x="13298" y="721219"/>
                    <a:pt x="44232" y="706653"/>
                    <a:pt x="72294" y="716749"/>
                  </a:cubicBezTo>
                  <a:cubicBezTo>
                    <a:pt x="79309" y="719272"/>
                    <a:pt x="85481" y="723099"/>
                    <a:pt x="90635" y="727857"/>
                  </a:cubicBezTo>
                  <a:close/>
                  <a:moveTo>
                    <a:pt x="228755" y="892862"/>
                  </a:moveTo>
                  <a:cubicBezTo>
                    <a:pt x="238528" y="902635"/>
                    <a:pt x="244571" y="916134"/>
                    <a:pt x="244571" y="931046"/>
                  </a:cubicBezTo>
                  <a:cubicBezTo>
                    <a:pt x="244571" y="960869"/>
                    <a:pt x="220394" y="985046"/>
                    <a:pt x="190572" y="985046"/>
                  </a:cubicBezTo>
                  <a:cubicBezTo>
                    <a:pt x="160748" y="985045"/>
                    <a:pt x="136571" y="960868"/>
                    <a:pt x="136571" y="931046"/>
                  </a:cubicBezTo>
                  <a:cubicBezTo>
                    <a:pt x="136571" y="901223"/>
                    <a:pt x="160748" y="877046"/>
                    <a:pt x="190571" y="877045"/>
                  </a:cubicBezTo>
                  <a:cubicBezTo>
                    <a:pt x="205483" y="877046"/>
                    <a:pt x="218983" y="883090"/>
                    <a:pt x="228755" y="892862"/>
                  </a:cubicBezTo>
                  <a:close/>
                  <a:moveTo>
                    <a:pt x="788186" y="1524298"/>
                  </a:moveTo>
                  <a:cubicBezTo>
                    <a:pt x="796535" y="1535313"/>
                    <a:pt x="800681" y="1549511"/>
                    <a:pt x="798647" y="1564283"/>
                  </a:cubicBezTo>
                  <a:cubicBezTo>
                    <a:pt x="794579" y="1593827"/>
                    <a:pt x="767330" y="1614480"/>
                    <a:pt x="737785" y="1610412"/>
                  </a:cubicBezTo>
                  <a:cubicBezTo>
                    <a:pt x="708241" y="1606344"/>
                    <a:pt x="687588" y="1579095"/>
                    <a:pt x="691656" y="1549551"/>
                  </a:cubicBezTo>
                  <a:cubicBezTo>
                    <a:pt x="695724" y="1520007"/>
                    <a:pt x="722973" y="1499353"/>
                    <a:pt x="752517" y="1503422"/>
                  </a:cubicBezTo>
                  <a:cubicBezTo>
                    <a:pt x="767289" y="1505455"/>
                    <a:pt x="779839" y="1513285"/>
                    <a:pt x="788186" y="1524298"/>
                  </a:cubicBezTo>
                  <a:close/>
                  <a:moveTo>
                    <a:pt x="487058" y="1139380"/>
                  </a:moveTo>
                  <a:cubicBezTo>
                    <a:pt x="496830" y="1149152"/>
                    <a:pt x="502875" y="1162652"/>
                    <a:pt x="502875" y="1177563"/>
                  </a:cubicBezTo>
                  <a:cubicBezTo>
                    <a:pt x="502875" y="1207386"/>
                    <a:pt x="478698" y="1231563"/>
                    <a:pt x="448875" y="1231564"/>
                  </a:cubicBezTo>
                  <a:cubicBezTo>
                    <a:pt x="419051" y="1231563"/>
                    <a:pt x="394874" y="1207386"/>
                    <a:pt x="394875" y="1177563"/>
                  </a:cubicBezTo>
                  <a:cubicBezTo>
                    <a:pt x="394875" y="1147740"/>
                    <a:pt x="419052" y="1123563"/>
                    <a:pt x="448875" y="1123563"/>
                  </a:cubicBezTo>
                  <a:cubicBezTo>
                    <a:pt x="463786" y="1123563"/>
                    <a:pt x="477286" y="1129608"/>
                    <a:pt x="487058" y="1139380"/>
                  </a:cubicBezTo>
                  <a:close/>
                  <a:moveTo>
                    <a:pt x="709619" y="1392947"/>
                  </a:moveTo>
                  <a:cubicBezTo>
                    <a:pt x="719392" y="1402720"/>
                    <a:pt x="725436" y="1416220"/>
                    <a:pt x="725435" y="1431131"/>
                  </a:cubicBezTo>
                  <a:cubicBezTo>
                    <a:pt x="725436" y="1460954"/>
                    <a:pt x="701259" y="1485131"/>
                    <a:pt x="671436" y="1485131"/>
                  </a:cubicBezTo>
                  <a:cubicBezTo>
                    <a:pt x="641612" y="1485131"/>
                    <a:pt x="617435" y="1460954"/>
                    <a:pt x="617436" y="1431131"/>
                  </a:cubicBezTo>
                  <a:cubicBezTo>
                    <a:pt x="617435" y="1401308"/>
                    <a:pt x="641612" y="1377131"/>
                    <a:pt x="671435" y="1377131"/>
                  </a:cubicBezTo>
                  <a:cubicBezTo>
                    <a:pt x="686347" y="1377131"/>
                    <a:pt x="699847" y="1383175"/>
                    <a:pt x="709619" y="1392947"/>
                  </a:cubicBezTo>
                  <a:close/>
                  <a:moveTo>
                    <a:pt x="424609" y="1043780"/>
                  </a:moveTo>
                  <a:cubicBezTo>
                    <a:pt x="434381" y="1053553"/>
                    <a:pt x="440425" y="1067052"/>
                    <a:pt x="440425" y="1081964"/>
                  </a:cubicBezTo>
                  <a:cubicBezTo>
                    <a:pt x="440425" y="1111787"/>
                    <a:pt x="416248" y="1135964"/>
                    <a:pt x="386425" y="1135964"/>
                  </a:cubicBezTo>
                  <a:cubicBezTo>
                    <a:pt x="356602" y="1135964"/>
                    <a:pt x="332425" y="1111787"/>
                    <a:pt x="332425" y="1081964"/>
                  </a:cubicBezTo>
                  <a:cubicBezTo>
                    <a:pt x="332425" y="1052141"/>
                    <a:pt x="356602" y="1027964"/>
                    <a:pt x="386425" y="1027964"/>
                  </a:cubicBezTo>
                  <a:cubicBezTo>
                    <a:pt x="401337" y="1027964"/>
                    <a:pt x="414837" y="1034008"/>
                    <a:pt x="424609" y="1043780"/>
                  </a:cubicBezTo>
                  <a:close/>
                  <a:moveTo>
                    <a:pt x="366398" y="930681"/>
                  </a:moveTo>
                  <a:cubicBezTo>
                    <a:pt x="376171" y="940454"/>
                    <a:pt x="382215" y="953954"/>
                    <a:pt x="382215" y="968865"/>
                  </a:cubicBezTo>
                  <a:cubicBezTo>
                    <a:pt x="382215" y="998688"/>
                    <a:pt x="358038" y="1022865"/>
                    <a:pt x="328215" y="1022865"/>
                  </a:cubicBezTo>
                  <a:cubicBezTo>
                    <a:pt x="298391" y="1022865"/>
                    <a:pt x="274214" y="998688"/>
                    <a:pt x="274215" y="968865"/>
                  </a:cubicBezTo>
                  <a:cubicBezTo>
                    <a:pt x="274215" y="939042"/>
                    <a:pt x="298391" y="914865"/>
                    <a:pt x="328214" y="914865"/>
                  </a:cubicBezTo>
                  <a:cubicBezTo>
                    <a:pt x="343126" y="914865"/>
                    <a:pt x="356626" y="920909"/>
                    <a:pt x="366398" y="930681"/>
                  </a:cubicBezTo>
                  <a:close/>
                  <a:moveTo>
                    <a:pt x="233998" y="766678"/>
                  </a:moveTo>
                  <a:cubicBezTo>
                    <a:pt x="243770" y="776451"/>
                    <a:pt x="249814" y="789950"/>
                    <a:pt x="249814" y="804862"/>
                  </a:cubicBezTo>
                  <a:cubicBezTo>
                    <a:pt x="249814" y="834685"/>
                    <a:pt x="225637" y="858862"/>
                    <a:pt x="195814" y="858862"/>
                  </a:cubicBezTo>
                  <a:cubicBezTo>
                    <a:pt x="165991" y="858861"/>
                    <a:pt x="141814" y="834684"/>
                    <a:pt x="141814" y="804862"/>
                  </a:cubicBezTo>
                  <a:cubicBezTo>
                    <a:pt x="141814" y="775039"/>
                    <a:pt x="165991" y="750862"/>
                    <a:pt x="195814" y="750861"/>
                  </a:cubicBezTo>
                  <a:cubicBezTo>
                    <a:pt x="210726" y="750862"/>
                    <a:pt x="224226" y="756906"/>
                    <a:pt x="233998" y="766678"/>
                  </a:cubicBezTo>
                  <a:close/>
                  <a:moveTo>
                    <a:pt x="590271" y="1197175"/>
                  </a:moveTo>
                  <a:cubicBezTo>
                    <a:pt x="600043" y="1206947"/>
                    <a:pt x="606088" y="1220447"/>
                    <a:pt x="606088" y="1235359"/>
                  </a:cubicBezTo>
                  <a:cubicBezTo>
                    <a:pt x="606088" y="1265182"/>
                    <a:pt x="581911" y="1289359"/>
                    <a:pt x="552088" y="1289359"/>
                  </a:cubicBezTo>
                  <a:cubicBezTo>
                    <a:pt x="522265" y="1289358"/>
                    <a:pt x="498087" y="1265181"/>
                    <a:pt x="498088" y="1235359"/>
                  </a:cubicBezTo>
                  <a:cubicBezTo>
                    <a:pt x="498088" y="1205536"/>
                    <a:pt x="522265" y="1181359"/>
                    <a:pt x="552088" y="1181359"/>
                  </a:cubicBezTo>
                  <a:cubicBezTo>
                    <a:pt x="566999" y="1181359"/>
                    <a:pt x="580499" y="1187403"/>
                    <a:pt x="590271" y="1197175"/>
                  </a:cubicBezTo>
                  <a:close/>
                  <a:moveTo>
                    <a:pt x="105784" y="594507"/>
                  </a:moveTo>
                  <a:cubicBezTo>
                    <a:pt x="121246" y="608781"/>
                    <a:pt x="127546" y="631443"/>
                    <a:pt x="119975" y="652490"/>
                  </a:cubicBezTo>
                  <a:cubicBezTo>
                    <a:pt x="109879" y="680552"/>
                    <a:pt x="78946" y="695118"/>
                    <a:pt x="50884" y="685023"/>
                  </a:cubicBezTo>
                  <a:cubicBezTo>
                    <a:pt x="22821" y="674927"/>
                    <a:pt x="8256" y="643993"/>
                    <a:pt x="18351" y="615931"/>
                  </a:cubicBezTo>
                  <a:cubicBezTo>
                    <a:pt x="28447" y="587868"/>
                    <a:pt x="59380" y="573303"/>
                    <a:pt x="87443" y="583398"/>
                  </a:cubicBezTo>
                  <a:cubicBezTo>
                    <a:pt x="94458" y="585922"/>
                    <a:pt x="100630" y="589748"/>
                    <a:pt x="105784" y="594507"/>
                  </a:cubicBezTo>
                  <a:close/>
                  <a:moveTo>
                    <a:pt x="693169" y="1260833"/>
                  </a:moveTo>
                  <a:cubicBezTo>
                    <a:pt x="702942" y="1270606"/>
                    <a:pt x="708986" y="1284105"/>
                    <a:pt x="708985" y="1299017"/>
                  </a:cubicBezTo>
                  <a:cubicBezTo>
                    <a:pt x="708986" y="1328840"/>
                    <a:pt x="684809" y="1353017"/>
                    <a:pt x="654986" y="1353017"/>
                  </a:cubicBezTo>
                  <a:cubicBezTo>
                    <a:pt x="625162" y="1353016"/>
                    <a:pt x="600985" y="1328839"/>
                    <a:pt x="600986" y="1299017"/>
                  </a:cubicBezTo>
                  <a:cubicBezTo>
                    <a:pt x="600985" y="1269194"/>
                    <a:pt x="625162" y="1245017"/>
                    <a:pt x="654985" y="1245016"/>
                  </a:cubicBezTo>
                  <a:cubicBezTo>
                    <a:pt x="669897" y="1245017"/>
                    <a:pt x="683397" y="1251061"/>
                    <a:pt x="693169" y="1260833"/>
                  </a:cubicBezTo>
                  <a:close/>
                  <a:moveTo>
                    <a:pt x="916312" y="1527819"/>
                  </a:moveTo>
                  <a:cubicBezTo>
                    <a:pt x="924660" y="1538833"/>
                    <a:pt x="928807" y="1553031"/>
                    <a:pt x="926773" y="1567803"/>
                  </a:cubicBezTo>
                  <a:cubicBezTo>
                    <a:pt x="922704" y="1597347"/>
                    <a:pt x="895456" y="1618001"/>
                    <a:pt x="865911" y="1613932"/>
                  </a:cubicBezTo>
                  <a:cubicBezTo>
                    <a:pt x="836367" y="1609864"/>
                    <a:pt x="815714" y="1582615"/>
                    <a:pt x="819782" y="1553071"/>
                  </a:cubicBezTo>
                  <a:cubicBezTo>
                    <a:pt x="823850" y="1523527"/>
                    <a:pt x="851099" y="1502874"/>
                    <a:pt x="880643" y="1506942"/>
                  </a:cubicBezTo>
                  <a:cubicBezTo>
                    <a:pt x="895416" y="1508976"/>
                    <a:pt x="907965" y="1516805"/>
                    <a:pt x="916312" y="1527819"/>
                  </a:cubicBezTo>
                  <a:close/>
                  <a:moveTo>
                    <a:pt x="834969" y="1398878"/>
                  </a:moveTo>
                  <a:cubicBezTo>
                    <a:pt x="844742" y="1408651"/>
                    <a:pt x="850786" y="1422150"/>
                    <a:pt x="850785" y="1437061"/>
                  </a:cubicBezTo>
                  <a:cubicBezTo>
                    <a:pt x="850786" y="1466885"/>
                    <a:pt x="826609" y="1491062"/>
                    <a:pt x="796786" y="1491062"/>
                  </a:cubicBezTo>
                  <a:cubicBezTo>
                    <a:pt x="766962" y="1491061"/>
                    <a:pt x="742785" y="1466884"/>
                    <a:pt x="742786" y="1437062"/>
                  </a:cubicBezTo>
                  <a:cubicBezTo>
                    <a:pt x="742785" y="1407238"/>
                    <a:pt x="766962" y="1383061"/>
                    <a:pt x="796785" y="1383061"/>
                  </a:cubicBezTo>
                  <a:cubicBezTo>
                    <a:pt x="811697" y="1383061"/>
                    <a:pt x="825197" y="1389106"/>
                    <a:pt x="834969" y="1398878"/>
                  </a:cubicBezTo>
                  <a:close/>
                  <a:moveTo>
                    <a:pt x="355005" y="809803"/>
                  </a:moveTo>
                  <a:cubicBezTo>
                    <a:pt x="364778" y="819576"/>
                    <a:pt x="370822" y="833076"/>
                    <a:pt x="370821" y="847987"/>
                  </a:cubicBezTo>
                  <a:cubicBezTo>
                    <a:pt x="370822" y="877810"/>
                    <a:pt x="346645" y="901987"/>
                    <a:pt x="316822" y="901987"/>
                  </a:cubicBezTo>
                  <a:cubicBezTo>
                    <a:pt x="286998" y="901987"/>
                    <a:pt x="262821" y="877810"/>
                    <a:pt x="262822" y="847987"/>
                  </a:cubicBezTo>
                  <a:cubicBezTo>
                    <a:pt x="262821" y="818164"/>
                    <a:pt x="286998" y="793987"/>
                    <a:pt x="316821" y="793987"/>
                  </a:cubicBezTo>
                  <a:cubicBezTo>
                    <a:pt x="331733" y="793987"/>
                    <a:pt x="345233" y="800031"/>
                    <a:pt x="355005" y="809803"/>
                  </a:cubicBezTo>
                  <a:close/>
                  <a:moveTo>
                    <a:pt x="555591" y="1031064"/>
                  </a:moveTo>
                  <a:cubicBezTo>
                    <a:pt x="565363" y="1040837"/>
                    <a:pt x="571407" y="1054337"/>
                    <a:pt x="571407" y="1069248"/>
                  </a:cubicBezTo>
                  <a:cubicBezTo>
                    <a:pt x="571407" y="1099071"/>
                    <a:pt x="547230" y="1123248"/>
                    <a:pt x="517407" y="1123248"/>
                  </a:cubicBezTo>
                  <a:cubicBezTo>
                    <a:pt x="487584" y="1123248"/>
                    <a:pt x="463407" y="1099071"/>
                    <a:pt x="463407" y="1069248"/>
                  </a:cubicBezTo>
                  <a:cubicBezTo>
                    <a:pt x="463407" y="1039425"/>
                    <a:pt x="487584" y="1015248"/>
                    <a:pt x="517407" y="1015248"/>
                  </a:cubicBezTo>
                  <a:cubicBezTo>
                    <a:pt x="532318" y="1015248"/>
                    <a:pt x="545819" y="1021292"/>
                    <a:pt x="555591" y="1031064"/>
                  </a:cubicBezTo>
                  <a:close/>
                  <a:moveTo>
                    <a:pt x="487078" y="929258"/>
                  </a:moveTo>
                  <a:cubicBezTo>
                    <a:pt x="496851" y="939031"/>
                    <a:pt x="502895" y="952530"/>
                    <a:pt x="502894" y="967441"/>
                  </a:cubicBezTo>
                  <a:cubicBezTo>
                    <a:pt x="502895" y="997265"/>
                    <a:pt x="478718" y="1021442"/>
                    <a:pt x="448895" y="1021442"/>
                  </a:cubicBezTo>
                  <a:cubicBezTo>
                    <a:pt x="419071" y="1021441"/>
                    <a:pt x="394894" y="997264"/>
                    <a:pt x="394895" y="967442"/>
                  </a:cubicBezTo>
                  <a:cubicBezTo>
                    <a:pt x="394894" y="937618"/>
                    <a:pt x="419071" y="913441"/>
                    <a:pt x="448894" y="913441"/>
                  </a:cubicBezTo>
                  <a:cubicBezTo>
                    <a:pt x="463806" y="913441"/>
                    <a:pt x="477306" y="919486"/>
                    <a:pt x="487078" y="929258"/>
                  </a:cubicBezTo>
                  <a:close/>
                  <a:moveTo>
                    <a:pt x="251999" y="635580"/>
                  </a:moveTo>
                  <a:cubicBezTo>
                    <a:pt x="261772" y="645352"/>
                    <a:pt x="267816" y="658852"/>
                    <a:pt x="267816" y="673763"/>
                  </a:cubicBezTo>
                  <a:cubicBezTo>
                    <a:pt x="267816" y="703586"/>
                    <a:pt x="243639" y="727763"/>
                    <a:pt x="213816" y="727764"/>
                  </a:cubicBezTo>
                  <a:cubicBezTo>
                    <a:pt x="183992" y="727763"/>
                    <a:pt x="159815" y="703586"/>
                    <a:pt x="159816" y="673763"/>
                  </a:cubicBezTo>
                  <a:cubicBezTo>
                    <a:pt x="159816" y="643940"/>
                    <a:pt x="183992" y="619763"/>
                    <a:pt x="213815" y="619763"/>
                  </a:cubicBezTo>
                  <a:cubicBezTo>
                    <a:pt x="228727" y="619763"/>
                    <a:pt x="242227" y="625808"/>
                    <a:pt x="251999" y="635580"/>
                  </a:cubicBezTo>
                  <a:close/>
                  <a:moveTo>
                    <a:pt x="650002" y="1103118"/>
                  </a:moveTo>
                  <a:cubicBezTo>
                    <a:pt x="659774" y="1112891"/>
                    <a:pt x="665818" y="1126391"/>
                    <a:pt x="665818" y="1141302"/>
                  </a:cubicBezTo>
                  <a:cubicBezTo>
                    <a:pt x="665818" y="1171125"/>
                    <a:pt x="641641" y="1195302"/>
                    <a:pt x="611818" y="1195302"/>
                  </a:cubicBezTo>
                  <a:cubicBezTo>
                    <a:pt x="581995" y="1195302"/>
                    <a:pt x="557818" y="1171125"/>
                    <a:pt x="557818" y="1141302"/>
                  </a:cubicBezTo>
                  <a:cubicBezTo>
                    <a:pt x="557818" y="1111479"/>
                    <a:pt x="581995" y="1087302"/>
                    <a:pt x="611818" y="1087302"/>
                  </a:cubicBezTo>
                  <a:cubicBezTo>
                    <a:pt x="626730" y="1087302"/>
                    <a:pt x="640230" y="1093347"/>
                    <a:pt x="650002" y="1103118"/>
                  </a:cubicBezTo>
                  <a:close/>
                  <a:moveTo>
                    <a:pt x="826035" y="1284376"/>
                  </a:moveTo>
                  <a:cubicBezTo>
                    <a:pt x="835807" y="1294148"/>
                    <a:pt x="841851" y="1307648"/>
                    <a:pt x="841851" y="1322559"/>
                  </a:cubicBezTo>
                  <a:cubicBezTo>
                    <a:pt x="841851" y="1352383"/>
                    <a:pt x="817674" y="1376560"/>
                    <a:pt x="787852" y="1376560"/>
                  </a:cubicBezTo>
                  <a:cubicBezTo>
                    <a:pt x="758028" y="1376559"/>
                    <a:pt x="733851" y="1352382"/>
                    <a:pt x="733851" y="1322560"/>
                  </a:cubicBezTo>
                  <a:cubicBezTo>
                    <a:pt x="733851" y="1292736"/>
                    <a:pt x="758028" y="1268559"/>
                    <a:pt x="787851" y="1268559"/>
                  </a:cubicBezTo>
                  <a:cubicBezTo>
                    <a:pt x="802763" y="1268560"/>
                    <a:pt x="816263" y="1274604"/>
                    <a:pt x="826035" y="1284376"/>
                  </a:cubicBezTo>
                  <a:close/>
                  <a:moveTo>
                    <a:pt x="161981" y="460786"/>
                  </a:moveTo>
                  <a:cubicBezTo>
                    <a:pt x="177443" y="475061"/>
                    <a:pt x="183743" y="497723"/>
                    <a:pt x="176172" y="518770"/>
                  </a:cubicBezTo>
                  <a:cubicBezTo>
                    <a:pt x="166076" y="546831"/>
                    <a:pt x="135142" y="561397"/>
                    <a:pt x="107080" y="551302"/>
                  </a:cubicBezTo>
                  <a:cubicBezTo>
                    <a:pt x="79018" y="541206"/>
                    <a:pt x="64452" y="510272"/>
                    <a:pt x="74548" y="482210"/>
                  </a:cubicBezTo>
                  <a:cubicBezTo>
                    <a:pt x="84643" y="454148"/>
                    <a:pt x="115577" y="439582"/>
                    <a:pt x="143640" y="449678"/>
                  </a:cubicBezTo>
                  <a:cubicBezTo>
                    <a:pt x="150655" y="452202"/>
                    <a:pt x="156827" y="456028"/>
                    <a:pt x="161981" y="460786"/>
                  </a:cubicBezTo>
                  <a:close/>
                  <a:moveTo>
                    <a:pt x="949467" y="1389938"/>
                  </a:moveTo>
                  <a:cubicBezTo>
                    <a:pt x="959239" y="1399710"/>
                    <a:pt x="965284" y="1413210"/>
                    <a:pt x="965284" y="1428121"/>
                  </a:cubicBezTo>
                  <a:cubicBezTo>
                    <a:pt x="965284" y="1457944"/>
                    <a:pt x="941107" y="1482121"/>
                    <a:pt x="911284" y="1482122"/>
                  </a:cubicBezTo>
                  <a:cubicBezTo>
                    <a:pt x="881460" y="1482121"/>
                    <a:pt x="857283" y="1457944"/>
                    <a:pt x="857284" y="1428121"/>
                  </a:cubicBezTo>
                  <a:cubicBezTo>
                    <a:pt x="857284" y="1398298"/>
                    <a:pt x="881461" y="1374121"/>
                    <a:pt x="911283" y="1374121"/>
                  </a:cubicBezTo>
                  <a:cubicBezTo>
                    <a:pt x="926195" y="1374121"/>
                    <a:pt x="939695" y="1380166"/>
                    <a:pt x="949467" y="1389938"/>
                  </a:cubicBezTo>
                  <a:close/>
                  <a:moveTo>
                    <a:pt x="762909" y="1158525"/>
                  </a:moveTo>
                  <a:cubicBezTo>
                    <a:pt x="772681" y="1168297"/>
                    <a:pt x="778726" y="1181798"/>
                    <a:pt x="778726" y="1196709"/>
                  </a:cubicBezTo>
                  <a:cubicBezTo>
                    <a:pt x="778726" y="1226532"/>
                    <a:pt x="754549" y="1250709"/>
                    <a:pt x="724726" y="1250709"/>
                  </a:cubicBezTo>
                  <a:cubicBezTo>
                    <a:pt x="694902" y="1250709"/>
                    <a:pt x="670725" y="1226532"/>
                    <a:pt x="670726" y="1196709"/>
                  </a:cubicBezTo>
                  <a:cubicBezTo>
                    <a:pt x="670726" y="1166886"/>
                    <a:pt x="694903" y="1142709"/>
                    <a:pt x="724725" y="1142709"/>
                  </a:cubicBezTo>
                  <a:cubicBezTo>
                    <a:pt x="739637" y="1142709"/>
                    <a:pt x="753137" y="1148753"/>
                    <a:pt x="762909" y="1158525"/>
                  </a:cubicBezTo>
                  <a:close/>
                  <a:moveTo>
                    <a:pt x="1049685" y="1505409"/>
                  </a:moveTo>
                  <a:cubicBezTo>
                    <a:pt x="1058034" y="1516423"/>
                    <a:pt x="1062180" y="1530621"/>
                    <a:pt x="1060146" y="1545394"/>
                  </a:cubicBezTo>
                  <a:cubicBezTo>
                    <a:pt x="1056078" y="1574938"/>
                    <a:pt x="1028829" y="1595591"/>
                    <a:pt x="999284" y="1591523"/>
                  </a:cubicBezTo>
                  <a:cubicBezTo>
                    <a:pt x="969740" y="1587455"/>
                    <a:pt x="949087" y="1560206"/>
                    <a:pt x="953155" y="1530662"/>
                  </a:cubicBezTo>
                  <a:cubicBezTo>
                    <a:pt x="957223" y="1501117"/>
                    <a:pt x="984472" y="1480464"/>
                    <a:pt x="1014016" y="1484532"/>
                  </a:cubicBezTo>
                  <a:cubicBezTo>
                    <a:pt x="1028789" y="1486567"/>
                    <a:pt x="1041338" y="1494396"/>
                    <a:pt x="1049685" y="1505409"/>
                  </a:cubicBezTo>
                  <a:close/>
                  <a:moveTo>
                    <a:pt x="372466" y="676350"/>
                  </a:moveTo>
                  <a:cubicBezTo>
                    <a:pt x="382239" y="686123"/>
                    <a:pt x="388283" y="699622"/>
                    <a:pt x="388282" y="714533"/>
                  </a:cubicBezTo>
                  <a:cubicBezTo>
                    <a:pt x="388283" y="744357"/>
                    <a:pt x="364106" y="768534"/>
                    <a:pt x="334283" y="768534"/>
                  </a:cubicBezTo>
                  <a:cubicBezTo>
                    <a:pt x="304459" y="768533"/>
                    <a:pt x="280282" y="744356"/>
                    <a:pt x="280283" y="714534"/>
                  </a:cubicBezTo>
                  <a:cubicBezTo>
                    <a:pt x="280282" y="684710"/>
                    <a:pt x="304459" y="660533"/>
                    <a:pt x="334282" y="660533"/>
                  </a:cubicBezTo>
                  <a:cubicBezTo>
                    <a:pt x="349194" y="660533"/>
                    <a:pt x="362694" y="666578"/>
                    <a:pt x="372466" y="676350"/>
                  </a:cubicBezTo>
                  <a:close/>
                  <a:moveTo>
                    <a:pt x="471899" y="791893"/>
                  </a:moveTo>
                  <a:cubicBezTo>
                    <a:pt x="481672" y="801666"/>
                    <a:pt x="487715" y="815165"/>
                    <a:pt x="487715" y="830077"/>
                  </a:cubicBezTo>
                  <a:cubicBezTo>
                    <a:pt x="487715" y="859900"/>
                    <a:pt x="463538" y="884077"/>
                    <a:pt x="433716" y="884077"/>
                  </a:cubicBezTo>
                  <a:cubicBezTo>
                    <a:pt x="403892" y="884076"/>
                    <a:pt x="379715" y="859899"/>
                    <a:pt x="379715" y="830077"/>
                  </a:cubicBezTo>
                  <a:cubicBezTo>
                    <a:pt x="379715" y="800254"/>
                    <a:pt x="403892" y="776077"/>
                    <a:pt x="433715" y="776077"/>
                  </a:cubicBezTo>
                  <a:cubicBezTo>
                    <a:pt x="448627" y="776077"/>
                    <a:pt x="462127" y="782121"/>
                    <a:pt x="471899" y="791893"/>
                  </a:cubicBezTo>
                  <a:close/>
                  <a:moveTo>
                    <a:pt x="298819" y="524150"/>
                  </a:moveTo>
                  <a:cubicBezTo>
                    <a:pt x="308592" y="533922"/>
                    <a:pt x="314635" y="547422"/>
                    <a:pt x="314635" y="562333"/>
                  </a:cubicBezTo>
                  <a:cubicBezTo>
                    <a:pt x="314635" y="592156"/>
                    <a:pt x="290458" y="616333"/>
                    <a:pt x="260636" y="616333"/>
                  </a:cubicBezTo>
                  <a:cubicBezTo>
                    <a:pt x="230812" y="616333"/>
                    <a:pt x="206635" y="592156"/>
                    <a:pt x="206635" y="562333"/>
                  </a:cubicBezTo>
                  <a:cubicBezTo>
                    <a:pt x="206635" y="532510"/>
                    <a:pt x="230812" y="508333"/>
                    <a:pt x="260635" y="508333"/>
                  </a:cubicBezTo>
                  <a:cubicBezTo>
                    <a:pt x="275547" y="508333"/>
                    <a:pt x="289047" y="514378"/>
                    <a:pt x="298819" y="524150"/>
                  </a:cubicBezTo>
                  <a:close/>
                  <a:moveTo>
                    <a:pt x="665694" y="964126"/>
                  </a:moveTo>
                  <a:cubicBezTo>
                    <a:pt x="675466" y="973898"/>
                    <a:pt x="681511" y="987398"/>
                    <a:pt x="681510" y="1002310"/>
                  </a:cubicBezTo>
                  <a:cubicBezTo>
                    <a:pt x="681511" y="1032133"/>
                    <a:pt x="657334" y="1056310"/>
                    <a:pt x="627511" y="1056310"/>
                  </a:cubicBezTo>
                  <a:cubicBezTo>
                    <a:pt x="597687" y="1056309"/>
                    <a:pt x="573510" y="1032132"/>
                    <a:pt x="573511" y="1002310"/>
                  </a:cubicBezTo>
                  <a:cubicBezTo>
                    <a:pt x="573510" y="972487"/>
                    <a:pt x="597687" y="948310"/>
                    <a:pt x="627510" y="948309"/>
                  </a:cubicBezTo>
                  <a:cubicBezTo>
                    <a:pt x="642422" y="948310"/>
                    <a:pt x="655922" y="954354"/>
                    <a:pt x="665694" y="964126"/>
                  </a:cubicBezTo>
                  <a:close/>
                  <a:moveTo>
                    <a:pt x="593305" y="862709"/>
                  </a:moveTo>
                  <a:cubicBezTo>
                    <a:pt x="603078" y="872482"/>
                    <a:pt x="609122" y="885981"/>
                    <a:pt x="609122" y="900893"/>
                  </a:cubicBezTo>
                  <a:cubicBezTo>
                    <a:pt x="609122" y="930716"/>
                    <a:pt x="584945" y="954893"/>
                    <a:pt x="555122" y="954893"/>
                  </a:cubicBezTo>
                  <a:cubicBezTo>
                    <a:pt x="525298" y="954892"/>
                    <a:pt x="501121" y="930715"/>
                    <a:pt x="501122" y="900893"/>
                  </a:cubicBezTo>
                  <a:cubicBezTo>
                    <a:pt x="501122" y="871070"/>
                    <a:pt x="525298" y="846893"/>
                    <a:pt x="555121" y="846892"/>
                  </a:cubicBezTo>
                  <a:cubicBezTo>
                    <a:pt x="570033" y="846893"/>
                    <a:pt x="583533" y="852937"/>
                    <a:pt x="593305" y="862709"/>
                  </a:cubicBezTo>
                  <a:close/>
                  <a:moveTo>
                    <a:pt x="941072" y="1277797"/>
                  </a:moveTo>
                  <a:cubicBezTo>
                    <a:pt x="950845" y="1287570"/>
                    <a:pt x="956889" y="1301069"/>
                    <a:pt x="956889" y="1315981"/>
                  </a:cubicBezTo>
                  <a:cubicBezTo>
                    <a:pt x="956889" y="1345804"/>
                    <a:pt x="932712" y="1369981"/>
                    <a:pt x="902889" y="1369981"/>
                  </a:cubicBezTo>
                  <a:cubicBezTo>
                    <a:pt x="873065" y="1369980"/>
                    <a:pt x="848888" y="1345803"/>
                    <a:pt x="848889" y="1315981"/>
                  </a:cubicBezTo>
                  <a:cubicBezTo>
                    <a:pt x="848889" y="1286158"/>
                    <a:pt x="873065" y="1261981"/>
                    <a:pt x="902888" y="1261980"/>
                  </a:cubicBezTo>
                  <a:cubicBezTo>
                    <a:pt x="917800" y="1261981"/>
                    <a:pt x="931300" y="1268025"/>
                    <a:pt x="941072" y="1277797"/>
                  </a:cubicBezTo>
                  <a:close/>
                  <a:moveTo>
                    <a:pt x="761042" y="1042417"/>
                  </a:moveTo>
                  <a:cubicBezTo>
                    <a:pt x="770814" y="1052189"/>
                    <a:pt x="776858" y="1065689"/>
                    <a:pt x="776858" y="1080600"/>
                  </a:cubicBezTo>
                  <a:cubicBezTo>
                    <a:pt x="776858" y="1110423"/>
                    <a:pt x="752681" y="1134600"/>
                    <a:pt x="722859" y="1134601"/>
                  </a:cubicBezTo>
                  <a:cubicBezTo>
                    <a:pt x="693035" y="1134600"/>
                    <a:pt x="668858" y="1110423"/>
                    <a:pt x="668858" y="1080600"/>
                  </a:cubicBezTo>
                  <a:cubicBezTo>
                    <a:pt x="668858" y="1050777"/>
                    <a:pt x="693035" y="1026600"/>
                    <a:pt x="722858" y="1026600"/>
                  </a:cubicBezTo>
                  <a:cubicBezTo>
                    <a:pt x="737770" y="1026600"/>
                    <a:pt x="751270" y="1032645"/>
                    <a:pt x="761042" y="1042417"/>
                  </a:cubicBezTo>
                  <a:close/>
                  <a:moveTo>
                    <a:pt x="885860" y="1173438"/>
                  </a:moveTo>
                  <a:cubicBezTo>
                    <a:pt x="895632" y="1183211"/>
                    <a:pt x="901676" y="1196711"/>
                    <a:pt x="901676" y="1211622"/>
                  </a:cubicBezTo>
                  <a:cubicBezTo>
                    <a:pt x="901676" y="1241445"/>
                    <a:pt x="877499" y="1265622"/>
                    <a:pt x="847676" y="1265622"/>
                  </a:cubicBezTo>
                  <a:cubicBezTo>
                    <a:pt x="817853" y="1265622"/>
                    <a:pt x="793676" y="1241445"/>
                    <a:pt x="793676" y="1211622"/>
                  </a:cubicBezTo>
                  <a:cubicBezTo>
                    <a:pt x="793676" y="1181799"/>
                    <a:pt x="817853" y="1157622"/>
                    <a:pt x="847676" y="1157622"/>
                  </a:cubicBezTo>
                  <a:cubicBezTo>
                    <a:pt x="862588" y="1157622"/>
                    <a:pt x="876088" y="1163666"/>
                    <a:pt x="885860" y="1173438"/>
                  </a:cubicBezTo>
                  <a:close/>
                  <a:moveTo>
                    <a:pt x="496087" y="668302"/>
                  </a:moveTo>
                  <a:cubicBezTo>
                    <a:pt x="505860" y="678075"/>
                    <a:pt x="511904" y="691574"/>
                    <a:pt x="511903" y="706485"/>
                  </a:cubicBezTo>
                  <a:cubicBezTo>
                    <a:pt x="511904" y="736309"/>
                    <a:pt x="487727" y="760486"/>
                    <a:pt x="457904" y="760486"/>
                  </a:cubicBezTo>
                  <a:cubicBezTo>
                    <a:pt x="428080" y="760485"/>
                    <a:pt x="403903" y="736308"/>
                    <a:pt x="403904" y="706486"/>
                  </a:cubicBezTo>
                  <a:cubicBezTo>
                    <a:pt x="403903" y="676662"/>
                    <a:pt x="428080" y="652485"/>
                    <a:pt x="457903" y="652485"/>
                  </a:cubicBezTo>
                  <a:cubicBezTo>
                    <a:pt x="472815" y="652485"/>
                    <a:pt x="486315" y="658530"/>
                    <a:pt x="496087" y="668302"/>
                  </a:cubicBezTo>
                  <a:close/>
                  <a:moveTo>
                    <a:pt x="1067538" y="1359848"/>
                  </a:moveTo>
                  <a:cubicBezTo>
                    <a:pt x="1077310" y="1369620"/>
                    <a:pt x="1083354" y="1383120"/>
                    <a:pt x="1083354" y="1398031"/>
                  </a:cubicBezTo>
                  <a:cubicBezTo>
                    <a:pt x="1083354" y="1427854"/>
                    <a:pt x="1059177" y="1452031"/>
                    <a:pt x="1029354" y="1452032"/>
                  </a:cubicBezTo>
                  <a:cubicBezTo>
                    <a:pt x="999531" y="1452031"/>
                    <a:pt x="975354" y="1427854"/>
                    <a:pt x="975354" y="1398031"/>
                  </a:cubicBezTo>
                  <a:cubicBezTo>
                    <a:pt x="975354" y="1368208"/>
                    <a:pt x="999531" y="1344031"/>
                    <a:pt x="1029354" y="1344031"/>
                  </a:cubicBezTo>
                  <a:cubicBezTo>
                    <a:pt x="1044266" y="1344031"/>
                    <a:pt x="1057766" y="1350076"/>
                    <a:pt x="1067538" y="1359848"/>
                  </a:cubicBezTo>
                  <a:close/>
                  <a:moveTo>
                    <a:pt x="230876" y="339840"/>
                  </a:moveTo>
                  <a:cubicBezTo>
                    <a:pt x="246338" y="354114"/>
                    <a:pt x="252638" y="376777"/>
                    <a:pt x="245067" y="397823"/>
                  </a:cubicBezTo>
                  <a:cubicBezTo>
                    <a:pt x="234971" y="425885"/>
                    <a:pt x="204037" y="440451"/>
                    <a:pt x="175975" y="430355"/>
                  </a:cubicBezTo>
                  <a:cubicBezTo>
                    <a:pt x="147912" y="420260"/>
                    <a:pt x="133347" y="389326"/>
                    <a:pt x="143443" y="361263"/>
                  </a:cubicBezTo>
                  <a:cubicBezTo>
                    <a:pt x="153538" y="333201"/>
                    <a:pt x="184472" y="318636"/>
                    <a:pt x="212534" y="328731"/>
                  </a:cubicBezTo>
                  <a:cubicBezTo>
                    <a:pt x="219550" y="331255"/>
                    <a:pt x="225722" y="335082"/>
                    <a:pt x="230876" y="339840"/>
                  </a:cubicBezTo>
                  <a:close/>
                  <a:moveTo>
                    <a:pt x="419431" y="563401"/>
                  </a:moveTo>
                  <a:cubicBezTo>
                    <a:pt x="429203" y="573173"/>
                    <a:pt x="435247" y="586673"/>
                    <a:pt x="435247" y="601584"/>
                  </a:cubicBezTo>
                  <a:cubicBezTo>
                    <a:pt x="435247" y="631407"/>
                    <a:pt x="411070" y="655584"/>
                    <a:pt x="381247" y="655585"/>
                  </a:cubicBezTo>
                  <a:cubicBezTo>
                    <a:pt x="351424" y="655584"/>
                    <a:pt x="327247" y="631407"/>
                    <a:pt x="327247" y="601584"/>
                  </a:cubicBezTo>
                  <a:cubicBezTo>
                    <a:pt x="327247" y="571761"/>
                    <a:pt x="351424" y="547584"/>
                    <a:pt x="381247" y="547584"/>
                  </a:cubicBezTo>
                  <a:cubicBezTo>
                    <a:pt x="396159" y="547584"/>
                    <a:pt x="409659" y="553629"/>
                    <a:pt x="419431" y="563401"/>
                  </a:cubicBezTo>
                  <a:close/>
                  <a:moveTo>
                    <a:pt x="590502" y="740353"/>
                  </a:moveTo>
                  <a:cubicBezTo>
                    <a:pt x="600274" y="750126"/>
                    <a:pt x="606318" y="763626"/>
                    <a:pt x="606318" y="778537"/>
                  </a:cubicBezTo>
                  <a:cubicBezTo>
                    <a:pt x="606318" y="808360"/>
                    <a:pt x="582141" y="832537"/>
                    <a:pt x="552318" y="832537"/>
                  </a:cubicBezTo>
                  <a:cubicBezTo>
                    <a:pt x="522495" y="832537"/>
                    <a:pt x="498318" y="808360"/>
                    <a:pt x="498318" y="778537"/>
                  </a:cubicBezTo>
                  <a:cubicBezTo>
                    <a:pt x="498318" y="748714"/>
                    <a:pt x="522495" y="724537"/>
                    <a:pt x="552318" y="724537"/>
                  </a:cubicBezTo>
                  <a:cubicBezTo>
                    <a:pt x="567229" y="724537"/>
                    <a:pt x="580730" y="730581"/>
                    <a:pt x="590502" y="740353"/>
                  </a:cubicBezTo>
                  <a:close/>
                  <a:moveTo>
                    <a:pt x="1178028" y="1450348"/>
                  </a:moveTo>
                  <a:cubicBezTo>
                    <a:pt x="1186376" y="1461363"/>
                    <a:pt x="1190522" y="1475561"/>
                    <a:pt x="1188488" y="1490333"/>
                  </a:cubicBezTo>
                  <a:cubicBezTo>
                    <a:pt x="1184420" y="1519877"/>
                    <a:pt x="1157171" y="1540530"/>
                    <a:pt x="1127627" y="1536462"/>
                  </a:cubicBezTo>
                  <a:cubicBezTo>
                    <a:pt x="1098082" y="1532394"/>
                    <a:pt x="1077429" y="1505145"/>
                    <a:pt x="1081497" y="1475601"/>
                  </a:cubicBezTo>
                  <a:cubicBezTo>
                    <a:pt x="1085565" y="1446057"/>
                    <a:pt x="1112814" y="1425403"/>
                    <a:pt x="1142359" y="1429472"/>
                  </a:cubicBezTo>
                  <a:cubicBezTo>
                    <a:pt x="1157130" y="1431505"/>
                    <a:pt x="1169680" y="1439335"/>
                    <a:pt x="1178028" y="1450348"/>
                  </a:cubicBezTo>
                  <a:close/>
                  <a:moveTo>
                    <a:pt x="886395" y="1048351"/>
                  </a:moveTo>
                  <a:cubicBezTo>
                    <a:pt x="896168" y="1058124"/>
                    <a:pt x="902211" y="1071623"/>
                    <a:pt x="902211" y="1086534"/>
                  </a:cubicBezTo>
                  <a:cubicBezTo>
                    <a:pt x="902212" y="1116358"/>
                    <a:pt x="878035" y="1140535"/>
                    <a:pt x="848212" y="1140535"/>
                  </a:cubicBezTo>
                  <a:cubicBezTo>
                    <a:pt x="818388" y="1140534"/>
                    <a:pt x="794211" y="1116357"/>
                    <a:pt x="794211" y="1086535"/>
                  </a:cubicBezTo>
                  <a:cubicBezTo>
                    <a:pt x="794211" y="1056711"/>
                    <a:pt x="818388" y="1032534"/>
                    <a:pt x="848211" y="1032534"/>
                  </a:cubicBezTo>
                  <a:cubicBezTo>
                    <a:pt x="863123" y="1032535"/>
                    <a:pt x="876623" y="1038579"/>
                    <a:pt x="886395" y="1048351"/>
                  </a:cubicBezTo>
                  <a:close/>
                  <a:moveTo>
                    <a:pt x="755255" y="887564"/>
                  </a:moveTo>
                  <a:cubicBezTo>
                    <a:pt x="765027" y="897336"/>
                    <a:pt x="771072" y="910837"/>
                    <a:pt x="771072" y="925748"/>
                  </a:cubicBezTo>
                  <a:cubicBezTo>
                    <a:pt x="771072" y="955571"/>
                    <a:pt x="746895" y="979748"/>
                    <a:pt x="717072" y="979748"/>
                  </a:cubicBezTo>
                  <a:cubicBezTo>
                    <a:pt x="687248" y="979748"/>
                    <a:pt x="663071" y="955571"/>
                    <a:pt x="663072" y="925748"/>
                  </a:cubicBezTo>
                  <a:cubicBezTo>
                    <a:pt x="663072" y="895925"/>
                    <a:pt x="687249" y="871748"/>
                    <a:pt x="717072" y="871748"/>
                  </a:cubicBezTo>
                  <a:cubicBezTo>
                    <a:pt x="731983" y="871748"/>
                    <a:pt x="745483" y="877792"/>
                    <a:pt x="755255" y="887564"/>
                  </a:cubicBezTo>
                  <a:close/>
                  <a:moveTo>
                    <a:pt x="361295" y="409619"/>
                  </a:moveTo>
                  <a:cubicBezTo>
                    <a:pt x="371067" y="419392"/>
                    <a:pt x="377111" y="432891"/>
                    <a:pt x="377111" y="447803"/>
                  </a:cubicBezTo>
                  <a:cubicBezTo>
                    <a:pt x="377111" y="477626"/>
                    <a:pt x="352934" y="501803"/>
                    <a:pt x="323111" y="501803"/>
                  </a:cubicBezTo>
                  <a:cubicBezTo>
                    <a:pt x="293288" y="501802"/>
                    <a:pt x="269111" y="477625"/>
                    <a:pt x="269111" y="447803"/>
                  </a:cubicBezTo>
                  <a:cubicBezTo>
                    <a:pt x="269111" y="417980"/>
                    <a:pt x="293288" y="393803"/>
                    <a:pt x="323111" y="393802"/>
                  </a:cubicBezTo>
                  <a:cubicBezTo>
                    <a:pt x="338023" y="393803"/>
                    <a:pt x="351523" y="399847"/>
                    <a:pt x="361295" y="409619"/>
                  </a:cubicBezTo>
                  <a:close/>
                  <a:moveTo>
                    <a:pt x="1056788" y="1248247"/>
                  </a:moveTo>
                  <a:cubicBezTo>
                    <a:pt x="1066560" y="1258019"/>
                    <a:pt x="1072604" y="1271520"/>
                    <a:pt x="1072604" y="1286431"/>
                  </a:cubicBezTo>
                  <a:cubicBezTo>
                    <a:pt x="1072604" y="1316254"/>
                    <a:pt x="1048427" y="1340431"/>
                    <a:pt x="1018604" y="1340431"/>
                  </a:cubicBezTo>
                  <a:cubicBezTo>
                    <a:pt x="988781" y="1340431"/>
                    <a:pt x="964604" y="1316254"/>
                    <a:pt x="964604" y="1286431"/>
                  </a:cubicBezTo>
                  <a:cubicBezTo>
                    <a:pt x="964604" y="1256608"/>
                    <a:pt x="988781" y="1232431"/>
                    <a:pt x="1018604" y="1232431"/>
                  </a:cubicBezTo>
                  <a:cubicBezTo>
                    <a:pt x="1033515" y="1232431"/>
                    <a:pt x="1047016" y="1238476"/>
                    <a:pt x="1056788" y="1248247"/>
                  </a:cubicBezTo>
                  <a:close/>
                  <a:moveTo>
                    <a:pt x="1001034" y="1141534"/>
                  </a:moveTo>
                  <a:cubicBezTo>
                    <a:pt x="1010806" y="1151307"/>
                    <a:pt x="1016850" y="1164806"/>
                    <a:pt x="1016850" y="1179718"/>
                  </a:cubicBezTo>
                  <a:cubicBezTo>
                    <a:pt x="1016850" y="1209541"/>
                    <a:pt x="992673" y="1233718"/>
                    <a:pt x="962850" y="1233718"/>
                  </a:cubicBezTo>
                  <a:cubicBezTo>
                    <a:pt x="933027" y="1233717"/>
                    <a:pt x="908850" y="1209540"/>
                    <a:pt x="908850" y="1179718"/>
                  </a:cubicBezTo>
                  <a:cubicBezTo>
                    <a:pt x="908850" y="1149895"/>
                    <a:pt x="933027" y="1125718"/>
                    <a:pt x="962850" y="1125717"/>
                  </a:cubicBezTo>
                  <a:cubicBezTo>
                    <a:pt x="977762" y="1125718"/>
                    <a:pt x="991262" y="1131762"/>
                    <a:pt x="1001034" y="1141534"/>
                  </a:cubicBezTo>
                  <a:close/>
                  <a:moveTo>
                    <a:pt x="547623" y="555783"/>
                  </a:moveTo>
                  <a:cubicBezTo>
                    <a:pt x="557396" y="565556"/>
                    <a:pt x="563440" y="579055"/>
                    <a:pt x="563440" y="593967"/>
                  </a:cubicBezTo>
                  <a:cubicBezTo>
                    <a:pt x="563440" y="623790"/>
                    <a:pt x="539263" y="647967"/>
                    <a:pt x="509440" y="647967"/>
                  </a:cubicBezTo>
                  <a:cubicBezTo>
                    <a:pt x="479617" y="647966"/>
                    <a:pt x="455440" y="623789"/>
                    <a:pt x="455440" y="593967"/>
                  </a:cubicBezTo>
                  <a:cubicBezTo>
                    <a:pt x="455440" y="564144"/>
                    <a:pt x="479617" y="539967"/>
                    <a:pt x="509440" y="539966"/>
                  </a:cubicBezTo>
                  <a:cubicBezTo>
                    <a:pt x="524351" y="539967"/>
                    <a:pt x="537851" y="546011"/>
                    <a:pt x="547623" y="555783"/>
                  </a:cubicBezTo>
                  <a:close/>
                  <a:moveTo>
                    <a:pt x="864331" y="934929"/>
                  </a:moveTo>
                  <a:cubicBezTo>
                    <a:pt x="874103" y="944701"/>
                    <a:pt x="880148" y="958201"/>
                    <a:pt x="880148" y="973112"/>
                  </a:cubicBezTo>
                  <a:cubicBezTo>
                    <a:pt x="880148" y="1002935"/>
                    <a:pt x="855971" y="1027112"/>
                    <a:pt x="826148" y="1027113"/>
                  </a:cubicBezTo>
                  <a:cubicBezTo>
                    <a:pt x="796324" y="1027112"/>
                    <a:pt x="772147" y="1002935"/>
                    <a:pt x="772148" y="973112"/>
                  </a:cubicBezTo>
                  <a:cubicBezTo>
                    <a:pt x="772148" y="943289"/>
                    <a:pt x="796325" y="919112"/>
                    <a:pt x="826148" y="919112"/>
                  </a:cubicBezTo>
                  <a:cubicBezTo>
                    <a:pt x="841059" y="919112"/>
                    <a:pt x="854559" y="925157"/>
                    <a:pt x="864331" y="934929"/>
                  </a:cubicBezTo>
                  <a:close/>
                  <a:moveTo>
                    <a:pt x="1164048" y="1298505"/>
                  </a:moveTo>
                  <a:cubicBezTo>
                    <a:pt x="1173821" y="1308278"/>
                    <a:pt x="1179865" y="1321777"/>
                    <a:pt x="1179865" y="1336689"/>
                  </a:cubicBezTo>
                  <a:cubicBezTo>
                    <a:pt x="1179865" y="1366512"/>
                    <a:pt x="1155688" y="1390689"/>
                    <a:pt x="1125865" y="1390689"/>
                  </a:cubicBezTo>
                  <a:cubicBezTo>
                    <a:pt x="1096041" y="1390688"/>
                    <a:pt x="1071864" y="1366511"/>
                    <a:pt x="1071865" y="1336689"/>
                  </a:cubicBezTo>
                  <a:cubicBezTo>
                    <a:pt x="1071865" y="1306866"/>
                    <a:pt x="1096042" y="1282689"/>
                    <a:pt x="1125865" y="1282688"/>
                  </a:cubicBezTo>
                  <a:cubicBezTo>
                    <a:pt x="1140776" y="1282689"/>
                    <a:pt x="1154276" y="1288733"/>
                    <a:pt x="1164048" y="1298505"/>
                  </a:cubicBezTo>
                  <a:close/>
                  <a:moveTo>
                    <a:pt x="299607" y="237236"/>
                  </a:moveTo>
                  <a:cubicBezTo>
                    <a:pt x="309379" y="247008"/>
                    <a:pt x="315423" y="260508"/>
                    <a:pt x="315423" y="275419"/>
                  </a:cubicBezTo>
                  <a:cubicBezTo>
                    <a:pt x="315424" y="305243"/>
                    <a:pt x="291247" y="329420"/>
                    <a:pt x="261423" y="329419"/>
                  </a:cubicBezTo>
                  <a:cubicBezTo>
                    <a:pt x="231600" y="329420"/>
                    <a:pt x="207423" y="305242"/>
                    <a:pt x="207423" y="275420"/>
                  </a:cubicBezTo>
                  <a:cubicBezTo>
                    <a:pt x="207423" y="245596"/>
                    <a:pt x="231600" y="221419"/>
                    <a:pt x="261423" y="221420"/>
                  </a:cubicBezTo>
                  <a:cubicBezTo>
                    <a:pt x="276335" y="221419"/>
                    <a:pt x="289835" y="227464"/>
                    <a:pt x="299607" y="237236"/>
                  </a:cubicBezTo>
                  <a:close/>
                  <a:moveTo>
                    <a:pt x="479449" y="442491"/>
                  </a:moveTo>
                  <a:cubicBezTo>
                    <a:pt x="489221" y="452264"/>
                    <a:pt x="495265" y="465763"/>
                    <a:pt x="495265" y="480674"/>
                  </a:cubicBezTo>
                  <a:cubicBezTo>
                    <a:pt x="495265" y="510498"/>
                    <a:pt x="471088" y="534675"/>
                    <a:pt x="441265" y="534675"/>
                  </a:cubicBezTo>
                  <a:cubicBezTo>
                    <a:pt x="411442" y="534674"/>
                    <a:pt x="387265" y="510497"/>
                    <a:pt x="387265" y="480675"/>
                  </a:cubicBezTo>
                  <a:cubicBezTo>
                    <a:pt x="387265" y="450851"/>
                    <a:pt x="411442" y="426674"/>
                    <a:pt x="441265" y="426674"/>
                  </a:cubicBezTo>
                  <a:cubicBezTo>
                    <a:pt x="456177" y="426675"/>
                    <a:pt x="469677" y="432719"/>
                    <a:pt x="479449" y="442491"/>
                  </a:cubicBezTo>
                  <a:close/>
                  <a:moveTo>
                    <a:pt x="638697" y="630589"/>
                  </a:moveTo>
                  <a:cubicBezTo>
                    <a:pt x="648469" y="640361"/>
                    <a:pt x="654513" y="653861"/>
                    <a:pt x="654513" y="668772"/>
                  </a:cubicBezTo>
                  <a:cubicBezTo>
                    <a:pt x="654513" y="698596"/>
                    <a:pt x="630336" y="722773"/>
                    <a:pt x="600513" y="722773"/>
                  </a:cubicBezTo>
                  <a:cubicBezTo>
                    <a:pt x="570690" y="722772"/>
                    <a:pt x="546513" y="698595"/>
                    <a:pt x="546513" y="668772"/>
                  </a:cubicBezTo>
                  <a:cubicBezTo>
                    <a:pt x="546513" y="638949"/>
                    <a:pt x="570690" y="614772"/>
                    <a:pt x="600513" y="614772"/>
                  </a:cubicBezTo>
                  <a:cubicBezTo>
                    <a:pt x="615425" y="614772"/>
                    <a:pt x="628925" y="620817"/>
                    <a:pt x="638697" y="630589"/>
                  </a:cubicBezTo>
                  <a:close/>
                  <a:moveTo>
                    <a:pt x="1284662" y="1388738"/>
                  </a:moveTo>
                  <a:cubicBezTo>
                    <a:pt x="1293010" y="1399753"/>
                    <a:pt x="1297156" y="1413951"/>
                    <a:pt x="1295122" y="1428723"/>
                  </a:cubicBezTo>
                  <a:cubicBezTo>
                    <a:pt x="1291054" y="1458267"/>
                    <a:pt x="1263805" y="1478920"/>
                    <a:pt x="1234261" y="1474852"/>
                  </a:cubicBezTo>
                  <a:cubicBezTo>
                    <a:pt x="1204717" y="1470784"/>
                    <a:pt x="1184064" y="1443535"/>
                    <a:pt x="1188132" y="1413991"/>
                  </a:cubicBezTo>
                  <a:cubicBezTo>
                    <a:pt x="1192200" y="1384447"/>
                    <a:pt x="1219449" y="1363794"/>
                    <a:pt x="1248993" y="1367862"/>
                  </a:cubicBezTo>
                  <a:cubicBezTo>
                    <a:pt x="1263765" y="1369895"/>
                    <a:pt x="1276314" y="1377725"/>
                    <a:pt x="1284662" y="1388738"/>
                  </a:cubicBezTo>
                  <a:close/>
                  <a:moveTo>
                    <a:pt x="1004862" y="1022142"/>
                  </a:moveTo>
                  <a:cubicBezTo>
                    <a:pt x="1014634" y="1031914"/>
                    <a:pt x="1020678" y="1045414"/>
                    <a:pt x="1020678" y="1060326"/>
                  </a:cubicBezTo>
                  <a:cubicBezTo>
                    <a:pt x="1020678" y="1090149"/>
                    <a:pt x="996501" y="1114326"/>
                    <a:pt x="966678" y="1114326"/>
                  </a:cubicBezTo>
                  <a:cubicBezTo>
                    <a:pt x="936855" y="1114325"/>
                    <a:pt x="912678" y="1090148"/>
                    <a:pt x="912678" y="1060326"/>
                  </a:cubicBezTo>
                  <a:cubicBezTo>
                    <a:pt x="912678" y="1030503"/>
                    <a:pt x="936855" y="1006326"/>
                    <a:pt x="966678" y="1006325"/>
                  </a:cubicBezTo>
                  <a:cubicBezTo>
                    <a:pt x="981590" y="1006326"/>
                    <a:pt x="995090" y="1012370"/>
                    <a:pt x="1004862" y="1022142"/>
                  </a:cubicBezTo>
                  <a:close/>
                  <a:moveTo>
                    <a:pt x="809048" y="767606"/>
                  </a:moveTo>
                  <a:cubicBezTo>
                    <a:pt x="818820" y="777378"/>
                    <a:pt x="824864" y="790878"/>
                    <a:pt x="824864" y="805789"/>
                  </a:cubicBezTo>
                  <a:cubicBezTo>
                    <a:pt x="824864" y="835612"/>
                    <a:pt x="800687" y="859789"/>
                    <a:pt x="770864" y="859790"/>
                  </a:cubicBezTo>
                  <a:cubicBezTo>
                    <a:pt x="748497" y="859789"/>
                    <a:pt x="729305" y="846190"/>
                    <a:pt x="721107" y="826808"/>
                  </a:cubicBezTo>
                  <a:lnTo>
                    <a:pt x="719779" y="820227"/>
                  </a:lnTo>
                  <a:lnTo>
                    <a:pt x="717057" y="833708"/>
                  </a:lnTo>
                  <a:cubicBezTo>
                    <a:pt x="708860" y="853090"/>
                    <a:pt x="689669" y="866689"/>
                    <a:pt x="667301" y="866689"/>
                  </a:cubicBezTo>
                  <a:cubicBezTo>
                    <a:pt x="637478" y="866689"/>
                    <a:pt x="613301" y="842512"/>
                    <a:pt x="613301" y="812689"/>
                  </a:cubicBezTo>
                  <a:cubicBezTo>
                    <a:pt x="613301" y="782866"/>
                    <a:pt x="637478" y="758689"/>
                    <a:pt x="667301" y="758689"/>
                  </a:cubicBezTo>
                  <a:cubicBezTo>
                    <a:pt x="682213" y="758689"/>
                    <a:pt x="695713" y="764733"/>
                    <a:pt x="705485" y="774505"/>
                  </a:cubicBezTo>
                  <a:cubicBezTo>
                    <a:pt x="710371" y="779392"/>
                    <a:pt x="714325" y="785210"/>
                    <a:pt x="717058" y="791670"/>
                  </a:cubicBezTo>
                  <a:lnTo>
                    <a:pt x="718386" y="798251"/>
                  </a:lnTo>
                  <a:lnTo>
                    <a:pt x="721108" y="784770"/>
                  </a:lnTo>
                  <a:cubicBezTo>
                    <a:pt x="729305" y="765388"/>
                    <a:pt x="748496" y="751789"/>
                    <a:pt x="770864" y="751789"/>
                  </a:cubicBezTo>
                  <a:cubicBezTo>
                    <a:pt x="785775" y="751789"/>
                    <a:pt x="799276" y="757834"/>
                    <a:pt x="809048" y="767606"/>
                  </a:cubicBezTo>
                  <a:close/>
                  <a:moveTo>
                    <a:pt x="437079" y="316334"/>
                  </a:moveTo>
                  <a:cubicBezTo>
                    <a:pt x="446852" y="326107"/>
                    <a:pt x="452896" y="339607"/>
                    <a:pt x="452896" y="354518"/>
                  </a:cubicBezTo>
                  <a:cubicBezTo>
                    <a:pt x="452896" y="384341"/>
                    <a:pt x="428719" y="408518"/>
                    <a:pt x="398896" y="408518"/>
                  </a:cubicBezTo>
                  <a:cubicBezTo>
                    <a:pt x="369072" y="408518"/>
                    <a:pt x="344895" y="384341"/>
                    <a:pt x="344896" y="354518"/>
                  </a:cubicBezTo>
                  <a:cubicBezTo>
                    <a:pt x="344896" y="324695"/>
                    <a:pt x="369073" y="300518"/>
                    <a:pt x="398895" y="300518"/>
                  </a:cubicBezTo>
                  <a:cubicBezTo>
                    <a:pt x="413807" y="300518"/>
                    <a:pt x="427307" y="306562"/>
                    <a:pt x="437079" y="316334"/>
                  </a:cubicBezTo>
                  <a:close/>
                  <a:moveTo>
                    <a:pt x="1150886" y="1172084"/>
                  </a:moveTo>
                  <a:cubicBezTo>
                    <a:pt x="1160658" y="1181856"/>
                    <a:pt x="1166703" y="1195356"/>
                    <a:pt x="1166702" y="1210267"/>
                  </a:cubicBezTo>
                  <a:cubicBezTo>
                    <a:pt x="1166703" y="1240090"/>
                    <a:pt x="1142526" y="1264267"/>
                    <a:pt x="1112703" y="1264267"/>
                  </a:cubicBezTo>
                  <a:cubicBezTo>
                    <a:pt x="1082879" y="1264267"/>
                    <a:pt x="1058702" y="1240090"/>
                    <a:pt x="1058703" y="1210267"/>
                  </a:cubicBezTo>
                  <a:cubicBezTo>
                    <a:pt x="1058702" y="1180444"/>
                    <a:pt x="1082879" y="1156267"/>
                    <a:pt x="1112702" y="1156267"/>
                  </a:cubicBezTo>
                  <a:cubicBezTo>
                    <a:pt x="1127614" y="1156267"/>
                    <a:pt x="1141114" y="1162312"/>
                    <a:pt x="1150886" y="1172084"/>
                  </a:cubicBezTo>
                  <a:close/>
                  <a:moveTo>
                    <a:pt x="758241" y="665179"/>
                  </a:moveTo>
                  <a:cubicBezTo>
                    <a:pt x="768014" y="674952"/>
                    <a:pt x="774058" y="688452"/>
                    <a:pt x="774058" y="703363"/>
                  </a:cubicBezTo>
                  <a:cubicBezTo>
                    <a:pt x="774058" y="733186"/>
                    <a:pt x="749881" y="757363"/>
                    <a:pt x="720058" y="757363"/>
                  </a:cubicBezTo>
                  <a:cubicBezTo>
                    <a:pt x="690235" y="757363"/>
                    <a:pt x="666058" y="733186"/>
                    <a:pt x="666058" y="703363"/>
                  </a:cubicBezTo>
                  <a:cubicBezTo>
                    <a:pt x="666058" y="673540"/>
                    <a:pt x="690235" y="649363"/>
                    <a:pt x="720058" y="649363"/>
                  </a:cubicBezTo>
                  <a:cubicBezTo>
                    <a:pt x="734969" y="649363"/>
                    <a:pt x="748469" y="655407"/>
                    <a:pt x="758241" y="665179"/>
                  </a:cubicBezTo>
                  <a:close/>
                  <a:moveTo>
                    <a:pt x="1104803" y="1068605"/>
                  </a:moveTo>
                  <a:cubicBezTo>
                    <a:pt x="1114576" y="1078378"/>
                    <a:pt x="1120620" y="1091877"/>
                    <a:pt x="1120619" y="1106788"/>
                  </a:cubicBezTo>
                  <a:cubicBezTo>
                    <a:pt x="1120620" y="1136612"/>
                    <a:pt x="1096443" y="1160789"/>
                    <a:pt x="1066620" y="1160789"/>
                  </a:cubicBezTo>
                  <a:cubicBezTo>
                    <a:pt x="1036796" y="1160788"/>
                    <a:pt x="1012619" y="1136611"/>
                    <a:pt x="1012620" y="1106788"/>
                  </a:cubicBezTo>
                  <a:cubicBezTo>
                    <a:pt x="1012619" y="1076965"/>
                    <a:pt x="1036796" y="1052788"/>
                    <a:pt x="1066619" y="1052788"/>
                  </a:cubicBezTo>
                  <a:cubicBezTo>
                    <a:pt x="1081531" y="1052788"/>
                    <a:pt x="1095031" y="1058833"/>
                    <a:pt x="1104803" y="1068605"/>
                  </a:cubicBezTo>
                  <a:close/>
                  <a:moveTo>
                    <a:pt x="631410" y="467109"/>
                  </a:moveTo>
                  <a:cubicBezTo>
                    <a:pt x="641182" y="476881"/>
                    <a:pt x="647226" y="490381"/>
                    <a:pt x="647226" y="505292"/>
                  </a:cubicBezTo>
                  <a:cubicBezTo>
                    <a:pt x="647226" y="535115"/>
                    <a:pt x="623049" y="559292"/>
                    <a:pt x="593226" y="559292"/>
                  </a:cubicBezTo>
                  <a:cubicBezTo>
                    <a:pt x="563403" y="559292"/>
                    <a:pt x="539226" y="535115"/>
                    <a:pt x="539226" y="505292"/>
                  </a:cubicBezTo>
                  <a:cubicBezTo>
                    <a:pt x="539226" y="475469"/>
                    <a:pt x="563403" y="451292"/>
                    <a:pt x="593226" y="451292"/>
                  </a:cubicBezTo>
                  <a:cubicBezTo>
                    <a:pt x="608138" y="451292"/>
                    <a:pt x="621638" y="457337"/>
                    <a:pt x="631410" y="467109"/>
                  </a:cubicBezTo>
                  <a:close/>
                  <a:moveTo>
                    <a:pt x="933508" y="826650"/>
                  </a:moveTo>
                  <a:lnTo>
                    <a:pt x="930563" y="841237"/>
                  </a:lnTo>
                  <a:lnTo>
                    <a:pt x="928727" y="843961"/>
                  </a:lnTo>
                  <a:lnTo>
                    <a:pt x="929377" y="843830"/>
                  </a:lnTo>
                  <a:lnTo>
                    <a:pt x="944209" y="846824"/>
                  </a:lnTo>
                  <a:lnTo>
                    <a:pt x="934748" y="832792"/>
                  </a:lnTo>
                  <a:close/>
                  <a:moveTo>
                    <a:pt x="1267524" y="1228618"/>
                  </a:moveTo>
                  <a:cubicBezTo>
                    <a:pt x="1277297" y="1238391"/>
                    <a:pt x="1283340" y="1251891"/>
                    <a:pt x="1283340" y="1266802"/>
                  </a:cubicBezTo>
                  <a:cubicBezTo>
                    <a:pt x="1283340" y="1296625"/>
                    <a:pt x="1259163" y="1320802"/>
                    <a:pt x="1229341" y="1320802"/>
                  </a:cubicBezTo>
                  <a:cubicBezTo>
                    <a:pt x="1199517" y="1320802"/>
                    <a:pt x="1175340" y="1296625"/>
                    <a:pt x="1175340" y="1266802"/>
                  </a:cubicBezTo>
                  <a:cubicBezTo>
                    <a:pt x="1175340" y="1236979"/>
                    <a:pt x="1199517" y="1212802"/>
                    <a:pt x="1229340" y="1212802"/>
                  </a:cubicBezTo>
                  <a:cubicBezTo>
                    <a:pt x="1244252" y="1212802"/>
                    <a:pt x="1257752" y="1218846"/>
                    <a:pt x="1267524" y="1228618"/>
                  </a:cubicBezTo>
                  <a:close/>
                  <a:moveTo>
                    <a:pt x="721649" y="542601"/>
                  </a:moveTo>
                  <a:cubicBezTo>
                    <a:pt x="731422" y="552374"/>
                    <a:pt x="737466" y="565873"/>
                    <a:pt x="737466" y="580785"/>
                  </a:cubicBezTo>
                  <a:cubicBezTo>
                    <a:pt x="737466" y="610608"/>
                    <a:pt x="713289" y="634785"/>
                    <a:pt x="683466" y="634785"/>
                  </a:cubicBezTo>
                  <a:cubicBezTo>
                    <a:pt x="653643" y="634784"/>
                    <a:pt x="629466" y="610607"/>
                    <a:pt x="629466" y="580785"/>
                  </a:cubicBezTo>
                  <a:cubicBezTo>
                    <a:pt x="629466" y="550962"/>
                    <a:pt x="653643" y="526785"/>
                    <a:pt x="683466" y="526784"/>
                  </a:cubicBezTo>
                  <a:cubicBezTo>
                    <a:pt x="698377" y="526785"/>
                    <a:pt x="711877" y="532829"/>
                    <a:pt x="721649" y="542601"/>
                  </a:cubicBezTo>
                  <a:close/>
                  <a:moveTo>
                    <a:pt x="575115" y="358032"/>
                  </a:moveTo>
                  <a:cubicBezTo>
                    <a:pt x="584887" y="367804"/>
                    <a:pt x="590931" y="381304"/>
                    <a:pt x="590931" y="396215"/>
                  </a:cubicBezTo>
                  <a:cubicBezTo>
                    <a:pt x="590931" y="426038"/>
                    <a:pt x="566754" y="450215"/>
                    <a:pt x="536931" y="450215"/>
                  </a:cubicBezTo>
                  <a:cubicBezTo>
                    <a:pt x="507108" y="450215"/>
                    <a:pt x="482931" y="426038"/>
                    <a:pt x="482931" y="396215"/>
                  </a:cubicBezTo>
                  <a:cubicBezTo>
                    <a:pt x="482931" y="366392"/>
                    <a:pt x="507108" y="342215"/>
                    <a:pt x="536931" y="342215"/>
                  </a:cubicBezTo>
                  <a:cubicBezTo>
                    <a:pt x="551843" y="342215"/>
                    <a:pt x="565343" y="348260"/>
                    <a:pt x="575115" y="358032"/>
                  </a:cubicBezTo>
                  <a:close/>
                  <a:moveTo>
                    <a:pt x="417019" y="159625"/>
                  </a:moveTo>
                  <a:cubicBezTo>
                    <a:pt x="426791" y="169397"/>
                    <a:pt x="432835" y="182897"/>
                    <a:pt x="432835" y="197808"/>
                  </a:cubicBezTo>
                  <a:cubicBezTo>
                    <a:pt x="432835" y="227632"/>
                    <a:pt x="408658" y="251809"/>
                    <a:pt x="378835" y="251808"/>
                  </a:cubicBezTo>
                  <a:cubicBezTo>
                    <a:pt x="349012" y="251808"/>
                    <a:pt x="324835" y="227631"/>
                    <a:pt x="324835" y="197809"/>
                  </a:cubicBezTo>
                  <a:cubicBezTo>
                    <a:pt x="324835" y="167985"/>
                    <a:pt x="349012" y="143808"/>
                    <a:pt x="378835" y="143809"/>
                  </a:cubicBezTo>
                  <a:cubicBezTo>
                    <a:pt x="393747" y="143808"/>
                    <a:pt x="407247" y="149853"/>
                    <a:pt x="417019" y="159625"/>
                  </a:cubicBezTo>
                  <a:close/>
                  <a:moveTo>
                    <a:pt x="1379126" y="1307730"/>
                  </a:moveTo>
                  <a:cubicBezTo>
                    <a:pt x="1391601" y="1324677"/>
                    <a:pt x="1393490" y="1348122"/>
                    <a:pt x="1382066" y="1367352"/>
                  </a:cubicBezTo>
                  <a:cubicBezTo>
                    <a:pt x="1366833" y="1392991"/>
                    <a:pt x="1333699" y="1401428"/>
                    <a:pt x="1308060" y="1386195"/>
                  </a:cubicBezTo>
                  <a:cubicBezTo>
                    <a:pt x="1282420" y="1370962"/>
                    <a:pt x="1273984" y="1337828"/>
                    <a:pt x="1289216" y="1312189"/>
                  </a:cubicBezTo>
                  <a:cubicBezTo>
                    <a:pt x="1304449" y="1286550"/>
                    <a:pt x="1337583" y="1278113"/>
                    <a:pt x="1363223" y="1293345"/>
                  </a:cubicBezTo>
                  <a:cubicBezTo>
                    <a:pt x="1369633" y="1297154"/>
                    <a:pt x="1374967" y="1302081"/>
                    <a:pt x="1379126" y="1307730"/>
                  </a:cubicBezTo>
                  <a:close/>
                  <a:moveTo>
                    <a:pt x="1066854" y="920623"/>
                  </a:moveTo>
                  <a:cubicBezTo>
                    <a:pt x="1076626" y="930395"/>
                    <a:pt x="1082671" y="943896"/>
                    <a:pt x="1082671" y="958807"/>
                  </a:cubicBezTo>
                  <a:cubicBezTo>
                    <a:pt x="1082671" y="988630"/>
                    <a:pt x="1058494" y="1012807"/>
                    <a:pt x="1028671" y="1012807"/>
                  </a:cubicBezTo>
                  <a:cubicBezTo>
                    <a:pt x="998848" y="1012807"/>
                    <a:pt x="974671" y="988630"/>
                    <a:pt x="974671" y="958807"/>
                  </a:cubicBezTo>
                  <a:cubicBezTo>
                    <a:pt x="974671" y="928984"/>
                    <a:pt x="998848" y="904807"/>
                    <a:pt x="1028671" y="904807"/>
                  </a:cubicBezTo>
                  <a:cubicBezTo>
                    <a:pt x="1043582" y="904807"/>
                    <a:pt x="1057082" y="910852"/>
                    <a:pt x="1066854" y="920623"/>
                  </a:cubicBezTo>
                  <a:close/>
                  <a:moveTo>
                    <a:pt x="518274" y="239670"/>
                  </a:moveTo>
                  <a:cubicBezTo>
                    <a:pt x="528046" y="249443"/>
                    <a:pt x="534090" y="262942"/>
                    <a:pt x="534090" y="277853"/>
                  </a:cubicBezTo>
                  <a:cubicBezTo>
                    <a:pt x="534090" y="307677"/>
                    <a:pt x="509913" y="331854"/>
                    <a:pt x="480090" y="331854"/>
                  </a:cubicBezTo>
                  <a:cubicBezTo>
                    <a:pt x="450267" y="331853"/>
                    <a:pt x="426090" y="307676"/>
                    <a:pt x="426090" y="277854"/>
                  </a:cubicBezTo>
                  <a:cubicBezTo>
                    <a:pt x="426090" y="248030"/>
                    <a:pt x="450267" y="223853"/>
                    <a:pt x="480090" y="223854"/>
                  </a:cubicBezTo>
                  <a:cubicBezTo>
                    <a:pt x="495002" y="223854"/>
                    <a:pt x="508502" y="229898"/>
                    <a:pt x="518274" y="239670"/>
                  </a:cubicBezTo>
                  <a:close/>
                  <a:moveTo>
                    <a:pt x="869697" y="632169"/>
                  </a:moveTo>
                  <a:cubicBezTo>
                    <a:pt x="879469" y="641942"/>
                    <a:pt x="885513" y="655441"/>
                    <a:pt x="885513" y="670353"/>
                  </a:cubicBezTo>
                  <a:cubicBezTo>
                    <a:pt x="885513" y="700176"/>
                    <a:pt x="861336" y="724353"/>
                    <a:pt x="831513" y="724353"/>
                  </a:cubicBezTo>
                  <a:cubicBezTo>
                    <a:pt x="801690" y="724352"/>
                    <a:pt x="777513" y="700175"/>
                    <a:pt x="777513" y="670353"/>
                  </a:cubicBezTo>
                  <a:cubicBezTo>
                    <a:pt x="777513" y="640529"/>
                    <a:pt x="801690" y="616352"/>
                    <a:pt x="831513" y="616352"/>
                  </a:cubicBezTo>
                  <a:cubicBezTo>
                    <a:pt x="846425" y="616353"/>
                    <a:pt x="859925" y="622397"/>
                    <a:pt x="869697" y="632169"/>
                  </a:cubicBezTo>
                  <a:close/>
                  <a:moveTo>
                    <a:pt x="1171707" y="979840"/>
                  </a:moveTo>
                  <a:cubicBezTo>
                    <a:pt x="1181479" y="989612"/>
                    <a:pt x="1187523" y="1003112"/>
                    <a:pt x="1187523" y="1018023"/>
                  </a:cubicBezTo>
                  <a:cubicBezTo>
                    <a:pt x="1187523" y="1047847"/>
                    <a:pt x="1163346" y="1072024"/>
                    <a:pt x="1133523" y="1072024"/>
                  </a:cubicBezTo>
                  <a:cubicBezTo>
                    <a:pt x="1103700" y="1072023"/>
                    <a:pt x="1079523" y="1047846"/>
                    <a:pt x="1079523" y="1018024"/>
                  </a:cubicBezTo>
                  <a:cubicBezTo>
                    <a:pt x="1079523" y="988200"/>
                    <a:pt x="1103700" y="964023"/>
                    <a:pt x="1133523" y="964023"/>
                  </a:cubicBezTo>
                  <a:cubicBezTo>
                    <a:pt x="1148434" y="964024"/>
                    <a:pt x="1161935" y="970068"/>
                    <a:pt x="1171707" y="979840"/>
                  </a:cubicBezTo>
                  <a:close/>
                  <a:moveTo>
                    <a:pt x="743233" y="414151"/>
                  </a:moveTo>
                  <a:cubicBezTo>
                    <a:pt x="753005" y="423924"/>
                    <a:pt x="759049" y="437424"/>
                    <a:pt x="759049" y="452335"/>
                  </a:cubicBezTo>
                  <a:cubicBezTo>
                    <a:pt x="759049" y="482158"/>
                    <a:pt x="734872" y="506335"/>
                    <a:pt x="705049" y="506335"/>
                  </a:cubicBezTo>
                  <a:cubicBezTo>
                    <a:pt x="675226" y="506335"/>
                    <a:pt x="651049" y="482158"/>
                    <a:pt x="651049" y="452335"/>
                  </a:cubicBezTo>
                  <a:cubicBezTo>
                    <a:pt x="651049" y="422512"/>
                    <a:pt x="675226" y="398335"/>
                    <a:pt x="705049" y="398335"/>
                  </a:cubicBezTo>
                  <a:cubicBezTo>
                    <a:pt x="719960" y="398335"/>
                    <a:pt x="733461" y="404379"/>
                    <a:pt x="743233" y="414151"/>
                  </a:cubicBezTo>
                  <a:close/>
                  <a:moveTo>
                    <a:pt x="974454" y="684486"/>
                  </a:moveTo>
                  <a:cubicBezTo>
                    <a:pt x="984227" y="694259"/>
                    <a:pt x="990270" y="707759"/>
                    <a:pt x="990270" y="722670"/>
                  </a:cubicBezTo>
                  <a:cubicBezTo>
                    <a:pt x="990270" y="730126"/>
                    <a:pt x="988759" y="737229"/>
                    <a:pt x="986027" y="743689"/>
                  </a:cubicBezTo>
                  <a:lnTo>
                    <a:pt x="974464" y="760839"/>
                  </a:lnTo>
                  <a:lnTo>
                    <a:pt x="984504" y="757772"/>
                  </a:lnTo>
                  <a:cubicBezTo>
                    <a:pt x="999416" y="757773"/>
                    <a:pt x="1012916" y="763817"/>
                    <a:pt x="1022688" y="773589"/>
                  </a:cubicBezTo>
                  <a:cubicBezTo>
                    <a:pt x="1032461" y="783362"/>
                    <a:pt x="1038505" y="796861"/>
                    <a:pt x="1038505" y="811773"/>
                  </a:cubicBezTo>
                  <a:cubicBezTo>
                    <a:pt x="1038505" y="841596"/>
                    <a:pt x="1014328" y="865773"/>
                    <a:pt x="984505" y="865773"/>
                  </a:cubicBezTo>
                  <a:lnTo>
                    <a:pt x="969673" y="862778"/>
                  </a:lnTo>
                  <a:lnTo>
                    <a:pt x="979134" y="876811"/>
                  </a:lnTo>
                  <a:cubicBezTo>
                    <a:pt x="981866" y="883271"/>
                    <a:pt x="983377" y="890374"/>
                    <a:pt x="983377" y="897830"/>
                  </a:cubicBezTo>
                  <a:cubicBezTo>
                    <a:pt x="983377" y="927653"/>
                    <a:pt x="959200" y="951830"/>
                    <a:pt x="929377" y="951830"/>
                  </a:cubicBezTo>
                  <a:cubicBezTo>
                    <a:pt x="899554" y="951830"/>
                    <a:pt x="875377" y="927653"/>
                    <a:pt x="875377" y="897830"/>
                  </a:cubicBezTo>
                  <a:cubicBezTo>
                    <a:pt x="875377" y="890374"/>
                    <a:pt x="876888" y="883271"/>
                    <a:pt x="879621" y="876811"/>
                  </a:cubicBezTo>
                  <a:lnTo>
                    <a:pt x="881457" y="874087"/>
                  </a:lnTo>
                  <a:lnTo>
                    <a:pt x="880807" y="874218"/>
                  </a:lnTo>
                  <a:cubicBezTo>
                    <a:pt x="850984" y="874218"/>
                    <a:pt x="826807" y="850041"/>
                    <a:pt x="826807" y="820218"/>
                  </a:cubicBezTo>
                  <a:cubicBezTo>
                    <a:pt x="826807" y="790395"/>
                    <a:pt x="850984" y="766218"/>
                    <a:pt x="880807" y="766218"/>
                  </a:cubicBezTo>
                  <a:cubicBezTo>
                    <a:pt x="895719" y="766218"/>
                    <a:pt x="909219" y="772262"/>
                    <a:pt x="918991" y="782034"/>
                  </a:cubicBezTo>
                  <a:cubicBezTo>
                    <a:pt x="923877" y="786920"/>
                    <a:pt x="927831" y="792739"/>
                    <a:pt x="930563" y="799199"/>
                  </a:cubicBezTo>
                  <a:lnTo>
                    <a:pt x="931804" y="805341"/>
                  </a:lnTo>
                  <a:lnTo>
                    <a:pt x="934748" y="790754"/>
                  </a:lnTo>
                  <a:lnTo>
                    <a:pt x="948354" y="774231"/>
                  </a:lnTo>
                  <a:lnTo>
                    <a:pt x="936271" y="776670"/>
                  </a:lnTo>
                  <a:cubicBezTo>
                    <a:pt x="906447" y="776670"/>
                    <a:pt x="882270" y="752493"/>
                    <a:pt x="882270" y="722670"/>
                  </a:cubicBezTo>
                  <a:cubicBezTo>
                    <a:pt x="882270" y="692847"/>
                    <a:pt x="906447" y="668670"/>
                    <a:pt x="936270" y="668670"/>
                  </a:cubicBezTo>
                  <a:cubicBezTo>
                    <a:pt x="951182" y="668670"/>
                    <a:pt x="964682" y="674715"/>
                    <a:pt x="974454" y="684486"/>
                  </a:cubicBezTo>
                  <a:close/>
                  <a:moveTo>
                    <a:pt x="664042" y="289158"/>
                  </a:moveTo>
                  <a:cubicBezTo>
                    <a:pt x="673814" y="298931"/>
                    <a:pt x="679858" y="312430"/>
                    <a:pt x="679858" y="327342"/>
                  </a:cubicBezTo>
                  <a:cubicBezTo>
                    <a:pt x="679858" y="357165"/>
                    <a:pt x="655681" y="381342"/>
                    <a:pt x="625858" y="381342"/>
                  </a:cubicBezTo>
                  <a:cubicBezTo>
                    <a:pt x="596035" y="381341"/>
                    <a:pt x="571858" y="357164"/>
                    <a:pt x="571858" y="327342"/>
                  </a:cubicBezTo>
                  <a:cubicBezTo>
                    <a:pt x="571858" y="297519"/>
                    <a:pt x="596035" y="273342"/>
                    <a:pt x="625858" y="273341"/>
                  </a:cubicBezTo>
                  <a:cubicBezTo>
                    <a:pt x="640769" y="273342"/>
                    <a:pt x="654270" y="279386"/>
                    <a:pt x="664042" y="289158"/>
                  </a:cubicBezTo>
                  <a:close/>
                  <a:moveTo>
                    <a:pt x="833871" y="493520"/>
                  </a:moveTo>
                  <a:cubicBezTo>
                    <a:pt x="843643" y="503293"/>
                    <a:pt x="849687" y="516792"/>
                    <a:pt x="849687" y="531703"/>
                  </a:cubicBezTo>
                  <a:cubicBezTo>
                    <a:pt x="849687" y="561527"/>
                    <a:pt x="825510" y="585704"/>
                    <a:pt x="795687" y="585704"/>
                  </a:cubicBezTo>
                  <a:cubicBezTo>
                    <a:pt x="765864" y="585703"/>
                    <a:pt x="741687" y="561526"/>
                    <a:pt x="741687" y="531704"/>
                  </a:cubicBezTo>
                  <a:cubicBezTo>
                    <a:pt x="741687" y="501880"/>
                    <a:pt x="765864" y="477703"/>
                    <a:pt x="795687" y="477703"/>
                  </a:cubicBezTo>
                  <a:cubicBezTo>
                    <a:pt x="810598" y="477703"/>
                    <a:pt x="824099" y="483748"/>
                    <a:pt x="833871" y="493520"/>
                  </a:cubicBezTo>
                  <a:close/>
                  <a:moveTo>
                    <a:pt x="522225" y="87126"/>
                  </a:moveTo>
                  <a:cubicBezTo>
                    <a:pt x="531997" y="96898"/>
                    <a:pt x="538042" y="110398"/>
                    <a:pt x="538041" y="125309"/>
                  </a:cubicBezTo>
                  <a:cubicBezTo>
                    <a:pt x="538042" y="155133"/>
                    <a:pt x="513865" y="179310"/>
                    <a:pt x="484041" y="179309"/>
                  </a:cubicBezTo>
                  <a:cubicBezTo>
                    <a:pt x="454218" y="179309"/>
                    <a:pt x="430041" y="155132"/>
                    <a:pt x="430042" y="125309"/>
                  </a:cubicBezTo>
                  <a:cubicBezTo>
                    <a:pt x="430041" y="95486"/>
                    <a:pt x="454218" y="71309"/>
                    <a:pt x="484041" y="71309"/>
                  </a:cubicBezTo>
                  <a:cubicBezTo>
                    <a:pt x="498953" y="71309"/>
                    <a:pt x="512453" y="77354"/>
                    <a:pt x="522225" y="87126"/>
                  </a:cubicBezTo>
                  <a:close/>
                  <a:moveTo>
                    <a:pt x="1128847" y="819105"/>
                  </a:moveTo>
                  <a:cubicBezTo>
                    <a:pt x="1138619" y="828877"/>
                    <a:pt x="1144664" y="842377"/>
                    <a:pt x="1144663" y="857288"/>
                  </a:cubicBezTo>
                  <a:cubicBezTo>
                    <a:pt x="1144664" y="887111"/>
                    <a:pt x="1120487" y="911289"/>
                    <a:pt x="1090664" y="911289"/>
                  </a:cubicBezTo>
                  <a:cubicBezTo>
                    <a:pt x="1060840" y="911288"/>
                    <a:pt x="1036663" y="887111"/>
                    <a:pt x="1036664" y="857288"/>
                  </a:cubicBezTo>
                  <a:cubicBezTo>
                    <a:pt x="1036663" y="827465"/>
                    <a:pt x="1060840" y="803288"/>
                    <a:pt x="1090663" y="803288"/>
                  </a:cubicBezTo>
                  <a:cubicBezTo>
                    <a:pt x="1105575" y="803288"/>
                    <a:pt x="1119075" y="809333"/>
                    <a:pt x="1128847" y="819105"/>
                  </a:cubicBezTo>
                  <a:close/>
                  <a:moveTo>
                    <a:pt x="1467427" y="1211442"/>
                  </a:moveTo>
                  <a:cubicBezTo>
                    <a:pt x="1479903" y="1228389"/>
                    <a:pt x="1481792" y="1251834"/>
                    <a:pt x="1470368" y="1271064"/>
                  </a:cubicBezTo>
                  <a:cubicBezTo>
                    <a:pt x="1455135" y="1296703"/>
                    <a:pt x="1422001" y="1305140"/>
                    <a:pt x="1396361" y="1289907"/>
                  </a:cubicBezTo>
                  <a:cubicBezTo>
                    <a:pt x="1370721" y="1274674"/>
                    <a:pt x="1362286" y="1241540"/>
                    <a:pt x="1377518" y="1215901"/>
                  </a:cubicBezTo>
                  <a:cubicBezTo>
                    <a:pt x="1392751" y="1190262"/>
                    <a:pt x="1425885" y="1181825"/>
                    <a:pt x="1451524" y="1197057"/>
                  </a:cubicBezTo>
                  <a:cubicBezTo>
                    <a:pt x="1457934" y="1200866"/>
                    <a:pt x="1463269" y="1205793"/>
                    <a:pt x="1467427" y="1211442"/>
                  </a:cubicBezTo>
                  <a:close/>
                  <a:moveTo>
                    <a:pt x="639421" y="184565"/>
                  </a:moveTo>
                  <a:cubicBezTo>
                    <a:pt x="649193" y="194337"/>
                    <a:pt x="655237" y="207837"/>
                    <a:pt x="655237" y="222748"/>
                  </a:cubicBezTo>
                  <a:cubicBezTo>
                    <a:pt x="655237" y="252571"/>
                    <a:pt x="631060" y="276748"/>
                    <a:pt x="601237" y="276749"/>
                  </a:cubicBezTo>
                  <a:cubicBezTo>
                    <a:pt x="571414" y="276748"/>
                    <a:pt x="547237" y="252571"/>
                    <a:pt x="547237" y="222748"/>
                  </a:cubicBezTo>
                  <a:cubicBezTo>
                    <a:pt x="547237" y="192925"/>
                    <a:pt x="571414" y="168748"/>
                    <a:pt x="601237" y="168748"/>
                  </a:cubicBezTo>
                  <a:cubicBezTo>
                    <a:pt x="616148" y="168748"/>
                    <a:pt x="629649" y="174793"/>
                    <a:pt x="639421" y="184565"/>
                  </a:cubicBezTo>
                  <a:close/>
                  <a:moveTo>
                    <a:pt x="1226878" y="885338"/>
                  </a:moveTo>
                  <a:cubicBezTo>
                    <a:pt x="1236651" y="895111"/>
                    <a:pt x="1242694" y="908611"/>
                    <a:pt x="1242694" y="923522"/>
                  </a:cubicBezTo>
                  <a:cubicBezTo>
                    <a:pt x="1242694" y="953345"/>
                    <a:pt x="1218517" y="977522"/>
                    <a:pt x="1188695" y="977522"/>
                  </a:cubicBezTo>
                  <a:cubicBezTo>
                    <a:pt x="1158871" y="977522"/>
                    <a:pt x="1134694" y="953345"/>
                    <a:pt x="1134694" y="923522"/>
                  </a:cubicBezTo>
                  <a:cubicBezTo>
                    <a:pt x="1134694" y="893699"/>
                    <a:pt x="1158871" y="869522"/>
                    <a:pt x="1188694" y="869522"/>
                  </a:cubicBezTo>
                  <a:cubicBezTo>
                    <a:pt x="1203606" y="869522"/>
                    <a:pt x="1217106" y="875567"/>
                    <a:pt x="1226878" y="885338"/>
                  </a:cubicBezTo>
                  <a:close/>
                  <a:moveTo>
                    <a:pt x="965980" y="533157"/>
                  </a:moveTo>
                  <a:cubicBezTo>
                    <a:pt x="975752" y="542930"/>
                    <a:pt x="981796" y="556430"/>
                    <a:pt x="981796" y="571341"/>
                  </a:cubicBezTo>
                  <a:cubicBezTo>
                    <a:pt x="981796" y="601164"/>
                    <a:pt x="957619" y="625341"/>
                    <a:pt x="927796" y="625341"/>
                  </a:cubicBezTo>
                  <a:cubicBezTo>
                    <a:pt x="897973" y="625341"/>
                    <a:pt x="873796" y="601164"/>
                    <a:pt x="873796" y="571341"/>
                  </a:cubicBezTo>
                  <a:cubicBezTo>
                    <a:pt x="873796" y="541518"/>
                    <a:pt x="897973" y="517341"/>
                    <a:pt x="927796" y="517341"/>
                  </a:cubicBezTo>
                  <a:cubicBezTo>
                    <a:pt x="942707" y="517341"/>
                    <a:pt x="956208" y="523385"/>
                    <a:pt x="965980" y="533157"/>
                  </a:cubicBezTo>
                  <a:close/>
                  <a:moveTo>
                    <a:pt x="1413560" y="1067621"/>
                  </a:moveTo>
                  <a:cubicBezTo>
                    <a:pt x="1423332" y="1077394"/>
                    <a:pt x="1429376" y="1090893"/>
                    <a:pt x="1429376" y="1105804"/>
                  </a:cubicBezTo>
                  <a:cubicBezTo>
                    <a:pt x="1429376" y="1135628"/>
                    <a:pt x="1405199" y="1159805"/>
                    <a:pt x="1375376" y="1159805"/>
                  </a:cubicBezTo>
                  <a:cubicBezTo>
                    <a:pt x="1367920" y="1159804"/>
                    <a:pt x="1360817" y="1158293"/>
                    <a:pt x="1354357" y="1155561"/>
                  </a:cubicBezTo>
                  <a:lnTo>
                    <a:pt x="1350422" y="1152908"/>
                  </a:lnTo>
                  <a:lnTo>
                    <a:pt x="1360337" y="1167613"/>
                  </a:lnTo>
                  <a:cubicBezTo>
                    <a:pt x="1363069" y="1174073"/>
                    <a:pt x="1364580" y="1181176"/>
                    <a:pt x="1364580" y="1188632"/>
                  </a:cubicBezTo>
                  <a:cubicBezTo>
                    <a:pt x="1364580" y="1218455"/>
                    <a:pt x="1340403" y="1242632"/>
                    <a:pt x="1310581" y="1242632"/>
                  </a:cubicBezTo>
                  <a:cubicBezTo>
                    <a:pt x="1280757" y="1242631"/>
                    <a:pt x="1256580" y="1218454"/>
                    <a:pt x="1256580" y="1188632"/>
                  </a:cubicBezTo>
                  <a:cubicBezTo>
                    <a:pt x="1256580" y="1158809"/>
                    <a:pt x="1280757" y="1134632"/>
                    <a:pt x="1310580" y="1134631"/>
                  </a:cubicBezTo>
                  <a:cubicBezTo>
                    <a:pt x="1318036" y="1134631"/>
                    <a:pt x="1325139" y="1136142"/>
                    <a:pt x="1331599" y="1138875"/>
                  </a:cubicBezTo>
                  <a:lnTo>
                    <a:pt x="1335534" y="1141528"/>
                  </a:lnTo>
                  <a:lnTo>
                    <a:pt x="1325620" y="1126823"/>
                  </a:lnTo>
                  <a:cubicBezTo>
                    <a:pt x="1322887" y="1120363"/>
                    <a:pt x="1321376" y="1113260"/>
                    <a:pt x="1321376" y="1105805"/>
                  </a:cubicBezTo>
                  <a:cubicBezTo>
                    <a:pt x="1321376" y="1075981"/>
                    <a:pt x="1345553" y="1051804"/>
                    <a:pt x="1375376" y="1051804"/>
                  </a:cubicBezTo>
                  <a:cubicBezTo>
                    <a:pt x="1390288" y="1051804"/>
                    <a:pt x="1403788" y="1057849"/>
                    <a:pt x="1413560" y="1067621"/>
                  </a:cubicBezTo>
                  <a:close/>
                  <a:moveTo>
                    <a:pt x="860075" y="380872"/>
                  </a:moveTo>
                  <a:cubicBezTo>
                    <a:pt x="869848" y="390645"/>
                    <a:pt x="875892" y="404144"/>
                    <a:pt x="875891" y="419056"/>
                  </a:cubicBezTo>
                  <a:cubicBezTo>
                    <a:pt x="875892" y="448879"/>
                    <a:pt x="851715" y="473056"/>
                    <a:pt x="821892" y="473056"/>
                  </a:cubicBezTo>
                  <a:cubicBezTo>
                    <a:pt x="792068" y="473055"/>
                    <a:pt x="767891" y="448878"/>
                    <a:pt x="767891" y="419056"/>
                  </a:cubicBezTo>
                  <a:cubicBezTo>
                    <a:pt x="767891" y="389233"/>
                    <a:pt x="792068" y="365056"/>
                    <a:pt x="821891" y="365055"/>
                  </a:cubicBezTo>
                  <a:cubicBezTo>
                    <a:pt x="836803" y="365056"/>
                    <a:pt x="850303" y="371100"/>
                    <a:pt x="860075" y="380872"/>
                  </a:cubicBezTo>
                  <a:close/>
                  <a:moveTo>
                    <a:pt x="1129484" y="700927"/>
                  </a:moveTo>
                  <a:cubicBezTo>
                    <a:pt x="1139256" y="710700"/>
                    <a:pt x="1145300" y="724199"/>
                    <a:pt x="1145300" y="739110"/>
                  </a:cubicBezTo>
                  <a:cubicBezTo>
                    <a:pt x="1145300" y="768934"/>
                    <a:pt x="1121123" y="793111"/>
                    <a:pt x="1091300" y="793111"/>
                  </a:cubicBezTo>
                  <a:cubicBezTo>
                    <a:pt x="1061477" y="793110"/>
                    <a:pt x="1037300" y="768933"/>
                    <a:pt x="1037300" y="739111"/>
                  </a:cubicBezTo>
                  <a:cubicBezTo>
                    <a:pt x="1037300" y="709287"/>
                    <a:pt x="1061477" y="685110"/>
                    <a:pt x="1091300" y="685110"/>
                  </a:cubicBezTo>
                  <a:cubicBezTo>
                    <a:pt x="1106211" y="685111"/>
                    <a:pt x="1119712" y="691155"/>
                    <a:pt x="1129484" y="700927"/>
                  </a:cubicBezTo>
                  <a:close/>
                  <a:moveTo>
                    <a:pt x="798818" y="267484"/>
                  </a:moveTo>
                  <a:cubicBezTo>
                    <a:pt x="808591" y="277257"/>
                    <a:pt x="814634" y="290756"/>
                    <a:pt x="814634" y="305667"/>
                  </a:cubicBezTo>
                  <a:cubicBezTo>
                    <a:pt x="814634" y="335491"/>
                    <a:pt x="790457" y="359668"/>
                    <a:pt x="760634" y="359668"/>
                  </a:cubicBezTo>
                  <a:cubicBezTo>
                    <a:pt x="730811" y="359667"/>
                    <a:pt x="706634" y="335490"/>
                    <a:pt x="706634" y="305668"/>
                  </a:cubicBezTo>
                  <a:cubicBezTo>
                    <a:pt x="706634" y="275844"/>
                    <a:pt x="730811" y="251667"/>
                    <a:pt x="760634" y="251667"/>
                  </a:cubicBezTo>
                  <a:cubicBezTo>
                    <a:pt x="775546" y="251668"/>
                    <a:pt x="789046" y="257712"/>
                    <a:pt x="798818" y="267484"/>
                  </a:cubicBezTo>
                  <a:close/>
                  <a:moveTo>
                    <a:pt x="1077069" y="591459"/>
                  </a:moveTo>
                  <a:cubicBezTo>
                    <a:pt x="1086842" y="601231"/>
                    <a:pt x="1092885" y="614731"/>
                    <a:pt x="1092885" y="629642"/>
                  </a:cubicBezTo>
                  <a:cubicBezTo>
                    <a:pt x="1092885" y="659465"/>
                    <a:pt x="1068708" y="683642"/>
                    <a:pt x="1038886" y="683643"/>
                  </a:cubicBezTo>
                  <a:cubicBezTo>
                    <a:pt x="1009062" y="683642"/>
                    <a:pt x="984885" y="659465"/>
                    <a:pt x="984885" y="629642"/>
                  </a:cubicBezTo>
                  <a:cubicBezTo>
                    <a:pt x="984885" y="599819"/>
                    <a:pt x="1009062" y="575642"/>
                    <a:pt x="1038885" y="575642"/>
                  </a:cubicBezTo>
                  <a:cubicBezTo>
                    <a:pt x="1053797" y="575642"/>
                    <a:pt x="1067297" y="581687"/>
                    <a:pt x="1077069" y="591459"/>
                  </a:cubicBezTo>
                  <a:close/>
                  <a:moveTo>
                    <a:pt x="1339667" y="910027"/>
                  </a:moveTo>
                  <a:cubicBezTo>
                    <a:pt x="1349439" y="919799"/>
                    <a:pt x="1355483" y="933299"/>
                    <a:pt x="1355483" y="948211"/>
                  </a:cubicBezTo>
                  <a:cubicBezTo>
                    <a:pt x="1355483" y="970578"/>
                    <a:pt x="1341884" y="989770"/>
                    <a:pt x="1322503" y="997968"/>
                  </a:cubicBezTo>
                  <a:lnTo>
                    <a:pt x="1303770" y="1001749"/>
                  </a:lnTo>
                  <a:lnTo>
                    <a:pt x="1311479" y="1013183"/>
                  </a:lnTo>
                  <a:cubicBezTo>
                    <a:pt x="1314212" y="1019643"/>
                    <a:pt x="1315723" y="1026746"/>
                    <a:pt x="1315722" y="1034201"/>
                  </a:cubicBezTo>
                  <a:cubicBezTo>
                    <a:pt x="1315723" y="1064025"/>
                    <a:pt x="1291546" y="1088202"/>
                    <a:pt x="1261723" y="1088202"/>
                  </a:cubicBezTo>
                  <a:lnTo>
                    <a:pt x="1248828" y="1085598"/>
                  </a:lnTo>
                  <a:lnTo>
                    <a:pt x="1259251" y="1101058"/>
                  </a:lnTo>
                  <a:cubicBezTo>
                    <a:pt x="1261983" y="1107518"/>
                    <a:pt x="1263495" y="1114621"/>
                    <a:pt x="1263494" y="1122077"/>
                  </a:cubicBezTo>
                  <a:cubicBezTo>
                    <a:pt x="1263495" y="1151900"/>
                    <a:pt x="1239318" y="1176077"/>
                    <a:pt x="1209495" y="1176077"/>
                  </a:cubicBezTo>
                  <a:cubicBezTo>
                    <a:pt x="1179671" y="1176076"/>
                    <a:pt x="1155494" y="1151899"/>
                    <a:pt x="1155495" y="1122077"/>
                  </a:cubicBezTo>
                  <a:cubicBezTo>
                    <a:pt x="1155494" y="1092254"/>
                    <a:pt x="1179671" y="1068077"/>
                    <a:pt x="1209494" y="1068076"/>
                  </a:cubicBezTo>
                  <a:lnTo>
                    <a:pt x="1222389" y="1070680"/>
                  </a:lnTo>
                  <a:lnTo>
                    <a:pt x="1211966" y="1055220"/>
                  </a:lnTo>
                  <a:cubicBezTo>
                    <a:pt x="1209234" y="1048760"/>
                    <a:pt x="1207723" y="1041657"/>
                    <a:pt x="1207723" y="1034202"/>
                  </a:cubicBezTo>
                  <a:cubicBezTo>
                    <a:pt x="1207722" y="1011834"/>
                    <a:pt x="1221322" y="992642"/>
                    <a:pt x="1240703" y="984445"/>
                  </a:cubicBezTo>
                  <a:lnTo>
                    <a:pt x="1259435" y="980663"/>
                  </a:lnTo>
                  <a:lnTo>
                    <a:pt x="1251727" y="969230"/>
                  </a:lnTo>
                  <a:cubicBezTo>
                    <a:pt x="1248994" y="962769"/>
                    <a:pt x="1247483" y="955666"/>
                    <a:pt x="1247483" y="948211"/>
                  </a:cubicBezTo>
                  <a:cubicBezTo>
                    <a:pt x="1247483" y="918388"/>
                    <a:pt x="1271660" y="894211"/>
                    <a:pt x="1301483" y="894210"/>
                  </a:cubicBezTo>
                  <a:cubicBezTo>
                    <a:pt x="1316395" y="894211"/>
                    <a:pt x="1329895" y="900255"/>
                    <a:pt x="1339667" y="910027"/>
                  </a:cubicBezTo>
                  <a:close/>
                  <a:moveTo>
                    <a:pt x="1248468" y="780696"/>
                  </a:moveTo>
                  <a:cubicBezTo>
                    <a:pt x="1258240" y="790468"/>
                    <a:pt x="1264284" y="803969"/>
                    <a:pt x="1264284" y="818880"/>
                  </a:cubicBezTo>
                  <a:cubicBezTo>
                    <a:pt x="1264284" y="848703"/>
                    <a:pt x="1240107" y="872880"/>
                    <a:pt x="1210284" y="872880"/>
                  </a:cubicBezTo>
                  <a:cubicBezTo>
                    <a:pt x="1180461" y="872880"/>
                    <a:pt x="1156284" y="848702"/>
                    <a:pt x="1156284" y="818880"/>
                  </a:cubicBezTo>
                  <a:cubicBezTo>
                    <a:pt x="1156284" y="789057"/>
                    <a:pt x="1180461" y="764880"/>
                    <a:pt x="1210284" y="764880"/>
                  </a:cubicBezTo>
                  <a:cubicBezTo>
                    <a:pt x="1225195" y="764880"/>
                    <a:pt x="1238696" y="770924"/>
                    <a:pt x="1248468" y="780696"/>
                  </a:cubicBezTo>
                  <a:close/>
                  <a:moveTo>
                    <a:pt x="651505" y="44762"/>
                  </a:moveTo>
                  <a:cubicBezTo>
                    <a:pt x="661277" y="54534"/>
                    <a:pt x="667322" y="68034"/>
                    <a:pt x="667322" y="82945"/>
                  </a:cubicBezTo>
                  <a:cubicBezTo>
                    <a:pt x="667322" y="112768"/>
                    <a:pt x="643145" y="136945"/>
                    <a:pt x="613322" y="136946"/>
                  </a:cubicBezTo>
                  <a:cubicBezTo>
                    <a:pt x="583499" y="136945"/>
                    <a:pt x="559322" y="112768"/>
                    <a:pt x="559322" y="82945"/>
                  </a:cubicBezTo>
                  <a:cubicBezTo>
                    <a:pt x="559322" y="53122"/>
                    <a:pt x="583499" y="28945"/>
                    <a:pt x="613322" y="28945"/>
                  </a:cubicBezTo>
                  <a:cubicBezTo>
                    <a:pt x="628233" y="28945"/>
                    <a:pt x="641733" y="34990"/>
                    <a:pt x="651505" y="44762"/>
                  </a:cubicBezTo>
                  <a:close/>
                  <a:moveTo>
                    <a:pt x="759407" y="158498"/>
                  </a:moveTo>
                  <a:cubicBezTo>
                    <a:pt x="769179" y="168271"/>
                    <a:pt x="775223" y="181770"/>
                    <a:pt x="775223" y="196681"/>
                  </a:cubicBezTo>
                  <a:cubicBezTo>
                    <a:pt x="775223" y="226505"/>
                    <a:pt x="751046" y="250682"/>
                    <a:pt x="721223" y="250682"/>
                  </a:cubicBezTo>
                  <a:cubicBezTo>
                    <a:pt x="691400" y="250681"/>
                    <a:pt x="667223" y="226504"/>
                    <a:pt x="667223" y="196682"/>
                  </a:cubicBezTo>
                  <a:cubicBezTo>
                    <a:pt x="667223" y="166858"/>
                    <a:pt x="691400" y="142681"/>
                    <a:pt x="721223" y="142681"/>
                  </a:cubicBezTo>
                  <a:cubicBezTo>
                    <a:pt x="736134" y="142682"/>
                    <a:pt x="749635" y="148726"/>
                    <a:pt x="759407" y="158498"/>
                  </a:cubicBezTo>
                  <a:close/>
                  <a:moveTo>
                    <a:pt x="1533087" y="1089522"/>
                  </a:moveTo>
                  <a:cubicBezTo>
                    <a:pt x="1545562" y="1106469"/>
                    <a:pt x="1547452" y="1129914"/>
                    <a:pt x="1536027" y="1149144"/>
                  </a:cubicBezTo>
                  <a:cubicBezTo>
                    <a:pt x="1520794" y="1174783"/>
                    <a:pt x="1487660" y="1183220"/>
                    <a:pt x="1462021" y="1167987"/>
                  </a:cubicBezTo>
                  <a:cubicBezTo>
                    <a:pt x="1436381" y="1152754"/>
                    <a:pt x="1427945" y="1119620"/>
                    <a:pt x="1443178" y="1093981"/>
                  </a:cubicBezTo>
                  <a:cubicBezTo>
                    <a:pt x="1458411" y="1068342"/>
                    <a:pt x="1491545" y="1059905"/>
                    <a:pt x="1517184" y="1075137"/>
                  </a:cubicBezTo>
                  <a:cubicBezTo>
                    <a:pt x="1523594" y="1078946"/>
                    <a:pt x="1528929" y="1083873"/>
                    <a:pt x="1533087" y="1089522"/>
                  </a:cubicBezTo>
                  <a:close/>
                  <a:moveTo>
                    <a:pt x="979058" y="413063"/>
                  </a:moveTo>
                  <a:cubicBezTo>
                    <a:pt x="988831" y="422836"/>
                    <a:pt x="994875" y="436335"/>
                    <a:pt x="994874" y="451246"/>
                  </a:cubicBezTo>
                  <a:cubicBezTo>
                    <a:pt x="994875" y="481070"/>
                    <a:pt x="970698" y="505247"/>
                    <a:pt x="940875" y="505247"/>
                  </a:cubicBezTo>
                  <a:cubicBezTo>
                    <a:pt x="911051" y="505246"/>
                    <a:pt x="886874" y="481069"/>
                    <a:pt x="886875" y="451247"/>
                  </a:cubicBezTo>
                  <a:cubicBezTo>
                    <a:pt x="886874" y="421423"/>
                    <a:pt x="911051" y="397246"/>
                    <a:pt x="940874" y="397246"/>
                  </a:cubicBezTo>
                  <a:cubicBezTo>
                    <a:pt x="955786" y="397247"/>
                    <a:pt x="969286" y="403291"/>
                    <a:pt x="979058" y="413063"/>
                  </a:cubicBezTo>
                  <a:close/>
                  <a:moveTo>
                    <a:pt x="1445799" y="964016"/>
                  </a:moveTo>
                  <a:cubicBezTo>
                    <a:pt x="1455571" y="973788"/>
                    <a:pt x="1461616" y="987289"/>
                    <a:pt x="1461616" y="1002200"/>
                  </a:cubicBezTo>
                  <a:cubicBezTo>
                    <a:pt x="1461616" y="1032023"/>
                    <a:pt x="1437439" y="1056200"/>
                    <a:pt x="1407616" y="1056200"/>
                  </a:cubicBezTo>
                  <a:cubicBezTo>
                    <a:pt x="1377793" y="1056200"/>
                    <a:pt x="1353616" y="1032023"/>
                    <a:pt x="1353616" y="1002200"/>
                  </a:cubicBezTo>
                  <a:cubicBezTo>
                    <a:pt x="1353616" y="972377"/>
                    <a:pt x="1377793" y="948200"/>
                    <a:pt x="1407616" y="948200"/>
                  </a:cubicBezTo>
                  <a:cubicBezTo>
                    <a:pt x="1422527" y="948200"/>
                    <a:pt x="1436027" y="954244"/>
                    <a:pt x="1445799" y="964016"/>
                  </a:cubicBezTo>
                  <a:close/>
                  <a:moveTo>
                    <a:pt x="1247872" y="659326"/>
                  </a:moveTo>
                  <a:cubicBezTo>
                    <a:pt x="1257645" y="669099"/>
                    <a:pt x="1263688" y="682598"/>
                    <a:pt x="1263688" y="697510"/>
                  </a:cubicBezTo>
                  <a:cubicBezTo>
                    <a:pt x="1263689" y="727333"/>
                    <a:pt x="1239512" y="751510"/>
                    <a:pt x="1209689" y="751510"/>
                  </a:cubicBezTo>
                  <a:cubicBezTo>
                    <a:pt x="1179865" y="751509"/>
                    <a:pt x="1155688" y="727332"/>
                    <a:pt x="1155688" y="697510"/>
                  </a:cubicBezTo>
                  <a:cubicBezTo>
                    <a:pt x="1155688" y="667686"/>
                    <a:pt x="1179865" y="643509"/>
                    <a:pt x="1209688" y="643509"/>
                  </a:cubicBezTo>
                  <a:cubicBezTo>
                    <a:pt x="1224600" y="643510"/>
                    <a:pt x="1238100" y="649554"/>
                    <a:pt x="1247872" y="659326"/>
                  </a:cubicBezTo>
                  <a:close/>
                  <a:moveTo>
                    <a:pt x="927797" y="267622"/>
                  </a:moveTo>
                  <a:cubicBezTo>
                    <a:pt x="937570" y="277395"/>
                    <a:pt x="943614" y="290894"/>
                    <a:pt x="943614" y="305805"/>
                  </a:cubicBezTo>
                  <a:cubicBezTo>
                    <a:pt x="943614" y="335629"/>
                    <a:pt x="919437" y="359806"/>
                    <a:pt x="889614" y="359806"/>
                  </a:cubicBezTo>
                  <a:cubicBezTo>
                    <a:pt x="859790" y="359805"/>
                    <a:pt x="835613" y="335628"/>
                    <a:pt x="835614" y="305806"/>
                  </a:cubicBezTo>
                  <a:cubicBezTo>
                    <a:pt x="835614" y="275983"/>
                    <a:pt x="859791" y="251805"/>
                    <a:pt x="889614" y="251805"/>
                  </a:cubicBezTo>
                  <a:cubicBezTo>
                    <a:pt x="904525" y="251806"/>
                    <a:pt x="918025" y="257850"/>
                    <a:pt x="927797" y="267622"/>
                  </a:cubicBezTo>
                  <a:close/>
                  <a:moveTo>
                    <a:pt x="1094174" y="469450"/>
                  </a:moveTo>
                  <a:cubicBezTo>
                    <a:pt x="1103947" y="479223"/>
                    <a:pt x="1109991" y="492722"/>
                    <a:pt x="1109991" y="507633"/>
                  </a:cubicBezTo>
                  <a:cubicBezTo>
                    <a:pt x="1109991" y="537457"/>
                    <a:pt x="1085814" y="561634"/>
                    <a:pt x="1055991" y="561634"/>
                  </a:cubicBezTo>
                  <a:cubicBezTo>
                    <a:pt x="1026167" y="561633"/>
                    <a:pt x="1001990" y="537456"/>
                    <a:pt x="1001991" y="507634"/>
                  </a:cubicBezTo>
                  <a:cubicBezTo>
                    <a:pt x="1001991" y="477810"/>
                    <a:pt x="1026168" y="453633"/>
                    <a:pt x="1055990" y="453633"/>
                  </a:cubicBezTo>
                  <a:cubicBezTo>
                    <a:pt x="1070902" y="453633"/>
                    <a:pt x="1084402" y="459678"/>
                    <a:pt x="1094174" y="469450"/>
                  </a:cubicBezTo>
                  <a:close/>
                  <a:moveTo>
                    <a:pt x="1367145" y="792128"/>
                  </a:moveTo>
                  <a:cubicBezTo>
                    <a:pt x="1376918" y="801901"/>
                    <a:pt x="1382961" y="815400"/>
                    <a:pt x="1382961" y="830312"/>
                  </a:cubicBezTo>
                  <a:cubicBezTo>
                    <a:pt x="1382961" y="860135"/>
                    <a:pt x="1358784" y="884312"/>
                    <a:pt x="1328962" y="884312"/>
                  </a:cubicBezTo>
                  <a:cubicBezTo>
                    <a:pt x="1299138" y="884311"/>
                    <a:pt x="1274961" y="860134"/>
                    <a:pt x="1274961" y="830312"/>
                  </a:cubicBezTo>
                  <a:cubicBezTo>
                    <a:pt x="1274961" y="800489"/>
                    <a:pt x="1299138" y="776312"/>
                    <a:pt x="1328961" y="776311"/>
                  </a:cubicBezTo>
                  <a:cubicBezTo>
                    <a:pt x="1343873" y="776312"/>
                    <a:pt x="1357373" y="782356"/>
                    <a:pt x="1367145" y="792128"/>
                  </a:cubicBezTo>
                  <a:close/>
                  <a:moveTo>
                    <a:pt x="1193200" y="557316"/>
                  </a:moveTo>
                  <a:cubicBezTo>
                    <a:pt x="1202972" y="567089"/>
                    <a:pt x="1209016" y="580588"/>
                    <a:pt x="1209016" y="595499"/>
                  </a:cubicBezTo>
                  <a:cubicBezTo>
                    <a:pt x="1209016" y="625323"/>
                    <a:pt x="1184839" y="649500"/>
                    <a:pt x="1155016" y="649500"/>
                  </a:cubicBezTo>
                  <a:cubicBezTo>
                    <a:pt x="1125193" y="649499"/>
                    <a:pt x="1101016" y="625322"/>
                    <a:pt x="1101016" y="595500"/>
                  </a:cubicBezTo>
                  <a:cubicBezTo>
                    <a:pt x="1101016" y="565676"/>
                    <a:pt x="1125193" y="541499"/>
                    <a:pt x="1155016" y="541499"/>
                  </a:cubicBezTo>
                  <a:cubicBezTo>
                    <a:pt x="1169928" y="541500"/>
                    <a:pt x="1183428" y="547544"/>
                    <a:pt x="1193200" y="557316"/>
                  </a:cubicBezTo>
                  <a:close/>
                  <a:moveTo>
                    <a:pt x="882195" y="147826"/>
                  </a:moveTo>
                  <a:cubicBezTo>
                    <a:pt x="891968" y="157599"/>
                    <a:pt x="898012" y="171098"/>
                    <a:pt x="898012" y="186009"/>
                  </a:cubicBezTo>
                  <a:cubicBezTo>
                    <a:pt x="898012" y="215833"/>
                    <a:pt x="873835" y="240010"/>
                    <a:pt x="844012" y="240010"/>
                  </a:cubicBezTo>
                  <a:cubicBezTo>
                    <a:pt x="814189" y="240009"/>
                    <a:pt x="790012" y="215832"/>
                    <a:pt x="790012" y="186010"/>
                  </a:cubicBezTo>
                  <a:cubicBezTo>
                    <a:pt x="790012" y="156186"/>
                    <a:pt x="814189" y="132009"/>
                    <a:pt x="844012" y="132009"/>
                  </a:cubicBezTo>
                  <a:cubicBezTo>
                    <a:pt x="858923" y="132010"/>
                    <a:pt x="872424" y="138054"/>
                    <a:pt x="882195" y="147826"/>
                  </a:cubicBezTo>
                  <a:close/>
                  <a:moveTo>
                    <a:pt x="784846" y="16402"/>
                  </a:moveTo>
                  <a:cubicBezTo>
                    <a:pt x="794619" y="26174"/>
                    <a:pt x="800663" y="39674"/>
                    <a:pt x="800663" y="54585"/>
                  </a:cubicBezTo>
                  <a:cubicBezTo>
                    <a:pt x="800663" y="84408"/>
                    <a:pt x="776486" y="108585"/>
                    <a:pt x="746663" y="108586"/>
                  </a:cubicBezTo>
                  <a:cubicBezTo>
                    <a:pt x="716839" y="108585"/>
                    <a:pt x="692663" y="84408"/>
                    <a:pt x="692663" y="54586"/>
                  </a:cubicBezTo>
                  <a:cubicBezTo>
                    <a:pt x="692663" y="24762"/>
                    <a:pt x="716840" y="585"/>
                    <a:pt x="746663" y="585"/>
                  </a:cubicBezTo>
                  <a:cubicBezTo>
                    <a:pt x="761574" y="585"/>
                    <a:pt x="775074" y="6630"/>
                    <a:pt x="784846" y="16402"/>
                  </a:cubicBezTo>
                  <a:close/>
                  <a:moveTo>
                    <a:pt x="1576977" y="972283"/>
                  </a:moveTo>
                  <a:cubicBezTo>
                    <a:pt x="1589453" y="989230"/>
                    <a:pt x="1591342" y="1012676"/>
                    <a:pt x="1579918" y="1031906"/>
                  </a:cubicBezTo>
                  <a:cubicBezTo>
                    <a:pt x="1564685" y="1057545"/>
                    <a:pt x="1531551" y="1065981"/>
                    <a:pt x="1505911" y="1050749"/>
                  </a:cubicBezTo>
                  <a:cubicBezTo>
                    <a:pt x="1480272" y="1035516"/>
                    <a:pt x="1471836" y="1002382"/>
                    <a:pt x="1487068" y="976742"/>
                  </a:cubicBezTo>
                  <a:cubicBezTo>
                    <a:pt x="1502301" y="951103"/>
                    <a:pt x="1535435" y="942666"/>
                    <a:pt x="1561074" y="957899"/>
                  </a:cubicBezTo>
                  <a:cubicBezTo>
                    <a:pt x="1567484" y="961707"/>
                    <a:pt x="1572819" y="966634"/>
                    <a:pt x="1576977" y="972283"/>
                  </a:cubicBezTo>
                  <a:close/>
                  <a:moveTo>
                    <a:pt x="1473279" y="846118"/>
                  </a:moveTo>
                  <a:cubicBezTo>
                    <a:pt x="1483052" y="855890"/>
                    <a:pt x="1489095" y="869390"/>
                    <a:pt x="1489095" y="884301"/>
                  </a:cubicBezTo>
                  <a:cubicBezTo>
                    <a:pt x="1489096" y="914124"/>
                    <a:pt x="1464919" y="938301"/>
                    <a:pt x="1435096" y="938301"/>
                  </a:cubicBezTo>
                  <a:cubicBezTo>
                    <a:pt x="1405272" y="938301"/>
                    <a:pt x="1381095" y="914124"/>
                    <a:pt x="1381096" y="884301"/>
                  </a:cubicBezTo>
                  <a:cubicBezTo>
                    <a:pt x="1381095" y="854478"/>
                    <a:pt x="1405272" y="830301"/>
                    <a:pt x="1435095" y="830301"/>
                  </a:cubicBezTo>
                  <a:cubicBezTo>
                    <a:pt x="1450007" y="830301"/>
                    <a:pt x="1463507" y="836346"/>
                    <a:pt x="1473279" y="846118"/>
                  </a:cubicBezTo>
                  <a:close/>
                  <a:moveTo>
                    <a:pt x="1050860" y="313258"/>
                  </a:moveTo>
                  <a:cubicBezTo>
                    <a:pt x="1060632" y="323030"/>
                    <a:pt x="1066676" y="336530"/>
                    <a:pt x="1066676" y="351441"/>
                  </a:cubicBezTo>
                  <a:cubicBezTo>
                    <a:pt x="1066676" y="381264"/>
                    <a:pt x="1042499" y="405441"/>
                    <a:pt x="1012676" y="405441"/>
                  </a:cubicBezTo>
                  <a:cubicBezTo>
                    <a:pt x="982853" y="405441"/>
                    <a:pt x="958676" y="381264"/>
                    <a:pt x="958676" y="351441"/>
                  </a:cubicBezTo>
                  <a:cubicBezTo>
                    <a:pt x="958676" y="321618"/>
                    <a:pt x="982853" y="297441"/>
                    <a:pt x="1012676" y="297441"/>
                  </a:cubicBezTo>
                  <a:cubicBezTo>
                    <a:pt x="1027587" y="297441"/>
                    <a:pt x="1041088" y="303486"/>
                    <a:pt x="1050860" y="313258"/>
                  </a:cubicBezTo>
                  <a:close/>
                  <a:moveTo>
                    <a:pt x="1363901" y="674342"/>
                  </a:moveTo>
                  <a:cubicBezTo>
                    <a:pt x="1373674" y="684114"/>
                    <a:pt x="1379718" y="697614"/>
                    <a:pt x="1379717" y="712525"/>
                  </a:cubicBezTo>
                  <a:cubicBezTo>
                    <a:pt x="1379718" y="742348"/>
                    <a:pt x="1355541" y="766525"/>
                    <a:pt x="1325718" y="766526"/>
                  </a:cubicBezTo>
                  <a:cubicBezTo>
                    <a:pt x="1295894" y="766525"/>
                    <a:pt x="1271717" y="742348"/>
                    <a:pt x="1271718" y="712525"/>
                  </a:cubicBezTo>
                  <a:cubicBezTo>
                    <a:pt x="1271717" y="682702"/>
                    <a:pt x="1295894" y="658525"/>
                    <a:pt x="1325717" y="658525"/>
                  </a:cubicBezTo>
                  <a:cubicBezTo>
                    <a:pt x="1340629" y="658525"/>
                    <a:pt x="1354129" y="664570"/>
                    <a:pt x="1363901" y="674342"/>
                  </a:cubicBezTo>
                  <a:close/>
                  <a:moveTo>
                    <a:pt x="1160136" y="374458"/>
                  </a:moveTo>
                  <a:cubicBezTo>
                    <a:pt x="1169909" y="384231"/>
                    <a:pt x="1175952" y="397730"/>
                    <a:pt x="1175952" y="412642"/>
                  </a:cubicBezTo>
                  <a:cubicBezTo>
                    <a:pt x="1175952" y="442465"/>
                    <a:pt x="1151776" y="466642"/>
                    <a:pt x="1121953" y="466642"/>
                  </a:cubicBezTo>
                  <a:cubicBezTo>
                    <a:pt x="1092129" y="466641"/>
                    <a:pt x="1067952" y="442464"/>
                    <a:pt x="1067952" y="412642"/>
                  </a:cubicBezTo>
                  <a:cubicBezTo>
                    <a:pt x="1067952" y="382818"/>
                    <a:pt x="1092129" y="358642"/>
                    <a:pt x="1121952" y="358641"/>
                  </a:cubicBezTo>
                  <a:cubicBezTo>
                    <a:pt x="1136864" y="358642"/>
                    <a:pt x="1150364" y="364686"/>
                    <a:pt x="1160136" y="374458"/>
                  </a:cubicBezTo>
                  <a:close/>
                  <a:moveTo>
                    <a:pt x="1328118" y="559562"/>
                  </a:moveTo>
                  <a:cubicBezTo>
                    <a:pt x="1337891" y="569335"/>
                    <a:pt x="1343934" y="582834"/>
                    <a:pt x="1343934" y="597745"/>
                  </a:cubicBezTo>
                  <a:cubicBezTo>
                    <a:pt x="1343934" y="627569"/>
                    <a:pt x="1319758" y="651746"/>
                    <a:pt x="1289935" y="651746"/>
                  </a:cubicBezTo>
                  <a:cubicBezTo>
                    <a:pt x="1260111" y="651745"/>
                    <a:pt x="1235934" y="627568"/>
                    <a:pt x="1235934" y="597746"/>
                  </a:cubicBezTo>
                  <a:cubicBezTo>
                    <a:pt x="1235934" y="567922"/>
                    <a:pt x="1260111" y="543745"/>
                    <a:pt x="1289934" y="543745"/>
                  </a:cubicBezTo>
                  <a:cubicBezTo>
                    <a:pt x="1304846" y="543745"/>
                    <a:pt x="1318346" y="549790"/>
                    <a:pt x="1328118" y="559562"/>
                  </a:cubicBezTo>
                  <a:close/>
                  <a:moveTo>
                    <a:pt x="1013133" y="167356"/>
                  </a:moveTo>
                  <a:cubicBezTo>
                    <a:pt x="1022906" y="177128"/>
                    <a:pt x="1028950" y="190628"/>
                    <a:pt x="1028950" y="205539"/>
                  </a:cubicBezTo>
                  <a:cubicBezTo>
                    <a:pt x="1028950" y="235362"/>
                    <a:pt x="1004773" y="259539"/>
                    <a:pt x="974950" y="259540"/>
                  </a:cubicBezTo>
                  <a:cubicBezTo>
                    <a:pt x="945126" y="259539"/>
                    <a:pt x="920949" y="235362"/>
                    <a:pt x="920950" y="205539"/>
                  </a:cubicBezTo>
                  <a:cubicBezTo>
                    <a:pt x="920950" y="175716"/>
                    <a:pt x="945127" y="151539"/>
                    <a:pt x="974949" y="151539"/>
                  </a:cubicBezTo>
                  <a:cubicBezTo>
                    <a:pt x="989861" y="151539"/>
                    <a:pt x="1003361" y="157584"/>
                    <a:pt x="1013133" y="167356"/>
                  </a:cubicBezTo>
                  <a:close/>
                  <a:moveTo>
                    <a:pt x="1253566" y="448726"/>
                  </a:moveTo>
                  <a:cubicBezTo>
                    <a:pt x="1263339" y="458498"/>
                    <a:pt x="1269383" y="471998"/>
                    <a:pt x="1269382" y="486909"/>
                  </a:cubicBezTo>
                  <a:cubicBezTo>
                    <a:pt x="1269383" y="516732"/>
                    <a:pt x="1245206" y="540909"/>
                    <a:pt x="1215383" y="540910"/>
                  </a:cubicBezTo>
                  <a:cubicBezTo>
                    <a:pt x="1185559" y="540909"/>
                    <a:pt x="1161382" y="516732"/>
                    <a:pt x="1161383" y="486909"/>
                  </a:cubicBezTo>
                  <a:cubicBezTo>
                    <a:pt x="1161382" y="457086"/>
                    <a:pt x="1185559" y="432909"/>
                    <a:pt x="1215382" y="432909"/>
                  </a:cubicBezTo>
                  <a:cubicBezTo>
                    <a:pt x="1230294" y="432909"/>
                    <a:pt x="1243794" y="438954"/>
                    <a:pt x="1253566" y="448726"/>
                  </a:cubicBezTo>
                  <a:close/>
                  <a:moveTo>
                    <a:pt x="1481171" y="716350"/>
                  </a:moveTo>
                  <a:cubicBezTo>
                    <a:pt x="1490944" y="726123"/>
                    <a:pt x="1496988" y="739622"/>
                    <a:pt x="1496988" y="754533"/>
                  </a:cubicBezTo>
                  <a:cubicBezTo>
                    <a:pt x="1496988" y="784357"/>
                    <a:pt x="1472811" y="808534"/>
                    <a:pt x="1442988" y="808534"/>
                  </a:cubicBezTo>
                  <a:cubicBezTo>
                    <a:pt x="1413165" y="808533"/>
                    <a:pt x="1388988" y="784356"/>
                    <a:pt x="1388988" y="754534"/>
                  </a:cubicBezTo>
                  <a:cubicBezTo>
                    <a:pt x="1388988" y="724710"/>
                    <a:pt x="1413165" y="700533"/>
                    <a:pt x="1442988" y="700533"/>
                  </a:cubicBezTo>
                  <a:cubicBezTo>
                    <a:pt x="1457899" y="700533"/>
                    <a:pt x="1471399" y="706578"/>
                    <a:pt x="1481171" y="716350"/>
                  </a:cubicBezTo>
                  <a:close/>
                  <a:moveTo>
                    <a:pt x="930243" y="19653"/>
                  </a:moveTo>
                  <a:cubicBezTo>
                    <a:pt x="949212" y="42666"/>
                    <a:pt x="945935" y="76700"/>
                    <a:pt x="922922" y="95669"/>
                  </a:cubicBezTo>
                  <a:cubicBezTo>
                    <a:pt x="899909" y="114638"/>
                    <a:pt x="865875" y="111360"/>
                    <a:pt x="846906" y="88348"/>
                  </a:cubicBezTo>
                  <a:cubicBezTo>
                    <a:pt x="827937" y="65335"/>
                    <a:pt x="831215" y="31301"/>
                    <a:pt x="854228" y="12332"/>
                  </a:cubicBezTo>
                  <a:cubicBezTo>
                    <a:pt x="877240" y="-6637"/>
                    <a:pt x="911274" y="-3359"/>
                    <a:pt x="930243" y="19653"/>
                  </a:cubicBezTo>
                  <a:close/>
                  <a:moveTo>
                    <a:pt x="1604991" y="831950"/>
                  </a:moveTo>
                  <a:cubicBezTo>
                    <a:pt x="1617466" y="848897"/>
                    <a:pt x="1619356" y="872342"/>
                    <a:pt x="1607931" y="891572"/>
                  </a:cubicBezTo>
                  <a:cubicBezTo>
                    <a:pt x="1592698" y="917211"/>
                    <a:pt x="1559564" y="925647"/>
                    <a:pt x="1533925" y="910415"/>
                  </a:cubicBezTo>
                  <a:cubicBezTo>
                    <a:pt x="1508285" y="895182"/>
                    <a:pt x="1499849" y="862048"/>
                    <a:pt x="1515082" y="836408"/>
                  </a:cubicBezTo>
                  <a:cubicBezTo>
                    <a:pt x="1530315" y="810769"/>
                    <a:pt x="1563449" y="802333"/>
                    <a:pt x="1589088" y="817565"/>
                  </a:cubicBezTo>
                  <a:cubicBezTo>
                    <a:pt x="1595498" y="821374"/>
                    <a:pt x="1600833" y="826301"/>
                    <a:pt x="1604991" y="831950"/>
                  </a:cubicBezTo>
                  <a:close/>
                  <a:moveTo>
                    <a:pt x="1133075" y="214879"/>
                  </a:moveTo>
                  <a:cubicBezTo>
                    <a:pt x="1142848" y="224652"/>
                    <a:pt x="1148891" y="238152"/>
                    <a:pt x="1148891" y="253063"/>
                  </a:cubicBezTo>
                  <a:cubicBezTo>
                    <a:pt x="1148891" y="282886"/>
                    <a:pt x="1124714" y="307063"/>
                    <a:pt x="1094892" y="307063"/>
                  </a:cubicBezTo>
                  <a:cubicBezTo>
                    <a:pt x="1065068" y="307062"/>
                    <a:pt x="1040891" y="282885"/>
                    <a:pt x="1040891" y="253063"/>
                  </a:cubicBezTo>
                  <a:cubicBezTo>
                    <a:pt x="1040891" y="223240"/>
                    <a:pt x="1065068" y="199063"/>
                    <a:pt x="1094891" y="199063"/>
                  </a:cubicBezTo>
                  <a:cubicBezTo>
                    <a:pt x="1109803" y="199063"/>
                    <a:pt x="1123303" y="205107"/>
                    <a:pt x="1133075" y="214879"/>
                  </a:cubicBezTo>
                  <a:close/>
                  <a:moveTo>
                    <a:pt x="1459277" y="592928"/>
                  </a:moveTo>
                  <a:cubicBezTo>
                    <a:pt x="1469049" y="602699"/>
                    <a:pt x="1475093" y="616200"/>
                    <a:pt x="1475093" y="631111"/>
                  </a:cubicBezTo>
                  <a:cubicBezTo>
                    <a:pt x="1475093" y="660934"/>
                    <a:pt x="1450916" y="685111"/>
                    <a:pt x="1421094" y="685111"/>
                  </a:cubicBezTo>
                  <a:cubicBezTo>
                    <a:pt x="1391270" y="685111"/>
                    <a:pt x="1367093" y="660934"/>
                    <a:pt x="1367093" y="631111"/>
                  </a:cubicBezTo>
                  <a:cubicBezTo>
                    <a:pt x="1367093" y="601288"/>
                    <a:pt x="1391270" y="577111"/>
                    <a:pt x="1421093" y="577111"/>
                  </a:cubicBezTo>
                  <a:cubicBezTo>
                    <a:pt x="1436005" y="577111"/>
                    <a:pt x="1449505" y="583156"/>
                    <a:pt x="1459277" y="592928"/>
                  </a:cubicBezTo>
                  <a:close/>
                  <a:moveTo>
                    <a:pt x="1596495" y="703628"/>
                  </a:moveTo>
                  <a:cubicBezTo>
                    <a:pt x="1608970" y="720575"/>
                    <a:pt x="1610859" y="744021"/>
                    <a:pt x="1599435" y="763250"/>
                  </a:cubicBezTo>
                  <a:cubicBezTo>
                    <a:pt x="1584202" y="788889"/>
                    <a:pt x="1551068" y="797326"/>
                    <a:pt x="1525429" y="782094"/>
                  </a:cubicBezTo>
                  <a:cubicBezTo>
                    <a:pt x="1499789" y="766860"/>
                    <a:pt x="1491353" y="733727"/>
                    <a:pt x="1506586" y="708087"/>
                  </a:cubicBezTo>
                  <a:cubicBezTo>
                    <a:pt x="1521819" y="682448"/>
                    <a:pt x="1554953" y="674011"/>
                    <a:pt x="1580592" y="689244"/>
                  </a:cubicBezTo>
                  <a:cubicBezTo>
                    <a:pt x="1587002" y="693052"/>
                    <a:pt x="1592337" y="697979"/>
                    <a:pt x="1596495" y="703628"/>
                  </a:cubicBezTo>
                  <a:close/>
                  <a:moveTo>
                    <a:pt x="1253289" y="281108"/>
                  </a:moveTo>
                  <a:cubicBezTo>
                    <a:pt x="1263062" y="290881"/>
                    <a:pt x="1269106" y="304380"/>
                    <a:pt x="1269105" y="319291"/>
                  </a:cubicBezTo>
                  <a:cubicBezTo>
                    <a:pt x="1269106" y="349115"/>
                    <a:pt x="1244929" y="373292"/>
                    <a:pt x="1215106" y="373292"/>
                  </a:cubicBezTo>
                  <a:cubicBezTo>
                    <a:pt x="1185282" y="373291"/>
                    <a:pt x="1161105" y="349114"/>
                    <a:pt x="1161106" y="319292"/>
                  </a:cubicBezTo>
                  <a:cubicBezTo>
                    <a:pt x="1161105" y="289468"/>
                    <a:pt x="1185282" y="265291"/>
                    <a:pt x="1215105" y="265291"/>
                  </a:cubicBezTo>
                  <a:cubicBezTo>
                    <a:pt x="1230017" y="265292"/>
                    <a:pt x="1243517" y="271336"/>
                    <a:pt x="1253289" y="281108"/>
                  </a:cubicBezTo>
                  <a:close/>
                  <a:moveTo>
                    <a:pt x="1055486" y="33758"/>
                  </a:moveTo>
                  <a:cubicBezTo>
                    <a:pt x="1074455" y="56770"/>
                    <a:pt x="1071177" y="90804"/>
                    <a:pt x="1048164" y="109773"/>
                  </a:cubicBezTo>
                  <a:cubicBezTo>
                    <a:pt x="1025152" y="128743"/>
                    <a:pt x="991118" y="125465"/>
                    <a:pt x="972149" y="102452"/>
                  </a:cubicBezTo>
                  <a:cubicBezTo>
                    <a:pt x="953179" y="79439"/>
                    <a:pt x="956457" y="45405"/>
                    <a:pt x="979470" y="26436"/>
                  </a:cubicBezTo>
                  <a:cubicBezTo>
                    <a:pt x="1002483" y="7467"/>
                    <a:pt x="1036517" y="10745"/>
                    <a:pt x="1055486" y="33758"/>
                  </a:cubicBezTo>
                  <a:close/>
                  <a:moveTo>
                    <a:pt x="1411560" y="458571"/>
                  </a:moveTo>
                  <a:cubicBezTo>
                    <a:pt x="1421332" y="468344"/>
                    <a:pt x="1427376" y="481843"/>
                    <a:pt x="1427376" y="496754"/>
                  </a:cubicBezTo>
                  <a:cubicBezTo>
                    <a:pt x="1427376" y="526578"/>
                    <a:pt x="1403199" y="550755"/>
                    <a:pt x="1373376" y="550755"/>
                  </a:cubicBezTo>
                  <a:cubicBezTo>
                    <a:pt x="1343553" y="550754"/>
                    <a:pt x="1319376" y="526577"/>
                    <a:pt x="1319376" y="496755"/>
                  </a:cubicBezTo>
                  <a:cubicBezTo>
                    <a:pt x="1319376" y="466931"/>
                    <a:pt x="1343553" y="442754"/>
                    <a:pt x="1373376" y="442754"/>
                  </a:cubicBezTo>
                  <a:cubicBezTo>
                    <a:pt x="1388287" y="442755"/>
                    <a:pt x="1401788" y="448799"/>
                    <a:pt x="1411560" y="458571"/>
                  </a:cubicBezTo>
                  <a:close/>
                  <a:moveTo>
                    <a:pt x="1339417" y="356504"/>
                  </a:moveTo>
                  <a:cubicBezTo>
                    <a:pt x="1349189" y="366277"/>
                    <a:pt x="1355233" y="379776"/>
                    <a:pt x="1355233" y="394688"/>
                  </a:cubicBezTo>
                  <a:cubicBezTo>
                    <a:pt x="1355233" y="424511"/>
                    <a:pt x="1331056" y="448688"/>
                    <a:pt x="1301233" y="448688"/>
                  </a:cubicBezTo>
                  <a:cubicBezTo>
                    <a:pt x="1271410" y="448687"/>
                    <a:pt x="1247233" y="424510"/>
                    <a:pt x="1247233" y="394688"/>
                  </a:cubicBezTo>
                  <a:cubicBezTo>
                    <a:pt x="1247233" y="364865"/>
                    <a:pt x="1271410" y="340688"/>
                    <a:pt x="1301233" y="340687"/>
                  </a:cubicBezTo>
                  <a:cubicBezTo>
                    <a:pt x="1316144" y="340688"/>
                    <a:pt x="1329645" y="346732"/>
                    <a:pt x="1339417" y="356504"/>
                  </a:cubicBezTo>
                  <a:close/>
                  <a:moveTo>
                    <a:pt x="1172151" y="89463"/>
                  </a:moveTo>
                  <a:cubicBezTo>
                    <a:pt x="1191120" y="112475"/>
                    <a:pt x="1187842" y="146509"/>
                    <a:pt x="1164829" y="165478"/>
                  </a:cubicBezTo>
                  <a:cubicBezTo>
                    <a:pt x="1141817" y="184448"/>
                    <a:pt x="1107783" y="181170"/>
                    <a:pt x="1088814" y="158157"/>
                  </a:cubicBezTo>
                  <a:cubicBezTo>
                    <a:pt x="1069844" y="135144"/>
                    <a:pt x="1073122" y="101110"/>
                    <a:pt x="1096135" y="82141"/>
                  </a:cubicBezTo>
                  <a:cubicBezTo>
                    <a:pt x="1119148" y="63172"/>
                    <a:pt x="1153182" y="66450"/>
                    <a:pt x="1172151" y="89463"/>
                  </a:cubicBezTo>
                  <a:close/>
                  <a:moveTo>
                    <a:pt x="1586411" y="576804"/>
                  </a:moveTo>
                  <a:cubicBezTo>
                    <a:pt x="1598886" y="593751"/>
                    <a:pt x="1600775" y="617196"/>
                    <a:pt x="1589351" y="636426"/>
                  </a:cubicBezTo>
                  <a:cubicBezTo>
                    <a:pt x="1574118" y="662065"/>
                    <a:pt x="1540984" y="670502"/>
                    <a:pt x="1515345" y="655269"/>
                  </a:cubicBezTo>
                  <a:cubicBezTo>
                    <a:pt x="1489705" y="640036"/>
                    <a:pt x="1481269" y="606903"/>
                    <a:pt x="1496501" y="581263"/>
                  </a:cubicBezTo>
                  <a:cubicBezTo>
                    <a:pt x="1511734" y="555624"/>
                    <a:pt x="1544868" y="547187"/>
                    <a:pt x="1570507" y="562420"/>
                  </a:cubicBezTo>
                  <a:cubicBezTo>
                    <a:pt x="1576918" y="566228"/>
                    <a:pt x="1582252" y="571155"/>
                    <a:pt x="1586411" y="576804"/>
                  </a:cubicBezTo>
                  <a:close/>
                  <a:moveTo>
                    <a:pt x="1286836" y="157859"/>
                  </a:moveTo>
                  <a:cubicBezTo>
                    <a:pt x="1305805" y="180872"/>
                    <a:pt x="1302527" y="214906"/>
                    <a:pt x="1279514" y="233875"/>
                  </a:cubicBezTo>
                  <a:cubicBezTo>
                    <a:pt x="1256501" y="252844"/>
                    <a:pt x="1222468" y="249566"/>
                    <a:pt x="1203498" y="226554"/>
                  </a:cubicBezTo>
                  <a:cubicBezTo>
                    <a:pt x="1184529" y="203541"/>
                    <a:pt x="1187807" y="169507"/>
                    <a:pt x="1210820" y="150538"/>
                  </a:cubicBezTo>
                  <a:cubicBezTo>
                    <a:pt x="1233832" y="131569"/>
                    <a:pt x="1267866" y="134847"/>
                    <a:pt x="1286836" y="157859"/>
                  </a:cubicBezTo>
                  <a:close/>
                  <a:moveTo>
                    <a:pt x="1530332" y="451663"/>
                  </a:moveTo>
                  <a:cubicBezTo>
                    <a:pt x="1549302" y="474676"/>
                    <a:pt x="1546024" y="508709"/>
                    <a:pt x="1523011" y="527679"/>
                  </a:cubicBezTo>
                  <a:cubicBezTo>
                    <a:pt x="1499998" y="546648"/>
                    <a:pt x="1465964" y="543370"/>
                    <a:pt x="1446995" y="520357"/>
                  </a:cubicBezTo>
                  <a:cubicBezTo>
                    <a:pt x="1428026" y="497345"/>
                    <a:pt x="1431304" y="463311"/>
                    <a:pt x="1454317" y="444341"/>
                  </a:cubicBezTo>
                  <a:cubicBezTo>
                    <a:pt x="1477329" y="425372"/>
                    <a:pt x="1511363" y="428650"/>
                    <a:pt x="1530332" y="451663"/>
                  </a:cubicBezTo>
                  <a:close/>
                  <a:moveTo>
                    <a:pt x="1467442" y="344533"/>
                  </a:moveTo>
                  <a:cubicBezTo>
                    <a:pt x="1486411" y="367546"/>
                    <a:pt x="1483133" y="401579"/>
                    <a:pt x="1460120" y="420549"/>
                  </a:cubicBezTo>
                  <a:cubicBezTo>
                    <a:pt x="1437108" y="439518"/>
                    <a:pt x="1403074" y="436240"/>
                    <a:pt x="1384105" y="413227"/>
                  </a:cubicBezTo>
                  <a:cubicBezTo>
                    <a:pt x="1365135" y="390215"/>
                    <a:pt x="1368413" y="356181"/>
                    <a:pt x="1391426" y="337211"/>
                  </a:cubicBezTo>
                  <a:cubicBezTo>
                    <a:pt x="1414439" y="318242"/>
                    <a:pt x="1448473" y="321520"/>
                    <a:pt x="1467442" y="344533"/>
                  </a:cubicBezTo>
                  <a:close/>
                  <a:moveTo>
                    <a:pt x="1392276" y="243559"/>
                  </a:moveTo>
                  <a:cubicBezTo>
                    <a:pt x="1411245" y="266572"/>
                    <a:pt x="1407967" y="300606"/>
                    <a:pt x="1384955" y="319575"/>
                  </a:cubicBezTo>
                  <a:cubicBezTo>
                    <a:pt x="1361942" y="338544"/>
                    <a:pt x="1327908" y="335266"/>
                    <a:pt x="1308939" y="312254"/>
                  </a:cubicBezTo>
                  <a:cubicBezTo>
                    <a:pt x="1289970" y="289241"/>
                    <a:pt x="1293248" y="255207"/>
                    <a:pt x="1316260" y="236238"/>
                  </a:cubicBezTo>
                  <a:cubicBezTo>
                    <a:pt x="1339273" y="217269"/>
                    <a:pt x="1373307" y="220547"/>
                    <a:pt x="1392276" y="243559"/>
                  </a:cubicBezTo>
                  <a:close/>
                </a:path>
              </a:pathLst>
            </a:custGeom>
            <a:solidFill>
              <a:srgbClr val="321D16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4" name="Google Shape;894;p5"/>
          <p:cNvGrpSpPr/>
          <p:nvPr/>
        </p:nvGrpSpPr>
        <p:grpSpPr>
          <a:xfrm rot="343662">
            <a:off x="-353150" y="5200998"/>
            <a:ext cx="2921667" cy="1941092"/>
            <a:chOff x="7732350" y="3642526"/>
            <a:chExt cx="2921688" cy="1941106"/>
          </a:xfrm>
        </p:grpSpPr>
        <p:grpSp>
          <p:nvGrpSpPr>
            <p:cNvPr id="895" name="Google Shape;895;p5"/>
            <p:cNvGrpSpPr/>
            <p:nvPr/>
          </p:nvGrpSpPr>
          <p:grpSpPr>
            <a:xfrm rot="-889706">
              <a:off x="8542516" y="3895002"/>
              <a:ext cx="1981479" cy="1274109"/>
              <a:chOff x="8664819" y="3764969"/>
              <a:chExt cx="1981677" cy="1274236"/>
            </a:xfrm>
          </p:grpSpPr>
          <p:grpSp>
            <p:nvGrpSpPr>
              <p:cNvPr id="896" name="Google Shape;896;p5"/>
              <p:cNvGrpSpPr/>
              <p:nvPr/>
            </p:nvGrpSpPr>
            <p:grpSpPr>
              <a:xfrm rot="999320">
                <a:off x="8738274" y="4011518"/>
                <a:ext cx="1834768" cy="781138"/>
                <a:chOff x="7987375" y="5280508"/>
                <a:chExt cx="1834856" cy="781176"/>
              </a:xfrm>
            </p:grpSpPr>
            <p:sp>
              <p:nvSpPr>
                <p:cNvPr id="897" name="Google Shape;897;p5"/>
                <p:cNvSpPr/>
                <p:nvPr/>
              </p:nvSpPr>
              <p:spPr>
                <a:xfrm>
                  <a:off x="7987375" y="5280508"/>
                  <a:ext cx="1834856" cy="781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856" h="781176" extrusionOk="0">
                      <a:moveTo>
                        <a:pt x="464315" y="0"/>
                      </a:moveTo>
                      <a:lnTo>
                        <a:pt x="1698947" y="0"/>
                      </a:lnTo>
                      <a:cubicBezTo>
                        <a:pt x="1774007" y="0"/>
                        <a:pt x="1834856" y="60849"/>
                        <a:pt x="1834856" y="135909"/>
                      </a:cubicBezTo>
                      <a:lnTo>
                        <a:pt x="1834856" y="645267"/>
                      </a:lnTo>
                      <a:cubicBezTo>
                        <a:pt x="1834856" y="720327"/>
                        <a:pt x="1774007" y="781176"/>
                        <a:pt x="1698947" y="781176"/>
                      </a:cubicBezTo>
                      <a:lnTo>
                        <a:pt x="464315" y="781176"/>
                      </a:lnTo>
                      <a:cubicBezTo>
                        <a:pt x="426785" y="781176"/>
                        <a:pt x="392808" y="765964"/>
                        <a:pt x="368213" y="741369"/>
                      </a:cubicBezTo>
                      <a:lnTo>
                        <a:pt x="340059" y="699611"/>
                      </a:lnTo>
                      <a:lnTo>
                        <a:pt x="311865" y="702453"/>
                      </a:lnTo>
                      <a:cubicBezTo>
                        <a:pt x="139627" y="702453"/>
                        <a:pt x="0" y="562826"/>
                        <a:pt x="0" y="390588"/>
                      </a:cubicBezTo>
                      <a:cubicBezTo>
                        <a:pt x="0" y="218350"/>
                        <a:pt x="139627" y="78723"/>
                        <a:pt x="311865" y="78723"/>
                      </a:cubicBezTo>
                      <a:lnTo>
                        <a:pt x="340059" y="81565"/>
                      </a:lnTo>
                      <a:lnTo>
                        <a:pt x="368213" y="39807"/>
                      </a:lnTo>
                      <a:cubicBezTo>
                        <a:pt x="392808" y="15213"/>
                        <a:pt x="426785" y="0"/>
                        <a:pt x="464315" y="0"/>
                      </a:cubicBezTo>
                      <a:close/>
                      <a:moveTo>
                        <a:pt x="272503" y="278559"/>
                      </a:moveTo>
                      <a:cubicBezTo>
                        <a:pt x="208959" y="278559"/>
                        <a:pt x="157446" y="330072"/>
                        <a:pt x="157446" y="393616"/>
                      </a:cubicBezTo>
                      <a:cubicBezTo>
                        <a:pt x="157446" y="457160"/>
                        <a:pt x="208959" y="508673"/>
                        <a:pt x="272503" y="508673"/>
                      </a:cubicBezTo>
                      <a:cubicBezTo>
                        <a:pt x="336047" y="508673"/>
                        <a:pt x="387560" y="457160"/>
                        <a:pt x="387560" y="393616"/>
                      </a:cubicBezTo>
                      <a:cubicBezTo>
                        <a:pt x="387560" y="330072"/>
                        <a:pt x="336047" y="278559"/>
                        <a:pt x="272503" y="278559"/>
                      </a:cubicBezTo>
                      <a:close/>
                    </a:path>
                  </a:pathLst>
                </a:custGeom>
                <a:solidFill>
                  <a:srgbClr val="B4996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8" name="Google Shape;898;p5"/>
                <p:cNvSpPr/>
                <p:nvPr/>
              </p:nvSpPr>
              <p:spPr>
                <a:xfrm>
                  <a:off x="8552778" y="5354183"/>
                  <a:ext cx="1170223" cy="637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0223" h="637080" extrusionOk="0">
                      <a:moveTo>
                        <a:pt x="0" y="0"/>
                      </a:moveTo>
                      <a:lnTo>
                        <a:pt x="1064041" y="0"/>
                      </a:lnTo>
                      <a:cubicBezTo>
                        <a:pt x="1122684" y="0"/>
                        <a:pt x="1170223" y="47539"/>
                        <a:pt x="1170223" y="106182"/>
                      </a:cubicBezTo>
                      <a:lnTo>
                        <a:pt x="1170223" y="530898"/>
                      </a:lnTo>
                      <a:cubicBezTo>
                        <a:pt x="1170223" y="589541"/>
                        <a:pt x="1122684" y="637080"/>
                        <a:pt x="1064041" y="637080"/>
                      </a:cubicBezTo>
                      <a:lnTo>
                        <a:pt x="0" y="637080"/>
                      </a:lnTo>
                    </a:path>
                  </a:pathLst>
                </a:custGeom>
                <a:noFill/>
                <a:ln w="25400" cap="rnd" cmpd="sng">
                  <a:solidFill>
                    <a:srgbClr val="CBB895"/>
                  </a:solidFill>
                  <a:prstDash val="dash"/>
                  <a:round/>
                  <a:headEnd type="none" w="sm" len="sm"/>
                  <a:tailEnd type="none" w="sm" len="sm"/>
                </a:ln>
                <a:effectLst>
                  <a:outerShdw blurRad="127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99" name="Google Shape;899;p5"/>
              <p:cNvSpPr txBox="1"/>
              <p:nvPr/>
            </p:nvSpPr>
            <p:spPr>
              <a:xfrm rot="1041956">
                <a:off x="9175287" y="4221038"/>
                <a:ext cx="1205132" cy="49254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9525" algn="bl" rotWithShape="0">
                  <a:srgbClr val="FFFFFF">
                    <a:alpha val="51000"/>
                  </a:srgbClr>
                </a:outerShdw>
              </a:effectLst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>
                    <a:solidFill>
                      <a:srgbClr val="CBB895"/>
                    </a:solidFill>
                    <a:latin typeface="Pompiere"/>
                    <a:ea typeface="Pompiere"/>
                    <a:cs typeface="Pompiere"/>
                    <a:sym typeface="Pompiere"/>
                  </a:rPr>
                  <a:t> BE KIND    </a:t>
                </a:r>
                <a:endParaRPr sz="2000" b="1">
                  <a:solidFill>
                    <a:srgbClr val="CBB895"/>
                  </a:solidFill>
                  <a:latin typeface="Pompiere"/>
                  <a:ea typeface="Pompiere"/>
                  <a:cs typeface="Pompiere"/>
                  <a:sym typeface="Pompiere"/>
                </a:endParaRPr>
              </a:p>
            </p:txBody>
          </p:sp>
        </p:grpSp>
        <p:grpSp>
          <p:nvGrpSpPr>
            <p:cNvPr id="900" name="Google Shape;900;p5"/>
            <p:cNvGrpSpPr/>
            <p:nvPr/>
          </p:nvGrpSpPr>
          <p:grpSpPr>
            <a:xfrm rot="2316000">
              <a:off x="7811225" y="4146530"/>
              <a:ext cx="1942475" cy="933098"/>
              <a:chOff x="7366425" y="1617838"/>
              <a:chExt cx="1803379" cy="866281"/>
            </a:xfrm>
          </p:grpSpPr>
          <p:sp>
            <p:nvSpPr>
              <p:cNvPr id="901" name="Google Shape;901;p5"/>
              <p:cNvSpPr/>
              <p:nvPr/>
            </p:nvSpPr>
            <p:spPr>
              <a:xfrm>
                <a:off x="7366425" y="1617838"/>
                <a:ext cx="1803379" cy="866281"/>
              </a:xfrm>
              <a:custGeom>
                <a:avLst/>
                <a:gdLst/>
                <a:ahLst/>
                <a:cxnLst/>
                <a:rect l="l" t="t" r="r" b="b"/>
                <a:pathLst>
                  <a:path w="1803379" h="866281" extrusionOk="0">
                    <a:moveTo>
                      <a:pt x="44778" y="865777"/>
                    </a:moveTo>
                    <a:lnTo>
                      <a:pt x="42587" y="865777"/>
                    </a:lnTo>
                    <a:cubicBezTo>
                      <a:pt x="29519" y="864567"/>
                      <a:pt x="19860" y="853043"/>
                      <a:pt x="20965" y="839964"/>
                    </a:cubicBezTo>
                    <a:cubicBezTo>
                      <a:pt x="26109" y="782814"/>
                      <a:pt x="49540" y="730999"/>
                      <a:pt x="69543" y="692517"/>
                    </a:cubicBezTo>
                    <a:cubicBezTo>
                      <a:pt x="149296" y="538975"/>
                      <a:pt x="270549" y="410892"/>
                      <a:pt x="419492" y="322852"/>
                    </a:cubicBezTo>
                    <a:lnTo>
                      <a:pt x="373581" y="331710"/>
                    </a:lnTo>
                    <a:cubicBezTo>
                      <a:pt x="316907" y="342664"/>
                      <a:pt x="258138" y="353999"/>
                      <a:pt x="197845" y="349141"/>
                    </a:cubicBezTo>
                    <a:cubicBezTo>
                      <a:pt x="128026" y="343521"/>
                      <a:pt x="67257" y="314375"/>
                      <a:pt x="31062" y="269226"/>
                    </a:cubicBezTo>
                    <a:cubicBezTo>
                      <a:pt x="-7038" y="221030"/>
                      <a:pt x="-11229" y="148926"/>
                      <a:pt x="21537" y="85584"/>
                    </a:cubicBezTo>
                    <a:cubicBezTo>
                      <a:pt x="77258" y="-21762"/>
                      <a:pt x="221562" y="-3474"/>
                      <a:pt x="281379" y="9384"/>
                    </a:cubicBezTo>
                    <a:cubicBezTo>
                      <a:pt x="303906" y="15081"/>
                      <a:pt x="325632" y="23558"/>
                      <a:pt x="346054" y="34626"/>
                    </a:cubicBezTo>
                    <a:lnTo>
                      <a:pt x="346911" y="34626"/>
                    </a:lnTo>
                    <a:cubicBezTo>
                      <a:pt x="440065" y="80536"/>
                      <a:pt x="548936" y="131495"/>
                      <a:pt x="661998" y="156165"/>
                    </a:cubicBezTo>
                    <a:cubicBezTo>
                      <a:pt x="720005" y="167880"/>
                      <a:pt x="778707" y="175901"/>
                      <a:pt x="837734" y="180168"/>
                    </a:cubicBezTo>
                    <a:cubicBezTo>
                      <a:pt x="901647" y="168262"/>
                      <a:pt x="965845" y="158737"/>
                      <a:pt x="1029282" y="149307"/>
                    </a:cubicBezTo>
                    <a:lnTo>
                      <a:pt x="1357799" y="100443"/>
                    </a:lnTo>
                    <a:cubicBezTo>
                      <a:pt x="1424474" y="90442"/>
                      <a:pt x="1494007" y="80155"/>
                      <a:pt x="1564206" y="87775"/>
                    </a:cubicBezTo>
                    <a:cubicBezTo>
                      <a:pt x="1645359" y="96538"/>
                      <a:pt x="1713748" y="129780"/>
                      <a:pt x="1756801" y="181311"/>
                    </a:cubicBezTo>
                    <a:cubicBezTo>
                      <a:pt x="1809379" y="244176"/>
                      <a:pt x="1817952" y="334663"/>
                      <a:pt x="1777280" y="396480"/>
                    </a:cubicBezTo>
                    <a:cubicBezTo>
                      <a:pt x="1746229" y="443534"/>
                      <a:pt x="1688983" y="473252"/>
                      <a:pt x="1624118" y="475824"/>
                    </a:cubicBezTo>
                    <a:cubicBezTo>
                      <a:pt x="1575636" y="477633"/>
                      <a:pt x="1524106" y="465727"/>
                      <a:pt x="1462193" y="437724"/>
                    </a:cubicBezTo>
                    <a:cubicBezTo>
                      <a:pt x="1415702" y="415988"/>
                      <a:pt x="1370363" y="391861"/>
                      <a:pt x="1326367" y="365429"/>
                    </a:cubicBezTo>
                    <a:cubicBezTo>
                      <a:pt x="1271598" y="333806"/>
                      <a:pt x="1214924" y="301040"/>
                      <a:pt x="1155583" y="279704"/>
                    </a:cubicBezTo>
                    <a:cubicBezTo>
                      <a:pt x="1138534" y="273513"/>
                      <a:pt x="1121294" y="268179"/>
                      <a:pt x="1103863" y="263512"/>
                    </a:cubicBezTo>
                    <a:cubicBezTo>
                      <a:pt x="1170538" y="307708"/>
                      <a:pt x="1224830" y="365524"/>
                      <a:pt x="1265788" y="413435"/>
                    </a:cubicBezTo>
                    <a:cubicBezTo>
                      <a:pt x="1363857" y="528478"/>
                      <a:pt x="1446706" y="655665"/>
                      <a:pt x="1512295" y="791863"/>
                    </a:cubicBezTo>
                    <a:cubicBezTo>
                      <a:pt x="1514076" y="793835"/>
                      <a:pt x="1515524" y="796093"/>
                      <a:pt x="1516581" y="798531"/>
                    </a:cubicBezTo>
                    <a:lnTo>
                      <a:pt x="1525535" y="819867"/>
                    </a:lnTo>
                    <a:cubicBezTo>
                      <a:pt x="1530421" y="832078"/>
                      <a:pt x="1524496" y="845937"/>
                      <a:pt x="1512285" y="850823"/>
                    </a:cubicBezTo>
                    <a:cubicBezTo>
                      <a:pt x="1500608" y="855509"/>
                      <a:pt x="1487301" y="850290"/>
                      <a:pt x="1481910" y="838917"/>
                    </a:cubicBezTo>
                    <a:cubicBezTo>
                      <a:pt x="1416206" y="696423"/>
                      <a:pt x="1331281" y="563615"/>
                      <a:pt x="1229497" y="444201"/>
                    </a:cubicBezTo>
                    <a:cubicBezTo>
                      <a:pt x="1164251" y="368001"/>
                      <a:pt x="1062619" y="263226"/>
                      <a:pt x="934222" y="245224"/>
                    </a:cubicBezTo>
                    <a:cubicBezTo>
                      <a:pt x="868881" y="235699"/>
                      <a:pt x="801444" y="248843"/>
                      <a:pt x="736198" y="261511"/>
                    </a:cubicBezTo>
                    <a:lnTo>
                      <a:pt x="620088" y="283895"/>
                    </a:lnTo>
                    <a:cubicBezTo>
                      <a:pt x="576330" y="298678"/>
                      <a:pt x="533658" y="316471"/>
                      <a:pt x="492358" y="337140"/>
                    </a:cubicBezTo>
                    <a:cubicBezTo>
                      <a:pt x="329518" y="420055"/>
                      <a:pt x="196673" y="551805"/>
                      <a:pt x="112405" y="713949"/>
                    </a:cubicBezTo>
                    <a:cubicBezTo>
                      <a:pt x="94498" y="748620"/>
                      <a:pt x="73353" y="794721"/>
                      <a:pt x="69066" y="843775"/>
                    </a:cubicBezTo>
                    <a:cubicBezTo>
                      <a:pt x="68057" y="856376"/>
                      <a:pt x="57418" y="866016"/>
                      <a:pt x="44778" y="865777"/>
                    </a:cubicBezTo>
                    <a:close/>
                    <a:moveTo>
                      <a:pt x="1020995" y="199027"/>
                    </a:moveTo>
                    <a:cubicBezTo>
                      <a:pt x="1072392" y="206057"/>
                      <a:pt x="1122941" y="218277"/>
                      <a:pt x="1171871" y="235508"/>
                    </a:cubicBezTo>
                    <a:cubicBezTo>
                      <a:pt x="1235117" y="258654"/>
                      <a:pt x="1293601" y="292658"/>
                      <a:pt x="1350179" y="325043"/>
                    </a:cubicBezTo>
                    <a:cubicBezTo>
                      <a:pt x="1392746" y="350656"/>
                      <a:pt x="1436619" y="374030"/>
                      <a:pt x="1481624" y="395052"/>
                    </a:cubicBezTo>
                    <a:cubicBezTo>
                      <a:pt x="1536393" y="419531"/>
                      <a:pt x="1581065" y="430295"/>
                      <a:pt x="1622023" y="428580"/>
                    </a:cubicBezTo>
                    <a:cubicBezTo>
                      <a:pt x="1670886" y="426675"/>
                      <a:pt x="1714986" y="404482"/>
                      <a:pt x="1737275" y="370668"/>
                    </a:cubicBezTo>
                    <a:cubicBezTo>
                      <a:pt x="1765850" y="326758"/>
                      <a:pt x="1758802" y="258558"/>
                      <a:pt x="1720035" y="212172"/>
                    </a:cubicBezTo>
                    <a:cubicBezTo>
                      <a:pt x="1684983" y="170167"/>
                      <a:pt x="1627738" y="142925"/>
                      <a:pt x="1558872" y="135972"/>
                    </a:cubicBezTo>
                    <a:cubicBezTo>
                      <a:pt x="1494768" y="129019"/>
                      <a:pt x="1428665" y="138829"/>
                      <a:pt x="1364657" y="148354"/>
                    </a:cubicBezTo>
                    <a:lnTo>
                      <a:pt x="1036045" y="197217"/>
                    </a:lnTo>
                    <a:close/>
                    <a:moveTo>
                      <a:pt x="192320" y="47294"/>
                    </a:moveTo>
                    <a:cubicBezTo>
                      <a:pt x="142885" y="47294"/>
                      <a:pt x="88593" y="59676"/>
                      <a:pt x="63637" y="107778"/>
                    </a:cubicBezTo>
                    <a:cubicBezTo>
                      <a:pt x="38682" y="155879"/>
                      <a:pt x="41158" y="206266"/>
                      <a:pt x="67924" y="239699"/>
                    </a:cubicBezTo>
                    <a:cubicBezTo>
                      <a:pt x="95927" y="274656"/>
                      <a:pt x="144124" y="297325"/>
                      <a:pt x="201274" y="301992"/>
                    </a:cubicBezTo>
                    <a:cubicBezTo>
                      <a:pt x="255185" y="306279"/>
                      <a:pt x="310620" y="295611"/>
                      <a:pt x="364246" y="285228"/>
                    </a:cubicBezTo>
                    <a:lnTo>
                      <a:pt x="606658" y="238461"/>
                    </a:lnTo>
                    <a:cubicBezTo>
                      <a:pt x="635995" y="228555"/>
                      <a:pt x="665617" y="219696"/>
                      <a:pt x="695526" y="211886"/>
                    </a:cubicBezTo>
                    <a:cubicBezTo>
                      <a:pt x="680858" y="209410"/>
                      <a:pt x="666189" y="206647"/>
                      <a:pt x="651616" y="203409"/>
                    </a:cubicBezTo>
                    <a:cubicBezTo>
                      <a:pt x="533410" y="177691"/>
                      <a:pt x="421396" y="125208"/>
                      <a:pt x="325670" y="78155"/>
                    </a:cubicBezTo>
                    <a:lnTo>
                      <a:pt x="324813" y="77679"/>
                    </a:lnTo>
                    <a:cubicBezTo>
                      <a:pt x="307830" y="68392"/>
                      <a:pt x="289790" y="61162"/>
                      <a:pt x="271092" y="56152"/>
                    </a:cubicBezTo>
                    <a:cubicBezTo>
                      <a:pt x="245307" y="50418"/>
                      <a:pt x="219009" y="47323"/>
                      <a:pt x="192606" y="46913"/>
                    </a:cubicBezTo>
                    <a:close/>
                  </a:path>
                </a:pathLst>
              </a:custGeom>
              <a:solidFill>
                <a:srgbClr val="78624B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2" name="Google Shape;902;p5"/>
              <p:cNvSpPr/>
              <p:nvPr/>
            </p:nvSpPr>
            <p:spPr>
              <a:xfrm>
                <a:off x="8172137" y="1758861"/>
                <a:ext cx="125407" cy="151954"/>
              </a:xfrm>
              <a:custGeom>
                <a:avLst/>
                <a:gdLst/>
                <a:ahLst/>
                <a:cxnLst/>
                <a:rect l="l" t="t" r="r" b="b"/>
                <a:pathLst>
                  <a:path w="125407" h="151954" extrusionOk="0">
                    <a:moveTo>
                      <a:pt x="23279" y="151454"/>
                    </a:moveTo>
                    <a:cubicBezTo>
                      <a:pt x="10125" y="151454"/>
                      <a:pt x="-533" y="140785"/>
                      <a:pt x="-524" y="127632"/>
                    </a:cubicBezTo>
                    <a:cubicBezTo>
                      <a:pt x="-524" y="119849"/>
                      <a:pt x="3277" y="112563"/>
                      <a:pt x="9659" y="108115"/>
                    </a:cubicBezTo>
                    <a:cubicBezTo>
                      <a:pt x="41548" y="85693"/>
                      <a:pt x="65513" y="53746"/>
                      <a:pt x="78143" y="16866"/>
                    </a:cubicBezTo>
                    <a:cubicBezTo>
                      <a:pt x="81706" y="4207"/>
                      <a:pt x="94860" y="-3166"/>
                      <a:pt x="107518" y="397"/>
                    </a:cubicBezTo>
                    <a:cubicBezTo>
                      <a:pt x="120177" y="3959"/>
                      <a:pt x="127550" y="17113"/>
                      <a:pt x="123987" y="29772"/>
                    </a:cubicBezTo>
                    <a:cubicBezTo>
                      <a:pt x="123768" y="30562"/>
                      <a:pt x="123502" y="31343"/>
                      <a:pt x="123196" y="32105"/>
                    </a:cubicBezTo>
                    <a:cubicBezTo>
                      <a:pt x="107328" y="78625"/>
                      <a:pt x="77114" y="118907"/>
                      <a:pt x="36900" y="147168"/>
                    </a:cubicBezTo>
                    <a:cubicBezTo>
                      <a:pt x="32928" y="150006"/>
                      <a:pt x="28156" y="151501"/>
                      <a:pt x="23279" y="151454"/>
                    </a:cubicBezTo>
                    <a:close/>
                  </a:path>
                </a:pathLst>
              </a:custGeom>
              <a:solidFill>
                <a:srgbClr val="78624B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3" name="Google Shape;903;p5"/>
              <p:cNvSpPr/>
              <p:nvPr/>
            </p:nvSpPr>
            <p:spPr>
              <a:xfrm>
                <a:off x="8174645" y="1743110"/>
                <a:ext cx="138868" cy="158159"/>
              </a:xfrm>
              <a:custGeom>
                <a:avLst/>
                <a:gdLst/>
                <a:ahLst/>
                <a:cxnLst/>
                <a:rect l="l" t="t" r="r" b="b"/>
                <a:pathLst>
                  <a:path w="138868" h="158159" extrusionOk="0">
                    <a:moveTo>
                      <a:pt x="107091" y="157660"/>
                    </a:moveTo>
                    <a:cubicBezTo>
                      <a:pt x="93937" y="157650"/>
                      <a:pt x="83288" y="146982"/>
                      <a:pt x="83288" y="133838"/>
                    </a:cubicBezTo>
                    <a:cubicBezTo>
                      <a:pt x="83288" y="129085"/>
                      <a:pt x="84717" y="124446"/>
                      <a:pt x="87374" y="120512"/>
                    </a:cubicBezTo>
                    <a:cubicBezTo>
                      <a:pt x="91851" y="94890"/>
                      <a:pt x="93946" y="70601"/>
                      <a:pt x="82136" y="58028"/>
                    </a:cubicBezTo>
                    <a:cubicBezTo>
                      <a:pt x="78964" y="54733"/>
                      <a:pt x="75135" y="52132"/>
                      <a:pt x="70896" y="50408"/>
                    </a:cubicBezTo>
                    <a:cubicBezTo>
                      <a:pt x="65438" y="47522"/>
                      <a:pt x="59181" y="46494"/>
                      <a:pt x="53084" y="47456"/>
                    </a:cubicBezTo>
                    <a:lnTo>
                      <a:pt x="50608" y="48408"/>
                    </a:lnTo>
                    <a:cubicBezTo>
                      <a:pt x="50379" y="49542"/>
                      <a:pt x="50065" y="50656"/>
                      <a:pt x="49656" y="51742"/>
                    </a:cubicBezTo>
                    <a:cubicBezTo>
                      <a:pt x="45455" y="63667"/>
                      <a:pt x="33663" y="71173"/>
                      <a:pt x="21081" y="69935"/>
                    </a:cubicBezTo>
                    <a:cubicBezTo>
                      <a:pt x="8031" y="68772"/>
                      <a:pt x="-1599" y="57247"/>
                      <a:pt x="-427" y="44198"/>
                    </a:cubicBezTo>
                    <a:cubicBezTo>
                      <a:pt x="-313" y="42922"/>
                      <a:pt x="-103" y="41655"/>
                      <a:pt x="221" y="40407"/>
                    </a:cubicBezTo>
                    <a:cubicBezTo>
                      <a:pt x="925" y="37569"/>
                      <a:pt x="1887" y="34797"/>
                      <a:pt x="3078" y="32120"/>
                    </a:cubicBezTo>
                    <a:cubicBezTo>
                      <a:pt x="3850" y="29786"/>
                      <a:pt x="4936" y="27577"/>
                      <a:pt x="6316" y="25548"/>
                    </a:cubicBezTo>
                    <a:cubicBezTo>
                      <a:pt x="7041" y="24482"/>
                      <a:pt x="7869" y="23491"/>
                      <a:pt x="8793" y="22595"/>
                    </a:cubicBezTo>
                    <a:cubicBezTo>
                      <a:pt x="16889" y="11861"/>
                      <a:pt x="28481" y="4279"/>
                      <a:pt x="41559" y="1164"/>
                    </a:cubicBezTo>
                    <a:cubicBezTo>
                      <a:pt x="57885" y="-2331"/>
                      <a:pt x="74916" y="-284"/>
                      <a:pt x="89946" y="6975"/>
                    </a:cubicBezTo>
                    <a:cubicBezTo>
                      <a:pt x="99938" y="11270"/>
                      <a:pt x="108977" y="17519"/>
                      <a:pt x="116521" y="25358"/>
                    </a:cubicBezTo>
                    <a:cubicBezTo>
                      <a:pt x="146715" y="57552"/>
                      <a:pt x="138238" y="104891"/>
                      <a:pt x="133666" y="130133"/>
                    </a:cubicBezTo>
                    <a:cubicBezTo>
                      <a:pt x="132523" y="138915"/>
                      <a:pt x="128094" y="146944"/>
                      <a:pt x="121283" y="152612"/>
                    </a:cubicBezTo>
                    <a:cubicBezTo>
                      <a:pt x="117216" y="155774"/>
                      <a:pt x="112244" y="157546"/>
                      <a:pt x="107091" y="157660"/>
                    </a:cubicBezTo>
                    <a:close/>
                  </a:path>
                </a:pathLst>
              </a:custGeom>
              <a:solidFill>
                <a:srgbClr val="78624B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8490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6"/>
          <p:cNvSpPr txBox="1">
            <a:spLocks noGrp="1"/>
          </p:cNvSpPr>
          <p:nvPr>
            <p:ph type="title"/>
          </p:nvPr>
        </p:nvSpPr>
        <p:spPr>
          <a:xfrm>
            <a:off x="1362169" y="3774725"/>
            <a:ext cx="94677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ldrich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06" name="Google Shape;906;p6"/>
          <p:cNvSpPr txBox="1">
            <a:spLocks noGrp="1"/>
          </p:cNvSpPr>
          <p:nvPr>
            <p:ph type="body" idx="1"/>
          </p:nvPr>
        </p:nvSpPr>
        <p:spPr>
          <a:xfrm>
            <a:off x="1362125" y="5179025"/>
            <a:ext cx="9467700" cy="141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907" name="Google Shape;907;p6"/>
          <p:cNvGrpSpPr/>
          <p:nvPr/>
        </p:nvGrpSpPr>
        <p:grpSpPr>
          <a:xfrm>
            <a:off x="1658619" y="98282"/>
            <a:ext cx="1314973" cy="1239786"/>
            <a:chOff x="6795971" y="2730009"/>
            <a:chExt cx="1945294" cy="1834067"/>
          </a:xfrm>
        </p:grpSpPr>
        <p:sp>
          <p:nvSpPr>
            <p:cNvPr id="908" name="Google Shape;908;p6"/>
            <p:cNvSpPr/>
            <p:nvPr/>
          </p:nvSpPr>
          <p:spPr>
            <a:xfrm rot="8594692">
              <a:off x="6956426" y="3109073"/>
              <a:ext cx="1624383" cy="1075939"/>
            </a:xfrm>
            <a:custGeom>
              <a:avLst/>
              <a:gdLst/>
              <a:ahLst/>
              <a:cxnLst/>
              <a:rect l="l" t="t" r="r" b="b"/>
              <a:pathLst>
                <a:path w="1626820" h="1077553" extrusionOk="0">
                  <a:moveTo>
                    <a:pt x="25865" y="1047419"/>
                  </a:moveTo>
                  <a:cubicBezTo>
                    <a:pt x="8101" y="1043980"/>
                    <a:pt x="-3520" y="1026787"/>
                    <a:pt x="-81" y="1009023"/>
                  </a:cubicBezTo>
                  <a:cubicBezTo>
                    <a:pt x="338" y="1006909"/>
                    <a:pt x="947" y="1004832"/>
                    <a:pt x="1766" y="1002842"/>
                  </a:cubicBezTo>
                  <a:cubicBezTo>
                    <a:pt x="64822" y="848822"/>
                    <a:pt x="290946" y="386098"/>
                    <a:pt x="674708" y="169976"/>
                  </a:cubicBezTo>
                  <a:cubicBezTo>
                    <a:pt x="1075901" y="-56053"/>
                    <a:pt x="1465283" y="-1474"/>
                    <a:pt x="1599776" y="26148"/>
                  </a:cubicBezTo>
                  <a:cubicBezTo>
                    <a:pt x="1617140" y="29653"/>
                    <a:pt x="1628598" y="46293"/>
                    <a:pt x="1625684" y="63772"/>
                  </a:cubicBezTo>
                  <a:cubicBezTo>
                    <a:pt x="1604253" y="190645"/>
                    <a:pt x="1450995" y="611078"/>
                    <a:pt x="1090188" y="890161"/>
                  </a:cubicBezTo>
                  <a:cubicBezTo>
                    <a:pt x="771863" y="1136096"/>
                    <a:pt x="194648" y="1080756"/>
                    <a:pt x="25865" y="1047419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6"/>
            <p:cNvSpPr/>
            <p:nvPr/>
          </p:nvSpPr>
          <p:spPr>
            <a:xfrm rot="-2263899">
              <a:off x="6977176" y="3155933"/>
              <a:ext cx="1517606" cy="1045489"/>
            </a:xfrm>
            <a:custGeom>
              <a:avLst/>
              <a:gdLst/>
              <a:ahLst/>
              <a:cxnLst/>
              <a:rect l="l" t="t" r="r" b="b"/>
              <a:pathLst>
                <a:path w="1574102" h="1055370" extrusionOk="0">
                  <a:moveTo>
                    <a:pt x="326" y="995562"/>
                  </a:moveTo>
                  <a:lnTo>
                    <a:pt x="191" y="995648"/>
                  </a:lnTo>
                  <a:lnTo>
                    <a:pt x="0" y="995743"/>
                  </a:lnTo>
                  <a:close/>
                  <a:moveTo>
                    <a:pt x="71012" y="956319"/>
                  </a:moveTo>
                  <a:lnTo>
                    <a:pt x="68431" y="957752"/>
                  </a:lnTo>
                  <a:lnTo>
                    <a:pt x="70677" y="962215"/>
                  </a:lnTo>
                  <a:close/>
                  <a:moveTo>
                    <a:pt x="63438" y="947832"/>
                  </a:moveTo>
                  <a:lnTo>
                    <a:pt x="66305" y="953528"/>
                  </a:lnTo>
                  <a:lnTo>
                    <a:pt x="69577" y="951443"/>
                  </a:lnTo>
                  <a:close/>
                  <a:moveTo>
                    <a:pt x="207641" y="880619"/>
                  </a:moveTo>
                  <a:lnTo>
                    <a:pt x="206796" y="881064"/>
                  </a:lnTo>
                  <a:lnTo>
                    <a:pt x="207455" y="882300"/>
                  </a:lnTo>
                  <a:close/>
                  <a:moveTo>
                    <a:pt x="199739" y="867822"/>
                  </a:moveTo>
                  <a:lnTo>
                    <a:pt x="200157" y="868606"/>
                  </a:lnTo>
                  <a:lnTo>
                    <a:pt x="200678" y="868309"/>
                  </a:lnTo>
                  <a:close/>
                  <a:moveTo>
                    <a:pt x="569309" y="656176"/>
                  </a:moveTo>
                  <a:lnTo>
                    <a:pt x="569687" y="656840"/>
                  </a:lnTo>
                  <a:lnTo>
                    <a:pt x="570296" y="656482"/>
                  </a:lnTo>
                  <a:close/>
                  <a:moveTo>
                    <a:pt x="1010718" y="381146"/>
                  </a:moveTo>
                  <a:lnTo>
                    <a:pt x="1012092" y="383452"/>
                  </a:lnTo>
                  <a:lnTo>
                    <a:pt x="1014193" y="382053"/>
                  </a:lnTo>
                  <a:close/>
                  <a:moveTo>
                    <a:pt x="1223733" y="268566"/>
                  </a:moveTo>
                  <a:lnTo>
                    <a:pt x="1223592" y="268664"/>
                  </a:lnTo>
                  <a:lnTo>
                    <a:pt x="1223677" y="268795"/>
                  </a:lnTo>
                  <a:close/>
                  <a:moveTo>
                    <a:pt x="1211961" y="250698"/>
                  </a:moveTo>
                  <a:lnTo>
                    <a:pt x="1212121" y="250946"/>
                  </a:lnTo>
                  <a:lnTo>
                    <a:pt x="1212397" y="250768"/>
                  </a:lnTo>
                  <a:close/>
                  <a:moveTo>
                    <a:pt x="677990" y="189261"/>
                  </a:moveTo>
                  <a:lnTo>
                    <a:pt x="678179" y="189261"/>
                  </a:lnTo>
                  <a:lnTo>
                    <a:pt x="677524" y="191728"/>
                  </a:lnTo>
                  <a:close/>
                  <a:moveTo>
                    <a:pt x="1390676" y="152232"/>
                  </a:moveTo>
                  <a:lnTo>
                    <a:pt x="1386595" y="154964"/>
                  </a:lnTo>
                  <a:lnTo>
                    <a:pt x="1389031" y="158495"/>
                  </a:lnTo>
                  <a:close/>
                  <a:moveTo>
                    <a:pt x="1375887" y="139445"/>
                  </a:moveTo>
                  <a:lnTo>
                    <a:pt x="1378804" y="143672"/>
                  </a:lnTo>
                  <a:lnTo>
                    <a:pt x="1385682" y="139649"/>
                  </a:lnTo>
                  <a:close/>
                  <a:moveTo>
                    <a:pt x="1288519" y="1275"/>
                  </a:moveTo>
                  <a:lnTo>
                    <a:pt x="1230944" y="238813"/>
                  </a:lnTo>
                  <a:lnTo>
                    <a:pt x="1361292" y="154796"/>
                  </a:lnTo>
                  <a:lnTo>
                    <a:pt x="1422941" y="29241"/>
                  </a:lnTo>
                  <a:lnTo>
                    <a:pt x="1422941" y="29336"/>
                  </a:lnTo>
                  <a:lnTo>
                    <a:pt x="1395485" y="133915"/>
                  </a:lnTo>
                  <a:lnTo>
                    <a:pt x="1574102" y="29432"/>
                  </a:lnTo>
                  <a:lnTo>
                    <a:pt x="1408755" y="140128"/>
                  </a:lnTo>
                  <a:lnTo>
                    <a:pt x="1465101" y="141299"/>
                  </a:lnTo>
                  <a:cubicBezTo>
                    <a:pt x="1494759" y="143636"/>
                    <a:pt x="1524287" y="147689"/>
                    <a:pt x="1553528" y="153447"/>
                  </a:cubicBezTo>
                  <a:cubicBezTo>
                    <a:pt x="1521001" y="160543"/>
                    <a:pt x="1487997" y="164377"/>
                    <a:pt x="1454850" y="166210"/>
                  </a:cubicBezTo>
                  <a:lnTo>
                    <a:pt x="1369370" y="166865"/>
                  </a:lnTo>
                  <a:lnTo>
                    <a:pt x="1242358" y="255559"/>
                  </a:lnTo>
                  <a:lnTo>
                    <a:pt x="1351765" y="273055"/>
                  </a:lnTo>
                  <a:cubicBezTo>
                    <a:pt x="1398128" y="281885"/>
                    <a:pt x="1444229" y="292089"/>
                    <a:pt x="1489996" y="303657"/>
                  </a:cubicBezTo>
                  <a:cubicBezTo>
                    <a:pt x="1442800" y="302290"/>
                    <a:pt x="1395675" y="299540"/>
                    <a:pt x="1348669" y="295411"/>
                  </a:cubicBezTo>
                  <a:lnTo>
                    <a:pt x="1208817" y="278982"/>
                  </a:lnTo>
                  <a:lnTo>
                    <a:pt x="1097900" y="356437"/>
                  </a:lnTo>
                  <a:lnTo>
                    <a:pt x="1046812" y="390566"/>
                  </a:lnTo>
                  <a:lnTo>
                    <a:pt x="1377145" y="476777"/>
                  </a:lnTo>
                  <a:lnTo>
                    <a:pt x="1016013" y="411142"/>
                  </a:lnTo>
                  <a:lnTo>
                    <a:pt x="826976" y="537429"/>
                  </a:lnTo>
                  <a:lnTo>
                    <a:pt x="1025962" y="590860"/>
                  </a:lnTo>
                  <a:cubicBezTo>
                    <a:pt x="1102782" y="612529"/>
                    <a:pt x="1179148" y="635460"/>
                    <a:pt x="1253205" y="660177"/>
                  </a:cubicBezTo>
                  <a:cubicBezTo>
                    <a:pt x="1176243" y="646461"/>
                    <a:pt x="1098114" y="630078"/>
                    <a:pt x="1020223" y="612385"/>
                  </a:cubicBezTo>
                  <a:lnTo>
                    <a:pt x="794417" y="558117"/>
                  </a:lnTo>
                  <a:lnTo>
                    <a:pt x="660815" y="638028"/>
                  </a:lnTo>
                  <a:lnTo>
                    <a:pt x="606363" y="667663"/>
                  </a:lnTo>
                  <a:lnTo>
                    <a:pt x="828009" y="736377"/>
                  </a:lnTo>
                  <a:cubicBezTo>
                    <a:pt x="911448" y="763618"/>
                    <a:pt x="1002316" y="794098"/>
                    <a:pt x="1084230" y="825054"/>
                  </a:cubicBezTo>
                  <a:cubicBezTo>
                    <a:pt x="998505" y="806004"/>
                    <a:pt x="906113" y="781430"/>
                    <a:pt x="821436" y="758379"/>
                  </a:cubicBezTo>
                  <a:lnTo>
                    <a:pt x="572206" y="686252"/>
                  </a:lnTo>
                  <a:lnTo>
                    <a:pt x="432493" y="762289"/>
                  </a:lnTo>
                  <a:lnTo>
                    <a:pt x="386601" y="786440"/>
                  </a:lnTo>
                  <a:lnTo>
                    <a:pt x="594360" y="864298"/>
                  </a:lnTo>
                  <a:cubicBezTo>
                    <a:pt x="669417" y="893920"/>
                    <a:pt x="751046" y="926972"/>
                    <a:pt x="824294" y="960310"/>
                  </a:cubicBezTo>
                  <a:cubicBezTo>
                    <a:pt x="746856" y="938878"/>
                    <a:pt x="663035" y="911637"/>
                    <a:pt x="586169" y="886205"/>
                  </a:cubicBezTo>
                  <a:lnTo>
                    <a:pt x="353489" y="803866"/>
                  </a:lnTo>
                  <a:lnTo>
                    <a:pt x="215964" y="876240"/>
                  </a:lnTo>
                  <a:lnTo>
                    <a:pt x="349187" y="945356"/>
                  </a:lnTo>
                  <a:cubicBezTo>
                    <a:pt x="396812" y="971740"/>
                    <a:pt x="448913" y="1001172"/>
                    <a:pt x="494729" y="1031081"/>
                  </a:cubicBezTo>
                  <a:cubicBezTo>
                    <a:pt x="456629" y="1017365"/>
                    <a:pt x="414910" y="999553"/>
                    <a:pt x="377380" y="983456"/>
                  </a:cubicBezTo>
                  <a:lnTo>
                    <a:pt x="186405" y="892255"/>
                  </a:lnTo>
                  <a:lnTo>
                    <a:pt x="74538" y="954362"/>
                  </a:lnTo>
                  <a:lnTo>
                    <a:pt x="148555" y="997904"/>
                  </a:lnTo>
                  <a:cubicBezTo>
                    <a:pt x="176166" y="1015846"/>
                    <a:pt x="202979" y="1035020"/>
                    <a:pt x="228887" y="1055370"/>
                  </a:cubicBezTo>
                  <a:cubicBezTo>
                    <a:pt x="166879" y="1033176"/>
                    <a:pt x="106871" y="1005544"/>
                    <a:pt x="49721" y="972788"/>
                  </a:cubicBezTo>
                  <a:lnTo>
                    <a:pt x="45577" y="970440"/>
                  </a:lnTo>
                  <a:lnTo>
                    <a:pt x="326" y="995562"/>
                  </a:lnTo>
                  <a:lnTo>
                    <a:pt x="42498" y="968695"/>
                  </a:lnTo>
                  <a:lnTo>
                    <a:pt x="41149" y="967930"/>
                  </a:lnTo>
                  <a:cubicBezTo>
                    <a:pt x="49055" y="903970"/>
                    <a:pt x="62390" y="840810"/>
                    <a:pt x="81059" y="779145"/>
                  </a:cubicBezTo>
                  <a:lnTo>
                    <a:pt x="71352" y="950312"/>
                  </a:lnTo>
                  <a:lnTo>
                    <a:pt x="178915" y="881785"/>
                  </a:lnTo>
                  <a:lnTo>
                    <a:pt x="201835" y="732805"/>
                  </a:lnTo>
                  <a:cubicBezTo>
                    <a:pt x="210789" y="681180"/>
                    <a:pt x="221028" y="629793"/>
                    <a:pt x="233458" y="578834"/>
                  </a:cubicBezTo>
                  <a:lnTo>
                    <a:pt x="233458" y="579024"/>
                  </a:lnTo>
                  <a:cubicBezTo>
                    <a:pt x="232125" y="629793"/>
                    <a:pt x="228791" y="680442"/>
                    <a:pt x="224207" y="730984"/>
                  </a:cubicBezTo>
                  <a:lnTo>
                    <a:pt x="209564" y="863249"/>
                  </a:lnTo>
                  <a:lnTo>
                    <a:pt x="342405" y="787605"/>
                  </a:lnTo>
                  <a:lnTo>
                    <a:pt x="423292" y="365188"/>
                  </a:lnTo>
                  <a:lnTo>
                    <a:pt x="423958" y="365188"/>
                  </a:lnTo>
                  <a:lnTo>
                    <a:pt x="373615" y="769833"/>
                  </a:lnTo>
                  <a:lnTo>
                    <a:pt x="496056" y="700111"/>
                  </a:lnTo>
                  <a:lnTo>
                    <a:pt x="551082" y="667774"/>
                  </a:lnTo>
                  <a:lnTo>
                    <a:pt x="551402" y="666463"/>
                  </a:lnTo>
                  <a:lnTo>
                    <a:pt x="677524" y="191728"/>
                  </a:lnTo>
                  <a:lnTo>
                    <a:pt x="632127" y="431851"/>
                  </a:lnTo>
                  <a:lnTo>
                    <a:pt x="584290" y="648258"/>
                  </a:lnTo>
                  <a:lnTo>
                    <a:pt x="780009" y="533237"/>
                  </a:lnTo>
                  <a:lnTo>
                    <a:pt x="840617" y="303466"/>
                  </a:lnTo>
                  <a:cubicBezTo>
                    <a:pt x="862489" y="224623"/>
                    <a:pt x="885683" y="146209"/>
                    <a:pt x="910781" y="70104"/>
                  </a:cubicBezTo>
                  <a:lnTo>
                    <a:pt x="911067" y="70104"/>
                  </a:lnTo>
                  <a:cubicBezTo>
                    <a:pt x="897208" y="148971"/>
                    <a:pt x="880540" y="229076"/>
                    <a:pt x="862573" y="308944"/>
                  </a:cubicBezTo>
                  <a:lnTo>
                    <a:pt x="814487" y="511786"/>
                  </a:lnTo>
                  <a:lnTo>
                    <a:pt x="987328" y="399938"/>
                  </a:lnTo>
                  <a:lnTo>
                    <a:pt x="992063" y="396786"/>
                  </a:lnTo>
                  <a:lnTo>
                    <a:pt x="993954" y="391147"/>
                  </a:lnTo>
                  <a:lnTo>
                    <a:pt x="1113588" y="29483"/>
                  </a:lnTo>
                  <a:lnTo>
                    <a:pt x="1027905" y="372924"/>
                  </a:lnTo>
                  <a:lnTo>
                    <a:pt x="1180827" y="271117"/>
                  </a:lnTo>
                  <a:lnTo>
                    <a:pt x="1196266" y="261165"/>
                  </a:lnTo>
                  <a:lnTo>
                    <a:pt x="1236024" y="136981"/>
                  </a:lnTo>
                  <a:close/>
                  <a:moveTo>
                    <a:pt x="1288828" y="0"/>
                  </a:moveTo>
                  <a:lnTo>
                    <a:pt x="1288828" y="476"/>
                  </a:lnTo>
                  <a:lnTo>
                    <a:pt x="1288519" y="1275"/>
                  </a:lnTo>
                  <a:close/>
                </a:path>
              </a:pathLst>
            </a:custGeom>
            <a:solidFill>
              <a:srgbClr val="476918"/>
            </a:solidFill>
            <a:ln>
              <a:noFill/>
            </a:ln>
            <a:effectLst>
              <a:outerShdw blurRad="127000" sx="105000" sy="105000" algn="ctr" rotWithShape="0">
                <a:srgbClr val="659036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0" name="Google Shape;910;p6"/>
          <p:cNvGrpSpPr/>
          <p:nvPr/>
        </p:nvGrpSpPr>
        <p:grpSpPr>
          <a:xfrm rot="2563035">
            <a:off x="1946465" y="560821"/>
            <a:ext cx="1314925" cy="1239741"/>
            <a:chOff x="6795971" y="2730008"/>
            <a:chExt cx="1945294" cy="1834067"/>
          </a:xfrm>
        </p:grpSpPr>
        <p:sp>
          <p:nvSpPr>
            <p:cNvPr id="911" name="Google Shape;911;p6"/>
            <p:cNvSpPr/>
            <p:nvPr/>
          </p:nvSpPr>
          <p:spPr>
            <a:xfrm rot="8594692">
              <a:off x="6956426" y="3109072"/>
              <a:ext cx="1624383" cy="1075939"/>
            </a:xfrm>
            <a:custGeom>
              <a:avLst/>
              <a:gdLst/>
              <a:ahLst/>
              <a:cxnLst/>
              <a:rect l="l" t="t" r="r" b="b"/>
              <a:pathLst>
                <a:path w="1626820" h="1077553" extrusionOk="0">
                  <a:moveTo>
                    <a:pt x="25865" y="1047419"/>
                  </a:moveTo>
                  <a:cubicBezTo>
                    <a:pt x="8101" y="1043980"/>
                    <a:pt x="-3520" y="1026787"/>
                    <a:pt x="-81" y="1009023"/>
                  </a:cubicBezTo>
                  <a:cubicBezTo>
                    <a:pt x="338" y="1006909"/>
                    <a:pt x="947" y="1004832"/>
                    <a:pt x="1766" y="1002842"/>
                  </a:cubicBezTo>
                  <a:cubicBezTo>
                    <a:pt x="64822" y="848822"/>
                    <a:pt x="290946" y="386098"/>
                    <a:pt x="674708" y="169976"/>
                  </a:cubicBezTo>
                  <a:cubicBezTo>
                    <a:pt x="1075901" y="-56053"/>
                    <a:pt x="1465283" y="-1474"/>
                    <a:pt x="1599776" y="26148"/>
                  </a:cubicBezTo>
                  <a:cubicBezTo>
                    <a:pt x="1617140" y="29653"/>
                    <a:pt x="1628598" y="46293"/>
                    <a:pt x="1625684" y="63772"/>
                  </a:cubicBezTo>
                  <a:cubicBezTo>
                    <a:pt x="1604253" y="190645"/>
                    <a:pt x="1450995" y="611078"/>
                    <a:pt x="1090188" y="890161"/>
                  </a:cubicBezTo>
                  <a:cubicBezTo>
                    <a:pt x="771863" y="1136096"/>
                    <a:pt x="194648" y="1080756"/>
                    <a:pt x="25865" y="1047419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6"/>
            <p:cNvSpPr/>
            <p:nvPr/>
          </p:nvSpPr>
          <p:spPr>
            <a:xfrm rot="-2263899">
              <a:off x="6977176" y="3155933"/>
              <a:ext cx="1517606" cy="1045489"/>
            </a:xfrm>
            <a:custGeom>
              <a:avLst/>
              <a:gdLst/>
              <a:ahLst/>
              <a:cxnLst/>
              <a:rect l="l" t="t" r="r" b="b"/>
              <a:pathLst>
                <a:path w="1574102" h="1055370" extrusionOk="0">
                  <a:moveTo>
                    <a:pt x="326" y="995562"/>
                  </a:moveTo>
                  <a:lnTo>
                    <a:pt x="191" y="995648"/>
                  </a:lnTo>
                  <a:lnTo>
                    <a:pt x="0" y="995743"/>
                  </a:lnTo>
                  <a:close/>
                  <a:moveTo>
                    <a:pt x="71012" y="956319"/>
                  </a:moveTo>
                  <a:lnTo>
                    <a:pt x="68431" y="957752"/>
                  </a:lnTo>
                  <a:lnTo>
                    <a:pt x="70677" y="962215"/>
                  </a:lnTo>
                  <a:close/>
                  <a:moveTo>
                    <a:pt x="63438" y="947832"/>
                  </a:moveTo>
                  <a:lnTo>
                    <a:pt x="66305" y="953528"/>
                  </a:lnTo>
                  <a:lnTo>
                    <a:pt x="69577" y="951443"/>
                  </a:lnTo>
                  <a:close/>
                  <a:moveTo>
                    <a:pt x="207641" y="880619"/>
                  </a:moveTo>
                  <a:lnTo>
                    <a:pt x="206796" y="881064"/>
                  </a:lnTo>
                  <a:lnTo>
                    <a:pt x="207455" y="882300"/>
                  </a:lnTo>
                  <a:close/>
                  <a:moveTo>
                    <a:pt x="199739" y="867822"/>
                  </a:moveTo>
                  <a:lnTo>
                    <a:pt x="200157" y="868606"/>
                  </a:lnTo>
                  <a:lnTo>
                    <a:pt x="200678" y="868309"/>
                  </a:lnTo>
                  <a:close/>
                  <a:moveTo>
                    <a:pt x="569309" y="656176"/>
                  </a:moveTo>
                  <a:lnTo>
                    <a:pt x="569687" y="656840"/>
                  </a:lnTo>
                  <a:lnTo>
                    <a:pt x="570296" y="656482"/>
                  </a:lnTo>
                  <a:close/>
                  <a:moveTo>
                    <a:pt x="1010718" y="381146"/>
                  </a:moveTo>
                  <a:lnTo>
                    <a:pt x="1012092" y="383452"/>
                  </a:lnTo>
                  <a:lnTo>
                    <a:pt x="1014193" y="382053"/>
                  </a:lnTo>
                  <a:close/>
                  <a:moveTo>
                    <a:pt x="1223733" y="268566"/>
                  </a:moveTo>
                  <a:lnTo>
                    <a:pt x="1223592" y="268664"/>
                  </a:lnTo>
                  <a:lnTo>
                    <a:pt x="1223677" y="268795"/>
                  </a:lnTo>
                  <a:close/>
                  <a:moveTo>
                    <a:pt x="1211961" y="250698"/>
                  </a:moveTo>
                  <a:lnTo>
                    <a:pt x="1212121" y="250946"/>
                  </a:lnTo>
                  <a:lnTo>
                    <a:pt x="1212397" y="250768"/>
                  </a:lnTo>
                  <a:close/>
                  <a:moveTo>
                    <a:pt x="677990" y="189261"/>
                  </a:moveTo>
                  <a:lnTo>
                    <a:pt x="678179" y="189261"/>
                  </a:lnTo>
                  <a:lnTo>
                    <a:pt x="677524" y="191728"/>
                  </a:lnTo>
                  <a:close/>
                  <a:moveTo>
                    <a:pt x="1390676" y="152232"/>
                  </a:moveTo>
                  <a:lnTo>
                    <a:pt x="1386595" y="154964"/>
                  </a:lnTo>
                  <a:lnTo>
                    <a:pt x="1389031" y="158495"/>
                  </a:lnTo>
                  <a:close/>
                  <a:moveTo>
                    <a:pt x="1375887" y="139445"/>
                  </a:moveTo>
                  <a:lnTo>
                    <a:pt x="1378804" y="143672"/>
                  </a:lnTo>
                  <a:lnTo>
                    <a:pt x="1385682" y="139649"/>
                  </a:lnTo>
                  <a:close/>
                  <a:moveTo>
                    <a:pt x="1288519" y="1275"/>
                  </a:moveTo>
                  <a:lnTo>
                    <a:pt x="1230944" y="238813"/>
                  </a:lnTo>
                  <a:lnTo>
                    <a:pt x="1361292" y="154796"/>
                  </a:lnTo>
                  <a:lnTo>
                    <a:pt x="1422941" y="29241"/>
                  </a:lnTo>
                  <a:lnTo>
                    <a:pt x="1422941" y="29336"/>
                  </a:lnTo>
                  <a:lnTo>
                    <a:pt x="1395485" y="133915"/>
                  </a:lnTo>
                  <a:lnTo>
                    <a:pt x="1574102" y="29432"/>
                  </a:lnTo>
                  <a:lnTo>
                    <a:pt x="1408755" y="140128"/>
                  </a:lnTo>
                  <a:lnTo>
                    <a:pt x="1465101" y="141299"/>
                  </a:lnTo>
                  <a:cubicBezTo>
                    <a:pt x="1494759" y="143636"/>
                    <a:pt x="1524287" y="147689"/>
                    <a:pt x="1553528" y="153447"/>
                  </a:cubicBezTo>
                  <a:cubicBezTo>
                    <a:pt x="1521001" y="160543"/>
                    <a:pt x="1487997" y="164377"/>
                    <a:pt x="1454850" y="166210"/>
                  </a:cubicBezTo>
                  <a:lnTo>
                    <a:pt x="1369370" y="166865"/>
                  </a:lnTo>
                  <a:lnTo>
                    <a:pt x="1242358" y="255559"/>
                  </a:lnTo>
                  <a:lnTo>
                    <a:pt x="1351765" y="273055"/>
                  </a:lnTo>
                  <a:cubicBezTo>
                    <a:pt x="1398128" y="281885"/>
                    <a:pt x="1444229" y="292089"/>
                    <a:pt x="1489996" y="303657"/>
                  </a:cubicBezTo>
                  <a:cubicBezTo>
                    <a:pt x="1442800" y="302290"/>
                    <a:pt x="1395675" y="299540"/>
                    <a:pt x="1348669" y="295411"/>
                  </a:cubicBezTo>
                  <a:lnTo>
                    <a:pt x="1208817" y="278982"/>
                  </a:lnTo>
                  <a:lnTo>
                    <a:pt x="1097900" y="356437"/>
                  </a:lnTo>
                  <a:lnTo>
                    <a:pt x="1046812" y="390566"/>
                  </a:lnTo>
                  <a:lnTo>
                    <a:pt x="1377145" y="476777"/>
                  </a:lnTo>
                  <a:lnTo>
                    <a:pt x="1016013" y="411142"/>
                  </a:lnTo>
                  <a:lnTo>
                    <a:pt x="826976" y="537429"/>
                  </a:lnTo>
                  <a:lnTo>
                    <a:pt x="1025962" y="590860"/>
                  </a:lnTo>
                  <a:cubicBezTo>
                    <a:pt x="1102782" y="612529"/>
                    <a:pt x="1179148" y="635460"/>
                    <a:pt x="1253205" y="660177"/>
                  </a:cubicBezTo>
                  <a:cubicBezTo>
                    <a:pt x="1176243" y="646461"/>
                    <a:pt x="1098114" y="630078"/>
                    <a:pt x="1020223" y="612385"/>
                  </a:cubicBezTo>
                  <a:lnTo>
                    <a:pt x="794417" y="558117"/>
                  </a:lnTo>
                  <a:lnTo>
                    <a:pt x="660815" y="638028"/>
                  </a:lnTo>
                  <a:lnTo>
                    <a:pt x="606363" y="667663"/>
                  </a:lnTo>
                  <a:lnTo>
                    <a:pt x="828009" y="736377"/>
                  </a:lnTo>
                  <a:cubicBezTo>
                    <a:pt x="911448" y="763618"/>
                    <a:pt x="1002316" y="794098"/>
                    <a:pt x="1084230" y="825054"/>
                  </a:cubicBezTo>
                  <a:cubicBezTo>
                    <a:pt x="998505" y="806004"/>
                    <a:pt x="906113" y="781430"/>
                    <a:pt x="821436" y="758379"/>
                  </a:cubicBezTo>
                  <a:lnTo>
                    <a:pt x="572206" y="686252"/>
                  </a:lnTo>
                  <a:lnTo>
                    <a:pt x="432493" y="762289"/>
                  </a:lnTo>
                  <a:lnTo>
                    <a:pt x="386601" y="786440"/>
                  </a:lnTo>
                  <a:lnTo>
                    <a:pt x="594360" y="864298"/>
                  </a:lnTo>
                  <a:cubicBezTo>
                    <a:pt x="669417" y="893920"/>
                    <a:pt x="751046" y="926972"/>
                    <a:pt x="824294" y="960310"/>
                  </a:cubicBezTo>
                  <a:cubicBezTo>
                    <a:pt x="746856" y="938878"/>
                    <a:pt x="663035" y="911637"/>
                    <a:pt x="586169" y="886205"/>
                  </a:cubicBezTo>
                  <a:lnTo>
                    <a:pt x="353489" y="803866"/>
                  </a:lnTo>
                  <a:lnTo>
                    <a:pt x="215964" y="876240"/>
                  </a:lnTo>
                  <a:lnTo>
                    <a:pt x="349187" y="945356"/>
                  </a:lnTo>
                  <a:cubicBezTo>
                    <a:pt x="396812" y="971740"/>
                    <a:pt x="448913" y="1001172"/>
                    <a:pt x="494729" y="1031081"/>
                  </a:cubicBezTo>
                  <a:cubicBezTo>
                    <a:pt x="456629" y="1017365"/>
                    <a:pt x="414910" y="999553"/>
                    <a:pt x="377380" y="983456"/>
                  </a:cubicBezTo>
                  <a:lnTo>
                    <a:pt x="186405" y="892255"/>
                  </a:lnTo>
                  <a:lnTo>
                    <a:pt x="74538" y="954362"/>
                  </a:lnTo>
                  <a:lnTo>
                    <a:pt x="148555" y="997904"/>
                  </a:lnTo>
                  <a:cubicBezTo>
                    <a:pt x="176166" y="1015846"/>
                    <a:pt x="202979" y="1035020"/>
                    <a:pt x="228887" y="1055370"/>
                  </a:cubicBezTo>
                  <a:cubicBezTo>
                    <a:pt x="166879" y="1033176"/>
                    <a:pt x="106871" y="1005544"/>
                    <a:pt x="49721" y="972788"/>
                  </a:cubicBezTo>
                  <a:lnTo>
                    <a:pt x="45577" y="970440"/>
                  </a:lnTo>
                  <a:lnTo>
                    <a:pt x="326" y="995562"/>
                  </a:lnTo>
                  <a:lnTo>
                    <a:pt x="42498" y="968695"/>
                  </a:lnTo>
                  <a:lnTo>
                    <a:pt x="41149" y="967930"/>
                  </a:lnTo>
                  <a:cubicBezTo>
                    <a:pt x="49055" y="903970"/>
                    <a:pt x="62390" y="840810"/>
                    <a:pt x="81059" y="779145"/>
                  </a:cubicBezTo>
                  <a:lnTo>
                    <a:pt x="71352" y="950312"/>
                  </a:lnTo>
                  <a:lnTo>
                    <a:pt x="178915" y="881785"/>
                  </a:lnTo>
                  <a:lnTo>
                    <a:pt x="201835" y="732805"/>
                  </a:lnTo>
                  <a:cubicBezTo>
                    <a:pt x="210789" y="681180"/>
                    <a:pt x="221028" y="629793"/>
                    <a:pt x="233458" y="578834"/>
                  </a:cubicBezTo>
                  <a:lnTo>
                    <a:pt x="233458" y="579024"/>
                  </a:lnTo>
                  <a:cubicBezTo>
                    <a:pt x="232125" y="629793"/>
                    <a:pt x="228791" y="680442"/>
                    <a:pt x="224207" y="730984"/>
                  </a:cubicBezTo>
                  <a:lnTo>
                    <a:pt x="209564" y="863249"/>
                  </a:lnTo>
                  <a:lnTo>
                    <a:pt x="342405" y="787605"/>
                  </a:lnTo>
                  <a:lnTo>
                    <a:pt x="423292" y="365188"/>
                  </a:lnTo>
                  <a:lnTo>
                    <a:pt x="423958" y="365188"/>
                  </a:lnTo>
                  <a:lnTo>
                    <a:pt x="373615" y="769833"/>
                  </a:lnTo>
                  <a:lnTo>
                    <a:pt x="496056" y="700111"/>
                  </a:lnTo>
                  <a:lnTo>
                    <a:pt x="551082" y="667774"/>
                  </a:lnTo>
                  <a:lnTo>
                    <a:pt x="551402" y="666463"/>
                  </a:lnTo>
                  <a:lnTo>
                    <a:pt x="677524" y="191728"/>
                  </a:lnTo>
                  <a:lnTo>
                    <a:pt x="632127" y="431851"/>
                  </a:lnTo>
                  <a:lnTo>
                    <a:pt x="584290" y="648258"/>
                  </a:lnTo>
                  <a:lnTo>
                    <a:pt x="780009" y="533237"/>
                  </a:lnTo>
                  <a:lnTo>
                    <a:pt x="840617" y="303466"/>
                  </a:lnTo>
                  <a:cubicBezTo>
                    <a:pt x="862489" y="224623"/>
                    <a:pt x="885683" y="146209"/>
                    <a:pt x="910781" y="70104"/>
                  </a:cubicBezTo>
                  <a:lnTo>
                    <a:pt x="911067" y="70104"/>
                  </a:lnTo>
                  <a:cubicBezTo>
                    <a:pt x="897208" y="148971"/>
                    <a:pt x="880540" y="229076"/>
                    <a:pt x="862573" y="308944"/>
                  </a:cubicBezTo>
                  <a:lnTo>
                    <a:pt x="814487" y="511786"/>
                  </a:lnTo>
                  <a:lnTo>
                    <a:pt x="987328" y="399938"/>
                  </a:lnTo>
                  <a:lnTo>
                    <a:pt x="992063" y="396786"/>
                  </a:lnTo>
                  <a:lnTo>
                    <a:pt x="993954" y="391147"/>
                  </a:lnTo>
                  <a:lnTo>
                    <a:pt x="1113588" y="29483"/>
                  </a:lnTo>
                  <a:lnTo>
                    <a:pt x="1027905" y="372924"/>
                  </a:lnTo>
                  <a:lnTo>
                    <a:pt x="1180827" y="271117"/>
                  </a:lnTo>
                  <a:lnTo>
                    <a:pt x="1196266" y="261165"/>
                  </a:lnTo>
                  <a:lnTo>
                    <a:pt x="1236024" y="136981"/>
                  </a:lnTo>
                  <a:close/>
                  <a:moveTo>
                    <a:pt x="1288828" y="0"/>
                  </a:moveTo>
                  <a:lnTo>
                    <a:pt x="1288828" y="476"/>
                  </a:lnTo>
                  <a:lnTo>
                    <a:pt x="1288519" y="1275"/>
                  </a:lnTo>
                  <a:close/>
                </a:path>
              </a:pathLst>
            </a:custGeom>
            <a:solidFill>
              <a:srgbClr val="476918"/>
            </a:solidFill>
            <a:ln>
              <a:noFill/>
            </a:ln>
            <a:effectLst>
              <a:outerShdw blurRad="127000" sx="105000" sy="105000" algn="ctr" rotWithShape="0">
                <a:srgbClr val="659036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3" name="Google Shape;913;p6"/>
          <p:cNvGrpSpPr/>
          <p:nvPr/>
        </p:nvGrpSpPr>
        <p:grpSpPr>
          <a:xfrm rot="9103382">
            <a:off x="797302" y="1947611"/>
            <a:ext cx="1314908" cy="1239725"/>
            <a:chOff x="6795971" y="2730008"/>
            <a:chExt cx="1945294" cy="1834067"/>
          </a:xfrm>
        </p:grpSpPr>
        <p:sp>
          <p:nvSpPr>
            <p:cNvPr id="914" name="Google Shape;914;p6"/>
            <p:cNvSpPr/>
            <p:nvPr/>
          </p:nvSpPr>
          <p:spPr>
            <a:xfrm rot="8594692">
              <a:off x="6956426" y="3109072"/>
              <a:ext cx="1624383" cy="1075939"/>
            </a:xfrm>
            <a:custGeom>
              <a:avLst/>
              <a:gdLst/>
              <a:ahLst/>
              <a:cxnLst/>
              <a:rect l="l" t="t" r="r" b="b"/>
              <a:pathLst>
                <a:path w="1626820" h="1077553" extrusionOk="0">
                  <a:moveTo>
                    <a:pt x="25865" y="1047419"/>
                  </a:moveTo>
                  <a:cubicBezTo>
                    <a:pt x="8101" y="1043980"/>
                    <a:pt x="-3520" y="1026787"/>
                    <a:pt x="-81" y="1009023"/>
                  </a:cubicBezTo>
                  <a:cubicBezTo>
                    <a:pt x="338" y="1006909"/>
                    <a:pt x="947" y="1004832"/>
                    <a:pt x="1766" y="1002842"/>
                  </a:cubicBezTo>
                  <a:cubicBezTo>
                    <a:pt x="64822" y="848822"/>
                    <a:pt x="290946" y="386098"/>
                    <a:pt x="674708" y="169976"/>
                  </a:cubicBezTo>
                  <a:cubicBezTo>
                    <a:pt x="1075901" y="-56053"/>
                    <a:pt x="1465283" y="-1474"/>
                    <a:pt x="1599776" y="26148"/>
                  </a:cubicBezTo>
                  <a:cubicBezTo>
                    <a:pt x="1617140" y="29653"/>
                    <a:pt x="1628598" y="46293"/>
                    <a:pt x="1625684" y="63772"/>
                  </a:cubicBezTo>
                  <a:cubicBezTo>
                    <a:pt x="1604253" y="190645"/>
                    <a:pt x="1450995" y="611078"/>
                    <a:pt x="1090188" y="890161"/>
                  </a:cubicBezTo>
                  <a:cubicBezTo>
                    <a:pt x="771863" y="1136096"/>
                    <a:pt x="194648" y="1080756"/>
                    <a:pt x="25865" y="1047419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6"/>
            <p:cNvSpPr/>
            <p:nvPr/>
          </p:nvSpPr>
          <p:spPr>
            <a:xfrm rot="-2263899">
              <a:off x="6977176" y="3155933"/>
              <a:ext cx="1517606" cy="1045489"/>
            </a:xfrm>
            <a:custGeom>
              <a:avLst/>
              <a:gdLst/>
              <a:ahLst/>
              <a:cxnLst/>
              <a:rect l="l" t="t" r="r" b="b"/>
              <a:pathLst>
                <a:path w="1574102" h="1055370" extrusionOk="0">
                  <a:moveTo>
                    <a:pt x="326" y="995562"/>
                  </a:moveTo>
                  <a:lnTo>
                    <a:pt x="191" y="995648"/>
                  </a:lnTo>
                  <a:lnTo>
                    <a:pt x="0" y="995743"/>
                  </a:lnTo>
                  <a:close/>
                  <a:moveTo>
                    <a:pt x="71012" y="956319"/>
                  </a:moveTo>
                  <a:lnTo>
                    <a:pt x="68431" y="957752"/>
                  </a:lnTo>
                  <a:lnTo>
                    <a:pt x="70677" y="962215"/>
                  </a:lnTo>
                  <a:close/>
                  <a:moveTo>
                    <a:pt x="63438" y="947832"/>
                  </a:moveTo>
                  <a:lnTo>
                    <a:pt x="66305" y="953528"/>
                  </a:lnTo>
                  <a:lnTo>
                    <a:pt x="69577" y="951443"/>
                  </a:lnTo>
                  <a:close/>
                  <a:moveTo>
                    <a:pt x="207641" y="880619"/>
                  </a:moveTo>
                  <a:lnTo>
                    <a:pt x="206796" y="881064"/>
                  </a:lnTo>
                  <a:lnTo>
                    <a:pt x="207455" y="882300"/>
                  </a:lnTo>
                  <a:close/>
                  <a:moveTo>
                    <a:pt x="199739" y="867822"/>
                  </a:moveTo>
                  <a:lnTo>
                    <a:pt x="200157" y="868606"/>
                  </a:lnTo>
                  <a:lnTo>
                    <a:pt x="200678" y="868309"/>
                  </a:lnTo>
                  <a:close/>
                  <a:moveTo>
                    <a:pt x="569309" y="656176"/>
                  </a:moveTo>
                  <a:lnTo>
                    <a:pt x="569687" y="656840"/>
                  </a:lnTo>
                  <a:lnTo>
                    <a:pt x="570296" y="656482"/>
                  </a:lnTo>
                  <a:close/>
                  <a:moveTo>
                    <a:pt x="1010718" y="381146"/>
                  </a:moveTo>
                  <a:lnTo>
                    <a:pt x="1012092" y="383452"/>
                  </a:lnTo>
                  <a:lnTo>
                    <a:pt x="1014193" y="382053"/>
                  </a:lnTo>
                  <a:close/>
                  <a:moveTo>
                    <a:pt x="1223733" y="268566"/>
                  </a:moveTo>
                  <a:lnTo>
                    <a:pt x="1223592" y="268664"/>
                  </a:lnTo>
                  <a:lnTo>
                    <a:pt x="1223677" y="268795"/>
                  </a:lnTo>
                  <a:close/>
                  <a:moveTo>
                    <a:pt x="1211961" y="250698"/>
                  </a:moveTo>
                  <a:lnTo>
                    <a:pt x="1212121" y="250946"/>
                  </a:lnTo>
                  <a:lnTo>
                    <a:pt x="1212397" y="250768"/>
                  </a:lnTo>
                  <a:close/>
                  <a:moveTo>
                    <a:pt x="677990" y="189261"/>
                  </a:moveTo>
                  <a:lnTo>
                    <a:pt x="678179" y="189261"/>
                  </a:lnTo>
                  <a:lnTo>
                    <a:pt x="677524" y="191728"/>
                  </a:lnTo>
                  <a:close/>
                  <a:moveTo>
                    <a:pt x="1390676" y="152232"/>
                  </a:moveTo>
                  <a:lnTo>
                    <a:pt x="1386595" y="154964"/>
                  </a:lnTo>
                  <a:lnTo>
                    <a:pt x="1389031" y="158495"/>
                  </a:lnTo>
                  <a:close/>
                  <a:moveTo>
                    <a:pt x="1375887" y="139445"/>
                  </a:moveTo>
                  <a:lnTo>
                    <a:pt x="1378804" y="143672"/>
                  </a:lnTo>
                  <a:lnTo>
                    <a:pt x="1385682" y="139649"/>
                  </a:lnTo>
                  <a:close/>
                  <a:moveTo>
                    <a:pt x="1288519" y="1275"/>
                  </a:moveTo>
                  <a:lnTo>
                    <a:pt x="1230944" y="238813"/>
                  </a:lnTo>
                  <a:lnTo>
                    <a:pt x="1361292" y="154796"/>
                  </a:lnTo>
                  <a:lnTo>
                    <a:pt x="1422941" y="29241"/>
                  </a:lnTo>
                  <a:lnTo>
                    <a:pt x="1422941" y="29336"/>
                  </a:lnTo>
                  <a:lnTo>
                    <a:pt x="1395485" y="133915"/>
                  </a:lnTo>
                  <a:lnTo>
                    <a:pt x="1574102" y="29432"/>
                  </a:lnTo>
                  <a:lnTo>
                    <a:pt x="1408755" y="140128"/>
                  </a:lnTo>
                  <a:lnTo>
                    <a:pt x="1465101" y="141299"/>
                  </a:lnTo>
                  <a:cubicBezTo>
                    <a:pt x="1494759" y="143636"/>
                    <a:pt x="1524287" y="147689"/>
                    <a:pt x="1553528" y="153447"/>
                  </a:cubicBezTo>
                  <a:cubicBezTo>
                    <a:pt x="1521001" y="160543"/>
                    <a:pt x="1487997" y="164377"/>
                    <a:pt x="1454850" y="166210"/>
                  </a:cubicBezTo>
                  <a:lnTo>
                    <a:pt x="1369370" y="166865"/>
                  </a:lnTo>
                  <a:lnTo>
                    <a:pt x="1242358" y="255559"/>
                  </a:lnTo>
                  <a:lnTo>
                    <a:pt x="1351765" y="273055"/>
                  </a:lnTo>
                  <a:cubicBezTo>
                    <a:pt x="1398128" y="281885"/>
                    <a:pt x="1444229" y="292089"/>
                    <a:pt x="1489996" y="303657"/>
                  </a:cubicBezTo>
                  <a:cubicBezTo>
                    <a:pt x="1442800" y="302290"/>
                    <a:pt x="1395675" y="299540"/>
                    <a:pt x="1348669" y="295411"/>
                  </a:cubicBezTo>
                  <a:lnTo>
                    <a:pt x="1208817" y="278982"/>
                  </a:lnTo>
                  <a:lnTo>
                    <a:pt x="1097900" y="356437"/>
                  </a:lnTo>
                  <a:lnTo>
                    <a:pt x="1046812" y="390566"/>
                  </a:lnTo>
                  <a:lnTo>
                    <a:pt x="1377145" y="476777"/>
                  </a:lnTo>
                  <a:lnTo>
                    <a:pt x="1016013" y="411142"/>
                  </a:lnTo>
                  <a:lnTo>
                    <a:pt x="826976" y="537429"/>
                  </a:lnTo>
                  <a:lnTo>
                    <a:pt x="1025962" y="590860"/>
                  </a:lnTo>
                  <a:cubicBezTo>
                    <a:pt x="1102782" y="612529"/>
                    <a:pt x="1179148" y="635460"/>
                    <a:pt x="1253205" y="660177"/>
                  </a:cubicBezTo>
                  <a:cubicBezTo>
                    <a:pt x="1176243" y="646461"/>
                    <a:pt x="1098114" y="630078"/>
                    <a:pt x="1020223" y="612385"/>
                  </a:cubicBezTo>
                  <a:lnTo>
                    <a:pt x="794417" y="558117"/>
                  </a:lnTo>
                  <a:lnTo>
                    <a:pt x="660815" y="638028"/>
                  </a:lnTo>
                  <a:lnTo>
                    <a:pt x="606363" y="667663"/>
                  </a:lnTo>
                  <a:lnTo>
                    <a:pt x="828009" y="736377"/>
                  </a:lnTo>
                  <a:cubicBezTo>
                    <a:pt x="911448" y="763618"/>
                    <a:pt x="1002316" y="794098"/>
                    <a:pt x="1084230" y="825054"/>
                  </a:cubicBezTo>
                  <a:cubicBezTo>
                    <a:pt x="998505" y="806004"/>
                    <a:pt x="906113" y="781430"/>
                    <a:pt x="821436" y="758379"/>
                  </a:cubicBezTo>
                  <a:lnTo>
                    <a:pt x="572206" y="686252"/>
                  </a:lnTo>
                  <a:lnTo>
                    <a:pt x="432493" y="762289"/>
                  </a:lnTo>
                  <a:lnTo>
                    <a:pt x="386601" y="786440"/>
                  </a:lnTo>
                  <a:lnTo>
                    <a:pt x="594360" y="864298"/>
                  </a:lnTo>
                  <a:cubicBezTo>
                    <a:pt x="669417" y="893920"/>
                    <a:pt x="751046" y="926972"/>
                    <a:pt x="824294" y="960310"/>
                  </a:cubicBezTo>
                  <a:cubicBezTo>
                    <a:pt x="746856" y="938878"/>
                    <a:pt x="663035" y="911637"/>
                    <a:pt x="586169" y="886205"/>
                  </a:cubicBezTo>
                  <a:lnTo>
                    <a:pt x="353489" y="803866"/>
                  </a:lnTo>
                  <a:lnTo>
                    <a:pt x="215964" y="876240"/>
                  </a:lnTo>
                  <a:lnTo>
                    <a:pt x="349187" y="945356"/>
                  </a:lnTo>
                  <a:cubicBezTo>
                    <a:pt x="396812" y="971740"/>
                    <a:pt x="448913" y="1001172"/>
                    <a:pt x="494729" y="1031081"/>
                  </a:cubicBezTo>
                  <a:cubicBezTo>
                    <a:pt x="456629" y="1017365"/>
                    <a:pt x="414910" y="999553"/>
                    <a:pt x="377380" y="983456"/>
                  </a:cubicBezTo>
                  <a:lnTo>
                    <a:pt x="186405" y="892255"/>
                  </a:lnTo>
                  <a:lnTo>
                    <a:pt x="74538" y="954362"/>
                  </a:lnTo>
                  <a:lnTo>
                    <a:pt x="148555" y="997904"/>
                  </a:lnTo>
                  <a:cubicBezTo>
                    <a:pt x="176166" y="1015846"/>
                    <a:pt x="202979" y="1035020"/>
                    <a:pt x="228887" y="1055370"/>
                  </a:cubicBezTo>
                  <a:cubicBezTo>
                    <a:pt x="166879" y="1033176"/>
                    <a:pt x="106871" y="1005544"/>
                    <a:pt x="49721" y="972788"/>
                  </a:cubicBezTo>
                  <a:lnTo>
                    <a:pt x="45577" y="970440"/>
                  </a:lnTo>
                  <a:lnTo>
                    <a:pt x="326" y="995562"/>
                  </a:lnTo>
                  <a:lnTo>
                    <a:pt x="42498" y="968695"/>
                  </a:lnTo>
                  <a:lnTo>
                    <a:pt x="41149" y="967930"/>
                  </a:lnTo>
                  <a:cubicBezTo>
                    <a:pt x="49055" y="903970"/>
                    <a:pt x="62390" y="840810"/>
                    <a:pt x="81059" y="779145"/>
                  </a:cubicBezTo>
                  <a:lnTo>
                    <a:pt x="71352" y="950312"/>
                  </a:lnTo>
                  <a:lnTo>
                    <a:pt x="178915" y="881785"/>
                  </a:lnTo>
                  <a:lnTo>
                    <a:pt x="201835" y="732805"/>
                  </a:lnTo>
                  <a:cubicBezTo>
                    <a:pt x="210789" y="681180"/>
                    <a:pt x="221028" y="629793"/>
                    <a:pt x="233458" y="578834"/>
                  </a:cubicBezTo>
                  <a:lnTo>
                    <a:pt x="233458" y="579024"/>
                  </a:lnTo>
                  <a:cubicBezTo>
                    <a:pt x="232125" y="629793"/>
                    <a:pt x="228791" y="680442"/>
                    <a:pt x="224207" y="730984"/>
                  </a:cubicBezTo>
                  <a:lnTo>
                    <a:pt x="209564" y="863249"/>
                  </a:lnTo>
                  <a:lnTo>
                    <a:pt x="342405" y="787605"/>
                  </a:lnTo>
                  <a:lnTo>
                    <a:pt x="423292" y="365188"/>
                  </a:lnTo>
                  <a:lnTo>
                    <a:pt x="423958" y="365188"/>
                  </a:lnTo>
                  <a:lnTo>
                    <a:pt x="373615" y="769833"/>
                  </a:lnTo>
                  <a:lnTo>
                    <a:pt x="496056" y="700111"/>
                  </a:lnTo>
                  <a:lnTo>
                    <a:pt x="551082" y="667774"/>
                  </a:lnTo>
                  <a:lnTo>
                    <a:pt x="551402" y="666463"/>
                  </a:lnTo>
                  <a:lnTo>
                    <a:pt x="677524" y="191728"/>
                  </a:lnTo>
                  <a:lnTo>
                    <a:pt x="632127" y="431851"/>
                  </a:lnTo>
                  <a:lnTo>
                    <a:pt x="584290" y="648258"/>
                  </a:lnTo>
                  <a:lnTo>
                    <a:pt x="780009" y="533237"/>
                  </a:lnTo>
                  <a:lnTo>
                    <a:pt x="840617" y="303466"/>
                  </a:lnTo>
                  <a:cubicBezTo>
                    <a:pt x="862489" y="224623"/>
                    <a:pt x="885683" y="146209"/>
                    <a:pt x="910781" y="70104"/>
                  </a:cubicBezTo>
                  <a:lnTo>
                    <a:pt x="911067" y="70104"/>
                  </a:lnTo>
                  <a:cubicBezTo>
                    <a:pt x="897208" y="148971"/>
                    <a:pt x="880540" y="229076"/>
                    <a:pt x="862573" y="308944"/>
                  </a:cubicBezTo>
                  <a:lnTo>
                    <a:pt x="814487" y="511786"/>
                  </a:lnTo>
                  <a:lnTo>
                    <a:pt x="987328" y="399938"/>
                  </a:lnTo>
                  <a:lnTo>
                    <a:pt x="992063" y="396786"/>
                  </a:lnTo>
                  <a:lnTo>
                    <a:pt x="993954" y="391147"/>
                  </a:lnTo>
                  <a:lnTo>
                    <a:pt x="1113588" y="29483"/>
                  </a:lnTo>
                  <a:lnTo>
                    <a:pt x="1027905" y="372924"/>
                  </a:lnTo>
                  <a:lnTo>
                    <a:pt x="1180827" y="271117"/>
                  </a:lnTo>
                  <a:lnTo>
                    <a:pt x="1196266" y="261165"/>
                  </a:lnTo>
                  <a:lnTo>
                    <a:pt x="1236024" y="136981"/>
                  </a:lnTo>
                  <a:close/>
                  <a:moveTo>
                    <a:pt x="1288828" y="0"/>
                  </a:moveTo>
                  <a:lnTo>
                    <a:pt x="1288828" y="476"/>
                  </a:lnTo>
                  <a:lnTo>
                    <a:pt x="1288519" y="1275"/>
                  </a:lnTo>
                  <a:close/>
                </a:path>
              </a:pathLst>
            </a:custGeom>
            <a:solidFill>
              <a:srgbClr val="476918"/>
            </a:solidFill>
            <a:ln>
              <a:noFill/>
            </a:ln>
            <a:effectLst>
              <a:outerShdw blurRad="127000" sx="105000" sy="105000" algn="ctr" rotWithShape="0">
                <a:srgbClr val="659036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6" name="Google Shape;916;p6"/>
          <p:cNvGrpSpPr/>
          <p:nvPr/>
        </p:nvGrpSpPr>
        <p:grpSpPr>
          <a:xfrm rot="-8763538">
            <a:off x="234081" y="1610136"/>
            <a:ext cx="1314986" cy="1239798"/>
            <a:chOff x="6795971" y="2730008"/>
            <a:chExt cx="1945294" cy="1834067"/>
          </a:xfrm>
        </p:grpSpPr>
        <p:sp>
          <p:nvSpPr>
            <p:cNvPr id="917" name="Google Shape;917;p6"/>
            <p:cNvSpPr/>
            <p:nvPr/>
          </p:nvSpPr>
          <p:spPr>
            <a:xfrm rot="8594692">
              <a:off x="6956426" y="3109072"/>
              <a:ext cx="1624383" cy="1075939"/>
            </a:xfrm>
            <a:custGeom>
              <a:avLst/>
              <a:gdLst/>
              <a:ahLst/>
              <a:cxnLst/>
              <a:rect l="l" t="t" r="r" b="b"/>
              <a:pathLst>
                <a:path w="1626820" h="1077553" extrusionOk="0">
                  <a:moveTo>
                    <a:pt x="25865" y="1047419"/>
                  </a:moveTo>
                  <a:cubicBezTo>
                    <a:pt x="8101" y="1043980"/>
                    <a:pt x="-3520" y="1026787"/>
                    <a:pt x="-81" y="1009023"/>
                  </a:cubicBezTo>
                  <a:cubicBezTo>
                    <a:pt x="338" y="1006909"/>
                    <a:pt x="947" y="1004832"/>
                    <a:pt x="1766" y="1002842"/>
                  </a:cubicBezTo>
                  <a:cubicBezTo>
                    <a:pt x="64822" y="848822"/>
                    <a:pt x="290946" y="386098"/>
                    <a:pt x="674708" y="169976"/>
                  </a:cubicBezTo>
                  <a:cubicBezTo>
                    <a:pt x="1075901" y="-56053"/>
                    <a:pt x="1465283" y="-1474"/>
                    <a:pt x="1599776" y="26148"/>
                  </a:cubicBezTo>
                  <a:cubicBezTo>
                    <a:pt x="1617140" y="29653"/>
                    <a:pt x="1628598" y="46293"/>
                    <a:pt x="1625684" y="63772"/>
                  </a:cubicBezTo>
                  <a:cubicBezTo>
                    <a:pt x="1604253" y="190645"/>
                    <a:pt x="1450995" y="611078"/>
                    <a:pt x="1090188" y="890161"/>
                  </a:cubicBezTo>
                  <a:cubicBezTo>
                    <a:pt x="771863" y="1136096"/>
                    <a:pt x="194648" y="1080756"/>
                    <a:pt x="25865" y="1047419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6"/>
            <p:cNvSpPr/>
            <p:nvPr/>
          </p:nvSpPr>
          <p:spPr>
            <a:xfrm rot="-2263899">
              <a:off x="6977176" y="3155933"/>
              <a:ext cx="1517606" cy="1045489"/>
            </a:xfrm>
            <a:custGeom>
              <a:avLst/>
              <a:gdLst/>
              <a:ahLst/>
              <a:cxnLst/>
              <a:rect l="l" t="t" r="r" b="b"/>
              <a:pathLst>
                <a:path w="1574102" h="1055370" extrusionOk="0">
                  <a:moveTo>
                    <a:pt x="326" y="995562"/>
                  </a:moveTo>
                  <a:lnTo>
                    <a:pt x="191" y="995648"/>
                  </a:lnTo>
                  <a:lnTo>
                    <a:pt x="0" y="995743"/>
                  </a:lnTo>
                  <a:close/>
                  <a:moveTo>
                    <a:pt x="71012" y="956319"/>
                  </a:moveTo>
                  <a:lnTo>
                    <a:pt x="68431" y="957752"/>
                  </a:lnTo>
                  <a:lnTo>
                    <a:pt x="70677" y="962215"/>
                  </a:lnTo>
                  <a:close/>
                  <a:moveTo>
                    <a:pt x="63438" y="947832"/>
                  </a:moveTo>
                  <a:lnTo>
                    <a:pt x="66305" y="953528"/>
                  </a:lnTo>
                  <a:lnTo>
                    <a:pt x="69577" y="951443"/>
                  </a:lnTo>
                  <a:close/>
                  <a:moveTo>
                    <a:pt x="207641" y="880619"/>
                  </a:moveTo>
                  <a:lnTo>
                    <a:pt x="206796" y="881064"/>
                  </a:lnTo>
                  <a:lnTo>
                    <a:pt x="207455" y="882300"/>
                  </a:lnTo>
                  <a:close/>
                  <a:moveTo>
                    <a:pt x="199739" y="867822"/>
                  </a:moveTo>
                  <a:lnTo>
                    <a:pt x="200157" y="868606"/>
                  </a:lnTo>
                  <a:lnTo>
                    <a:pt x="200678" y="868309"/>
                  </a:lnTo>
                  <a:close/>
                  <a:moveTo>
                    <a:pt x="569309" y="656176"/>
                  </a:moveTo>
                  <a:lnTo>
                    <a:pt x="569687" y="656840"/>
                  </a:lnTo>
                  <a:lnTo>
                    <a:pt x="570296" y="656482"/>
                  </a:lnTo>
                  <a:close/>
                  <a:moveTo>
                    <a:pt x="1010718" y="381146"/>
                  </a:moveTo>
                  <a:lnTo>
                    <a:pt x="1012092" y="383452"/>
                  </a:lnTo>
                  <a:lnTo>
                    <a:pt x="1014193" y="382053"/>
                  </a:lnTo>
                  <a:close/>
                  <a:moveTo>
                    <a:pt x="1223733" y="268566"/>
                  </a:moveTo>
                  <a:lnTo>
                    <a:pt x="1223592" y="268664"/>
                  </a:lnTo>
                  <a:lnTo>
                    <a:pt x="1223677" y="268795"/>
                  </a:lnTo>
                  <a:close/>
                  <a:moveTo>
                    <a:pt x="1211961" y="250698"/>
                  </a:moveTo>
                  <a:lnTo>
                    <a:pt x="1212121" y="250946"/>
                  </a:lnTo>
                  <a:lnTo>
                    <a:pt x="1212397" y="250768"/>
                  </a:lnTo>
                  <a:close/>
                  <a:moveTo>
                    <a:pt x="677990" y="189261"/>
                  </a:moveTo>
                  <a:lnTo>
                    <a:pt x="678179" y="189261"/>
                  </a:lnTo>
                  <a:lnTo>
                    <a:pt x="677524" y="191728"/>
                  </a:lnTo>
                  <a:close/>
                  <a:moveTo>
                    <a:pt x="1390676" y="152232"/>
                  </a:moveTo>
                  <a:lnTo>
                    <a:pt x="1386595" y="154964"/>
                  </a:lnTo>
                  <a:lnTo>
                    <a:pt x="1389031" y="158495"/>
                  </a:lnTo>
                  <a:close/>
                  <a:moveTo>
                    <a:pt x="1375887" y="139445"/>
                  </a:moveTo>
                  <a:lnTo>
                    <a:pt x="1378804" y="143672"/>
                  </a:lnTo>
                  <a:lnTo>
                    <a:pt x="1385682" y="139649"/>
                  </a:lnTo>
                  <a:close/>
                  <a:moveTo>
                    <a:pt x="1288519" y="1275"/>
                  </a:moveTo>
                  <a:lnTo>
                    <a:pt x="1230944" y="238813"/>
                  </a:lnTo>
                  <a:lnTo>
                    <a:pt x="1361292" y="154796"/>
                  </a:lnTo>
                  <a:lnTo>
                    <a:pt x="1422941" y="29241"/>
                  </a:lnTo>
                  <a:lnTo>
                    <a:pt x="1422941" y="29336"/>
                  </a:lnTo>
                  <a:lnTo>
                    <a:pt x="1395485" y="133915"/>
                  </a:lnTo>
                  <a:lnTo>
                    <a:pt x="1574102" y="29432"/>
                  </a:lnTo>
                  <a:lnTo>
                    <a:pt x="1408755" y="140128"/>
                  </a:lnTo>
                  <a:lnTo>
                    <a:pt x="1465101" y="141299"/>
                  </a:lnTo>
                  <a:cubicBezTo>
                    <a:pt x="1494759" y="143636"/>
                    <a:pt x="1524287" y="147689"/>
                    <a:pt x="1553528" y="153447"/>
                  </a:cubicBezTo>
                  <a:cubicBezTo>
                    <a:pt x="1521001" y="160543"/>
                    <a:pt x="1487997" y="164377"/>
                    <a:pt x="1454850" y="166210"/>
                  </a:cubicBezTo>
                  <a:lnTo>
                    <a:pt x="1369370" y="166865"/>
                  </a:lnTo>
                  <a:lnTo>
                    <a:pt x="1242358" y="255559"/>
                  </a:lnTo>
                  <a:lnTo>
                    <a:pt x="1351765" y="273055"/>
                  </a:lnTo>
                  <a:cubicBezTo>
                    <a:pt x="1398128" y="281885"/>
                    <a:pt x="1444229" y="292089"/>
                    <a:pt x="1489996" y="303657"/>
                  </a:cubicBezTo>
                  <a:cubicBezTo>
                    <a:pt x="1442800" y="302290"/>
                    <a:pt x="1395675" y="299540"/>
                    <a:pt x="1348669" y="295411"/>
                  </a:cubicBezTo>
                  <a:lnTo>
                    <a:pt x="1208817" y="278982"/>
                  </a:lnTo>
                  <a:lnTo>
                    <a:pt x="1097900" y="356437"/>
                  </a:lnTo>
                  <a:lnTo>
                    <a:pt x="1046812" y="390566"/>
                  </a:lnTo>
                  <a:lnTo>
                    <a:pt x="1377145" y="476777"/>
                  </a:lnTo>
                  <a:lnTo>
                    <a:pt x="1016013" y="411142"/>
                  </a:lnTo>
                  <a:lnTo>
                    <a:pt x="826976" y="537429"/>
                  </a:lnTo>
                  <a:lnTo>
                    <a:pt x="1025962" y="590860"/>
                  </a:lnTo>
                  <a:cubicBezTo>
                    <a:pt x="1102782" y="612529"/>
                    <a:pt x="1179148" y="635460"/>
                    <a:pt x="1253205" y="660177"/>
                  </a:cubicBezTo>
                  <a:cubicBezTo>
                    <a:pt x="1176243" y="646461"/>
                    <a:pt x="1098114" y="630078"/>
                    <a:pt x="1020223" y="612385"/>
                  </a:cubicBezTo>
                  <a:lnTo>
                    <a:pt x="794417" y="558117"/>
                  </a:lnTo>
                  <a:lnTo>
                    <a:pt x="660815" y="638028"/>
                  </a:lnTo>
                  <a:lnTo>
                    <a:pt x="606363" y="667663"/>
                  </a:lnTo>
                  <a:lnTo>
                    <a:pt x="828009" y="736377"/>
                  </a:lnTo>
                  <a:cubicBezTo>
                    <a:pt x="911448" y="763618"/>
                    <a:pt x="1002316" y="794098"/>
                    <a:pt x="1084230" y="825054"/>
                  </a:cubicBezTo>
                  <a:cubicBezTo>
                    <a:pt x="998505" y="806004"/>
                    <a:pt x="906113" y="781430"/>
                    <a:pt x="821436" y="758379"/>
                  </a:cubicBezTo>
                  <a:lnTo>
                    <a:pt x="572206" y="686252"/>
                  </a:lnTo>
                  <a:lnTo>
                    <a:pt x="432493" y="762289"/>
                  </a:lnTo>
                  <a:lnTo>
                    <a:pt x="386601" y="786440"/>
                  </a:lnTo>
                  <a:lnTo>
                    <a:pt x="594360" y="864298"/>
                  </a:lnTo>
                  <a:cubicBezTo>
                    <a:pt x="669417" y="893920"/>
                    <a:pt x="751046" y="926972"/>
                    <a:pt x="824294" y="960310"/>
                  </a:cubicBezTo>
                  <a:cubicBezTo>
                    <a:pt x="746856" y="938878"/>
                    <a:pt x="663035" y="911637"/>
                    <a:pt x="586169" y="886205"/>
                  </a:cubicBezTo>
                  <a:lnTo>
                    <a:pt x="353489" y="803866"/>
                  </a:lnTo>
                  <a:lnTo>
                    <a:pt x="215964" y="876240"/>
                  </a:lnTo>
                  <a:lnTo>
                    <a:pt x="349187" y="945356"/>
                  </a:lnTo>
                  <a:cubicBezTo>
                    <a:pt x="396812" y="971740"/>
                    <a:pt x="448913" y="1001172"/>
                    <a:pt x="494729" y="1031081"/>
                  </a:cubicBezTo>
                  <a:cubicBezTo>
                    <a:pt x="456629" y="1017365"/>
                    <a:pt x="414910" y="999553"/>
                    <a:pt x="377380" y="983456"/>
                  </a:cubicBezTo>
                  <a:lnTo>
                    <a:pt x="186405" y="892255"/>
                  </a:lnTo>
                  <a:lnTo>
                    <a:pt x="74538" y="954362"/>
                  </a:lnTo>
                  <a:lnTo>
                    <a:pt x="148555" y="997904"/>
                  </a:lnTo>
                  <a:cubicBezTo>
                    <a:pt x="176166" y="1015846"/>
                    <a:pt x="202979" y="1035020"/>
                    <a:pt x="228887" y="1055370"/>
                  </a:cubicBezTo>
                  <a:cubicBezTo>
                    <a:pt x="166879" y="1033176"/>
                    <a:pt x="106871" y="1005544"/>
                    <a:pt x="49721" y="972788"/>
                  </a:cubicBezTo>
                  <a:lnTo>
                    <a:pt x="45577" y="970440"/>
                  </a:lnTo>
                  <a:lnTo>
                    <a:pt x="326" y="995562"/>
                  </a:lnTo>
                  <a:lnTo>
                    <a:pt x="42498" y="968695"/>
                  </a:lnTo>
                  <a:lnTo>
                    <a:pt x="41149" y="967930"/>
                  </a:lnTo>
                  <a:cubicBezTo>
                    <a:pt x="49055" y="903970"/>
                    <a:pt x="62390" y="840810"/>
                    <a:pt x="81059" y="779145"/>
                  </a:cubicBezTo>
                  <a:lnTo>
                    <a:pt x="71352" y="950312"/>
                  </a:lnTo>
                  <a:lnTo>
                    <a:pt x="178915" y="881785"/>
                  </a:lnTo>
                  <a:lnTo>
                    <a:pt x="201835" y="732805"/>
                  </a:lnTo>
                  <a:cubicBezTo>
                    <a:pt x="210789" y="681180"/>
                    <a:pt x="221028" y="629793"/>
                    <a:pt x="233458" y="578834"/>
                  </a:cubicBezTo>
                  <a:lnTo>
                    <a:pt x="233458" y="579024"/>
                  </a:lnTo>
                  <a:cubicBezTo>
                    <a:pt x="232125" y="629793"/>
                    <a:pt x="228791" y="680442"/>
                    <a:pt x="224207" y="730984"/>
                  </a:cubicBezTo>
                  <a:lnTo>
                    <a:pt x="209564" y="863249"/>
                  </a:lnTo>
                  <a:lnTo>
                    <a:pt x="342405" y="787605"/>
                  </a:lnTo>
                  <a:lnTo>
                    <a:pt x="423292" y="365188"/>
                  </a:lnTo>
                  <a:lnTo>
                    <a:pt x="423958" y="365188"/>
                  </a:lnTo>
                  <a:lnTo>
                    <a:pt x="373615" y="769833"/>
                  </a:lnTo>
                  <a:lnTo>
                    <a:pt x="496056" y="700111"/>
                  </a:lnTo>
                  <a:lnTo>
                    <a:pt x="551082" y="667774"/>
                  </a:lnTo>
                  <a:lnTo>
                    <a:pt x="551402" y="666463"/>
                  </a:lnTo>
                  <a:lnTo>
                    <a:pt x="677524" y="191728"/>
                  </a:lnTo>
                  <a:lnTo>
                    <a:pt x="632127" y="431851"/>
                  </a:lnTo>
                  <a:lnTo>
                    <a:pt x="584290" y="648258"/>
                  </a:lnTo>
                  <a:lnTo>
                    <a:pt x="780009" y="533237"/>
                  </a:lnTo>
                  <a:lnTo>
                    <a:pt x="840617" y="303466"/>
                  </a:lnTo>
                  <a:cubicBezTo>
                    <a:pt x="862489" y="224623"/>
                    <a:pt x="885683" y="146209"/>
                    <a:pt x="910781" y="70104"/>
                  </a:cubicBezTo>
                  <a:lnTo>
                    <a:pt x="911067" y="70104"/>
                  </a:lnTo>
                  <a:cubicBezTo>
                    <a:pt x="897208" y="148971"/>
                    <a:pt x="880540" y="229076"/>
                    <a:pt x="862573" y="308944"/>
                  </a:cubicBezTo>
                  <a:lnTo>
                    <a:pt x="814487" y="511786"/>
                  </a:lnTo>
                  <a:lnTo>
                    <a:pt x="987328" y="399938"/>
                  </a:lnTo>
                  <a:lnTo>
                    <a:pt x="992063" y="396786"/>
                  </a:lnTo>
                  <a:lnTo>
                    <a:pt x="993954" y="391147"/>
                  </a:lnTo>
                  <a:lnTo>
                    <a:pt x="1113588" y="29483"/>
                  </a:lnTo>
                  <a:lnTo>
                    <a:pt x="1027905" y="372924"/>
                  </a:lnTo>
                  <a:lnTo>
                    <a:pt x="1180827" y="271117"/>
                  </a:lnTo>
                  <a:lnTo>
                    <a:pt x="1196266" y="261165"/>
                  </a:lnTo>
                  <a:lnTo>
                    <a:pt x="1236024" y="136981"/>
                  </a:lnTo>
                  <a:close/>
                  <a:moveTo>
                    <a:pt x="1288828" y="0"/>
                  </a:moveTo>
                  <a:lnTo>
                    <a:pt x="1288828" y="476"/>
                  </a:lnTo>
                  <a:lnTo>
                    <a:pt x="1288519" y="1275"/>
                  </a:lnTo>
                  <a:close/>
                </a:path>
              </a:pathLst>
            </a:custGeom>
            <a:solidFill>
              <a:srgbClr val="476918"/>
            </a:solidFill>
            <a:ln>
              <a:noFill/>
            </a:ln>
            <a:effectLst>
              <a:outerShdw blurRad="127000" sx="105000" sy="105000" algn="ctr" rotWithShape="0">
                <a:srgbClr val="659036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9" name="Google Shape;919;p6"/>
          <p:cNvGrpSpPr/>
          <p:nvPr/>
        </p:nvGrpSpPr>
        <p:grpSpPr>
          <a:xfrm>
            <a:off x="66819" y="-18543"/>
            <a:ext cx="2413082" cy="2423557"/>
            <a:chOff x="8302868" y="1340770"/>
            <a:chExt cx="3569773" cy="3585270"/>
          </a:xfrm>
        </p:grpSpPr>
        <p:grpSp>
          <p:nvGrpSpPr>
            <p:cNvPr id="920" name="Google Shape;920;p6"/>
            <p:cNvGrpSpPr/>
            <p:nvPr/>
          </p:nvGrpSpPr>
          <p:grpSpPr>
            <a:xfrm>
              <a:off x="8302868" y="1340770"/>
              <a:ext cx="3569773" cy="3585270"/>
              <a:chOff x="8302868" y="1340770"/>
              <a:chExt cx="3569773" cy="3585270"/>
            </a:xfrm>
          </p:grpSpPr>
          <p:grpSp>
            <p:nvGrpSpPr>
              <p:cNvPr id="921" name="Google Shape;921;p6"/>
              <p:cNvGrpSpPr/>
              <p:nvPr/>
            </p:nvGrpSpPr>
            <p:grpSpPr>
              <a:xfrm>
                <a:off x="8302868" y="1340770"/>
                <a:ext cx="3569773" cy="3585270"/>
                <a:chOff x="1668151" y="66635"/>
                <a:chExt cx="3569773" cy="3585270"/>
              </a:xfrm>
            </p:grpSpPr>
            <p:sp>
              <p:nvSpPr>
                <p:cNvPr id="922" name="Google Shape;922;p6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3" name="Google Shape;923;p6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4" name="Google Shape;924;p6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5" name="Google Shape;925;p6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6" name="Google Shape;926;p6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7" name="Google Shape;927;p6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8" name="Google Shape;928;p6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9" name="Google Shape;929;p6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0" name="Google Shape;930;p6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1" name="Google Shape;931;p6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2" name="Google Shape;932;p6"/>
                <p:cNvSpPr/>
                <p:nvPr/>
              </p:nvSpPr>
              <p:spPr>
                <a:xfrm rot="-5218338">
                  <a:off x="3346600" y="2848376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3" name="Google Shape;933;p6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4" name="Google Shape;934;p6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5" name="Google Shape;935;p6"/>
                <p:cNvSpPr/>
                <p:nvPr/>
              </p:nvSpPr>
              <p:spPr>
                <a:xfrm rot="8802174">
                  <a:off x="3628132" y="595118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6" name="Google Shape;936;p6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7" name="Google Shape;937;p6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8" name="Google Shape;938;p6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9" name="Google Shape;939;p6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0" name="Google Shape;940;p6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1" name="Google Shape;941;p6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2" name="Google Shape;942;p6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3" name="Google Shape;943;p6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" name="Google Shape;944;p6"/>
                <p:cNvSpPr/>
                <p:nvPr/>
              </p:nvSpPr>
              <p:spPr>
                <a:xfrm rot="3534393">
                  <a:off x="1863336" y="988430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" name="Google Shape;945;p6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6" name="Google Shape;946;p6"/>
              <p:cNvGrpSpPr/>
              <p:nvPr/>
            </p:nvGrpSpPr>
            <p:grpSpPr>
              <a:xfrm rot="166391">
                <a:off x="8608485" y="1696827"/>
                <a:ext cx="2884899" cy="2897423"/>
                <a:chOff x="1668151" y="66635"/>
                <a:chExt cx="3569773" cy="3585270"/>
              </a:xfrm>
            </p:grpSpPr>
            <p:sp>
              <p:nvSpPr>
                <p:cNvPr id="947" name="Google Shape;947;p6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" name="Google Shape;948;p6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" name="Google Shape;949;p6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" name="Google Shape;950;p6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1" name="Google Shape;951;p6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2" name="Google Shape;952;p6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3" name="Google Shape;953;p6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4" name="Google Shape;954;p6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5" name="Google Shape;955;p6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6" name="Google Shape;956;p6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7" name="Google Shape;957;p6"/>
                <p:cNvSpPr/>
                <p:nvPr/>
              </p:nvSpPr>
              <p:spPr>
                <a:xfrm rot="-5218338">
                  <a:off x="3351578" y="2815208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8" name="Google Shape;958;p6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9" name="Google Shape;959;p6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0" name="Google Shape;960;p6"/>
                <p:cNvSpPr/>
                <p:nvPr/>
              </p:nvSpPr>
              <p:spPr>
                <a:xfrm rot="8802174">
                  <a:off x="3608422" y="596073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1" name="Google Shape;961;p6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2" name="Google Shape;962;p6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3" name="Google Shape;963;p6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4" name="Google Shape;964;p6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5" name="Google Shape;965;p6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6" name="Google Shape;966;p6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7" name="Google Shape;967;p6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8" name="Google Shape;968;p6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9" name="Google Shape;969;p6"/>
                <p:cNvSpPr/>
                <p:nvPr/>
              </p:nvSpPr>
              <p:spPr>
                <a:xfrm rot="3137938">
                  <a:off x="1876033" y="978713"/>
                  <a:ext cx="1000741" cy="487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0" name="Google Shape;970;p6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71" name="Google Shape;971;p6"/>
            <p:cNvSpPr/>
            <p:nvPr/>
          </p:nvSpPr>
          <p:spPr>
            <a:xfrm>
              <a:off x="9243238" y="2324986"/>
              <a:ext cx="1589700" cy="1589700"/>
            </a:xfrm>
            <a:prstGeom prst="ellipse">
              <a:avLst/>
            </a:prstGeom>
            <a:solidFill>
              <a:srgbClr val="23140F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6"/>
            <p:cNvSpPr/>
            <p:nvPr/>
          </p:nvSpPr>
          <p:spPr>
            <a:xfrm rot="-3034774">
              <a:off x="9227648" y="2302866"/>
              <a:ext cx="1615499" cy="1614428"/>
            </a:xfrm>
            <a:custGeom>
              <a:avLst/>
              <a:gdLst/>
              <a:ahLst/>
              <a:cxnLst/>
              <a:rect l="l" t="t" r="r" b="b"/>
              <a:pathLst>
                <a:path w="1615514" h="1614443" extrusionOk="0">
                  <a:moveTo>
                    <a:pt x="330428" y="1326591"/>
                  </a:moveTo>
                  <a:cubicBezTo>
                    <a:pt x="334438" y="1332346"/>
                    <a:pt x="337387" y="1338982"/>
                    <a:pt x="338930" y="1346276"/>
                  </a:cubicBezTo>
                  <a:cubicBezTo>
                    <a:pt x="345104" y="1375454"/>
                    <a:pt x="326455" y="1404112"/>
                    <a:pt x="297278" y="1410285"/>
                  </a:cubicBezTo>
                  <a:cubicBezTo>
                    <a:pt x="268101" y="1416458"/>
                    <a:pt x="239443" y="1397809"/>
                    <a:pt x="233269" y="1368632"/>
                  </a:cubicBezTo>
                  <a:cubicBezTo>
                    <a:pt x="227096" y="1339455"/>
                    <a:pt x="245745" y="1310797"/>
                    <a:pt x="274922" y="1304624"/>
                  </a:cubicBezTo>
                  <a:cubicBezTo>
                    <a:pt x="296805" y="1299994"/>
                    <a:pt x="318395" y="1309326"/>
                    <a:pt x="330428" y="1326591"/>
                  </a:cubicBezTo>
                  <a:close/>
                  <a:moveTo>
                    <a:pt x="252760" y="1223240"/>
                  </a:moveTo>
                  <a:cubicBezTo>
                    <a:pt x="256771" y="1228994"/>
                    <a:pt x="259720" y="1235631"/>
                    <a:pt x="261263" y="1242925"/>
                  </a:cubicBezTo>
                  <a:cubicBezTo>
                    <a:pt x="267436" y="1272103"/>
                    <a:pt x="248788" y="1300761"/>
                    <a:pt x="219610" y="1306934"/>
                  </a:cubicBezTo>
                  <a:cubicBezTo>
                    <a:pt x="190433" y="1313107"/>
                    <a:pt x="161775" y="1294458"/>
                    <a:pt x="155602" y="1265281"/>
                  </a:cubicBezTo>
                  <a:cubicBezTo>
                    <a:pt x="149429" y="1236104"/>
                    <a:pt x="168077" y="1207446"/>
                    <a:pt x="197255" y="1201273"/>
                  </a:cubicBezTo>
                  <a:cubicBezTo>
                    <a:pt x="219137" y="1196643"/>
                    <a:pt x="240728" y="1205975"/>
                    <a:pt x="252760" y="1223240"/>
                  </a:cubicBezTo>
                  <a:close/>
                  <a:moveTo>
                    <a:pt x="427646" y="1411548"/>
                  </a:moveTo>
                  <a:cubicBezTo>
                    <a:pt x="431657" y="1417303"/>
                    <a:pt x="434606" y="1423939"/>
                    <a:pt x="436149" y="1431234"/>
                  </a:cubicBezTo>
                  <a:cubicBezTo>
                    <a:pt x="442322" y="1460411"/>
                    <a:pt x="423673" y="1489069"/>
                    <a:pt x="394496" y="1495242"/>
                  </a:cubicBezTo>
                  <a:cubicBezTo>
                    <a:pt x="365319" y="1501415"/>
                    <a:pt x="336661" y="1482767"/>
                    <a:pt x="330488" y="1453589"/>
                  </a:cubicBezTo>
                  <a:cubicBezTo>
                    <a:pt x="324314" y="1424412"/>
                    <a:pt x="342963" y="1395754"/>
                    <a:pt x="372140" y="1389581"/>
                  </a:cubicBezTo>
                  <a:cubicBezTo>
                    <a:pt x="394023" y="1384951"/>
                    <a:pt x="415614" y="1394283"/>
                    <a:pt x="427646" y="1411548"/>
                  </a:cubicBezTo>
                  <a:close/>
                  <a:moveTo>
                    <a:pt x="182720" y="1109552"/>
                  </a:moveTo>
                  <a:cubicBezTo>
                    <a:pt x="186730" y="1115307"/>
                    <a:pt x="189679" y="1121943"/>
                    <a:pt x="191222" y="1129238"/>
                  </a:cubicBezTo>
                  <a:cubicBezTo>
                    <a:pt x="197396" y="1158415"/>
                    <a:pt x="178747" y="1187073"/>
                    <a:pt x="149570" y="1193246"/>
                  </a:cubicBezTo>
                  <a:cubicBezTo>
                    <a:pt x="120393" y="1199419"/>
                    <a:pt x="91735" y="1180770"/>
                    <a:pt x="85562" y="1151593"/>
                  </a:cubicBezTo>
                  <a:cubicBezTo>
                    <a:pt x="79388" y="1122416"/>
                    <a:pt x="98037" y="1093758"/>
                    <a:pt x="127214" y="1087585"/>
                  </a:cubicBezTo>
                  <a:cubicBezTo>
                    <a:pt x="149097" y="1082955"/>
                    <a:pt x="170687" y="1092287"/>
                    <a:pt x="182720" y="1109552"/>
                  </a:cubicBezTo>
                  <a:close/>
                  <a:moveTo>
                    <a:pt x="531090" y="1474543"/>
                  </a:moveTo>
                  <a:cubicBezTo>
                    <a:pt x="539438" y="1485557"/>
                    <a:pt x="543584" y="1499755"/>
                    <a:pt x="541550" y="1514527"/>
                  </a:cubicBezTo>
                  <a:cubicBezTo>
                    <a:pt x="537482" y="1544071"/>
                    <a:pt x="510233" y="1564725"/>
                    <a:pt x="480689" y="1560657"/>
                  </a:cubicBezTo>
                  <a:cubicBezTo>
                    <a:pt x="451144" y="1556589"/>
                    <a:pt x="430491" y="1529340"/>
                    <a:pt x="434559" y="1499795"/>
                  </a:cubicBezTo>
                  <a:cubicBezTo>
                    <a:pt x="438627" y="1470251"/>
                    <a:pt x="465876" y="1449598"/>
                    <a:pt x="495420" y="1453666"/>
                  </a:cubicBezTo>
                  <a:cubicBezTo>
                    <a:pt x="510193" y="1455700"/>
                    <a:pt x="522742" y="1463529"/>
                    <a:pt x="531090" y="1474543"/>
                  </a:cubicBezTo>
                  <a:close/>
                  <a:moveTo>
                    <a:pt x="128878" y="984799"/>
                  </a:moveTo>
                  <a:cubicBezTo>
                    <a:pt x="132889" y="990553"/>
                    <a:pt x="135838" y="997190"/>
                    <a:pt x="137381" y="1004484"/>
                  </a:cubicBezTo>
                  <a:cubicBezTo>
                    <a:pt x="143554" y="1033662"/>
                    <a:pt x="124906" y="1062320"/>
                    <a:pt x="95728" y="1068493"/>
                  </a:cubicBezTo>
                  <a:cubicBezTo>
                    <a:pt x="66551" y="1074666"/>
                    <a:pt x="37893" y="1056017"/>
                    <a:pt x="31720" y="1026840"/>
                  </a:cubicBezTo>
                  <a:cubicBezTo>
                    <a:pt x="25547" y="997663"/>
                    <a:pt x="44195" y="969005"/>
                    <a:pt x="73373" y="962832"/>
                  </a:cubicBezTo>
                  <a:cubicBezTo>
                    <a:pt x="95255" y="958202"/>
                    <a:pt x="116846" y="967534"/>
                    <a:pt x="128878" y="984799"/>
                  </a:cubicBezTo>
                  <a:close/>
                  <a:moveTo>
                    <a:pt x="390423" y="1223235"/>
                  </a:moveTo>
                  <a:cubicBezTo>
                    <a:pt x="400195" y="1233008"/>
                    <a:pt x="406239" y="1246507"/>
                    <a:pt x="406239" y="1261418"/>
                  </a:cubicBezTo>
                  <a:cubicBezTo>
                    <a:pt x="406239" y="1291242"/>
                    <a:pt x="382062" y="1315419"/>
                    <a:pt x="352239" y="1315419"/>
                  </a:cubicBezTo>
                  <a:cubicBezTo>
                    <a:pt x="322416" y="1315418"/>
                    <a:pt x="298239" y="1291241"/>
                    <a:pt x="298239" y="1261418"/>
                  </a:cubicBezTo>
                  <a:cubicBezTo>
                    <a:pt x="298239" y="1231595"/>
                    <a:pt x="322416" y="1207418"/>
                    <a:pt x="352239" y="1207418"/>
                  </a:cubicBezTo>
                  <a:cubicBezTo>
                    <a:pt x="367150" y="1207418"/>
                    <a:pt x="380651" y="1213463"/>
                    <a:pt x="390423" y="1223235"/>
                  </a:cubicBezTo>
                  <a:close/>
                  <a:moveTo>
                    <a:pt x="315284" y="1118487"/>
                  </a:moveTo>
                  <a:cubicBezTo>
                    <a:pt x="325057" y="1128260"/>
                    <a:pt x="331101" y="1141759"/>
                    <a:pt x="331101" y="1156670"/>
                  </a:cubicBezTo>
                  <a:cubicBezTo>
                    <a:pt x="331101" y="1186494"/>
                    <a:pt x="306924" y="1210671"/>
                    <a:pt x="277101" y="1210671"/>
                  </a:cubicBezTo>
                  <a:cubicBezTo>
                    <a:pt x="247277" y="1210670"/>
                    <a:pt x="223100" y="1186493"/>
                    <a:pt x="223101" y="1156671"/>
                  </a:cubicBezTo>
                  <a:cubicBezTo>
                    <a:pt x="223101" y="1126847"/>
                    <a:pt x="247277" y="1102670"/>
                    <a:pt x="277100" y="1102670"/>
                  </a:cubicBezTo>
                  <a:cubicBezTo>
                    <a:pt x="292012" y="1102671"/>
                    <a:pt x="305512" y="1108715"/>
                    <a:pt x="315284" y="1118487"/>
                  </a:cubicBezTo>
                  <a:close/>
                  <a:moveTo>
                    <a:pt x="108942" y="860509"/>
                  </a:moveTo>
                  <a:cubicBezTo>
                    <a:pt x="112952" y="866263"/>
                    <a:pt x="115901" y="872900"/>
                    <a:pt x="117445" y="880194"/>
                  </a:cubicBezTo>
                  <a:cubicBezTo>
                    <a:pt x="123618" y="909372"/>
                    <a:pt x="104969" y="938030"/>
                    <a:pt x="75792" y="944203"/>
                  </a:cubicBezTo>
                  <a:cubicBezTo>
                    <a:pt x="46615" y="950376"/>
                    <a:pt x="17957" y="931727"/>
                    <a:pt x="11784" y="902550"/>
                  </a:cubicBezTo>
                  <a:cubicBezTo>
                    <a:pt x="5610" y="873373"/>
                    <a:pt x="24259" y="844715"/>
                    <a:pt x="53436" y="838542"/>
                  </a:cubicBezTo>
                  <a:cubicBezTo>
                    <a:pt x="75319" y="833912"/>
                    <a:pt x="96910" y="843244"/>
                    <a:pt x="108942" y="860509"/>
                  </a:cubicBezTo>
                  <a:close/>
                  <a:moveTo>
                    <a:pt x="659577" y="1510809"/>
                  </a:moveTo>
                  <a:cubicBezTo>
                    <a:pt x="667925" y="1521823"/>
                    <a:pt x="672071" y="1536021"/>
                    <a:pt x="670037" y="1550793"/>
                  </a:cubicBezTo>
                  <a:cubicBezTo>
                    <a:pt x="665969" y="1580338"/>
                    <a:pt x="638721" y="1600991"/>
                    <a:pt x="609176" y="1596923"/>
                  </a:cubicBezTo>
                  <a:cubicBezTo>
                    <a:pt x="579632" y="1592855"/>
                    <a:pt x="558979" y="1565606"/>
                    <a:pt x="563047" y="1536061"/>
                  </a:cubicBezTo>
                  <a:cubicBezTo>
                    <a:pt x="567115" y="1506517"/>
                    <a:pt x="594364" y="1485864"/>
                    <a:pt x="623908" y="1489932"/>
                  </a:cubicBezTo>
                  <a:cubicBezTo>
                    <a:pt x="638680" y="1491967"/>
                    <a:pt x="651230" y="1499795"/>
                    <a:pt x="659577" y="1510809"/>
                  </a:cubicBezTo>
                  <a:close/>
                  <a:moveTo>
                    <a:pt x="253446" y="1011180"/>
                  </a:moveTo>
                  <a:cubicBezTo>
                    <a:pt x="263219" y="1020953"/>
                    <a:pt x="269263" y="1034452"/>
                    <a:pt x="269263" y="1049363"/>
                  </a:cubicBezTo>
                  <a:cubicBezTo>
                    <a:pt x="269263" y="1079187"/>
                    <a:pt x="245086" y="1103364"/>
                    <a:pt x="215263" y="1103364"/>
                  </a:cubicBezTo>
                  <a:cubicBezTo>
                    <a:pt x="185440" y="1103363"/>
                    <a:pt x="161263" y="1079186"/>
                    <a:pt x="161263" y="1049364"/>
                  </a:cubicBezTo>
                  <a:cubicBezTo>
                    <a:pt x="161263" y="1019540"/>
                    <a:pt x="185440" y="995363"/>
                    <a:pt x="215263" y="995363"/>
                  </a:cubicBezTo>
                  <a:cubicBezTo>
                    <a:pt x="230174" y="995363"/>
                    <a:pt x="243674" y="1001408"/>
                    <a:pt x="253446" y="1011180"/>
                  </a:cubicBezTo>
                  <a:close/>
                  <a:moveTo>
                    <a:pt x="504711" y="1280305"/>
                  </a:moveTo>
                  <a:cubicBezTo>
                    <a:pt x="514484" y="1290078"/>
                    <a:pt x="520528" y="1303577"/>
                    <a:pt x="520528" y="1318488"/>
                  </a:cubicBezTo>
                  <a:cubicBezTo>
                    <a:pt x="520528" y="1348312"/>
                    <a:pt x="496351" y="1372489"/>
                    <a:pt x="466528" y="1372489"/>
                  </a:cubicBezTo>
                  <a:cubicBezTo>
                    <a:pt x="436704" y="1372488"/>
                    <a:pt x="412527" y="1348311"/>
                    <a:pt x="412528" y="1318489"/>
                  </a:cubicBezTo>
                  <a:cubicBezTo>
                    <a:pt x="412528" y="1288665"/>
                    <a:pt x="436705" y="1264488"/>
                    <a:pt x="466527" y="1264488"/>
                  </a:cubicBezTo>
                  <a:cubicBezTo>
                    <a:pt x="481439" y="1264488"/>
                    <a:pt x="494939" y="1270533"/>
                    <a:pt x="504711" y="1280305"/>
                  </a:cubicBezTo>
                  <a:close/>
                  <a:moveTo>
                    <a:pt x="598729" y="1348482"/>
                  </a:moveTo>
                  <a:cubicBezTo>
                    <a:pt x="608501" y="1358254"/>
                    <a:pt x="614545" y="1371754"/>
                    <a:pt x="614545" y="1386666"/>
                  </a:cubicBezTo>
                  <a:cubicBezTo>
                    <a:pt x="614545" y="1416489"/>
                    <a:pt x="590368" y="1440666"/>
                    <a:pt x="560545" y="1440666"/>
                  </a:cubicBezTo>
                  <a:cubicBezTo>
                    <a:pt x="530722" y="1440665"/>
                    <a:pt x="506545" y="1416488"/>
                    <a:pt x="506545" y="1386666"/>
                  </a:cubicBezTo>
                  <a:cubicBezTo>
                    <a:pt x="506545" y="1356843"/>
                    <a:pt x="530722" y="1332666"/>
                    <a:pt x="560545" y="1332665"/>
                  </a:cubicBezTo>
                  <a:cubicBezTo>
                    <a:pt x="575457" y="1332666"/>
                    <a:pt x="588957" y="1338710"/>
                    <a:pt x="598729" y="1348482"/>
                  </a:cubicBezTo>
                  <a:close/>
                  <a:moveTo>
                    <a:pt x="90635" y="727857"/>
                  </a:moveTo>
                  <a:cubicBezTo>
                    <a:pt x="106098" y="742132"/>
                    <a:pt x="112398" y="764794"/>
                    <a:pt x="104826" y="785841"/>
                  </a:cubicBezTo>
                  <a:cubicBezTo>
                    <a:pt x="94730" y="813902"/>
                    <a:pt x="63797" y="828468"/>
                    <a:pt x="35735" y="818373"/>
                  </a:cubicBezTo>
                  <a:cubicBezTo>
                    <a:pt x="7672" y="808277"/>
                    <a:pt x="-6893" y="777343"/>
                    <a:pt x="3202" y="749281"/>
                  </a:cubicBezTo>
                  <a:cubicBezTo>
                    <a:pt x="13298" y="721219"/>
                    <a:pt x="44232" y="706653"/>
                    <a:pt x="72294" y="716749"/>
                  </a:cubicBezTo>
                  <a:cubicBezTo>
                    <a:pt x="79309" y="719272"/>
                    <a:pt x="85481" y="723099"/>
                    <a:pt x="90635" y="727857"/>
                  </a:cubicBezTo>
                  <a:close/>
                  <a:moveTo>
                    <a:pt x="228755" y="892862"/>
                  </a:moveTo>
                  <a:cubicBezTo>
                    <a:pt x="238528" y="902635"/>
                    <a:pt x="244571" y="916134"/>
                    <a:pt x="244571" y="931046"/>
                  </a:cubicBezTo>
                  <a:cubicBezTo>
                    <a:pt x="244571" y="960869"/>
                    <a:pt x="220394" y="985046"/>
                    <a:pt x="190572" y="985046"/>
                  </a:cubicBezTo>
                  <a:cubicBezTo>
                    <a:pt x="160748" y="985045"/>
                    <a:pt x="136571" y="960868"/>
                    <a:pt x="136571" y="931046"/>
                  </a:cubicBezTo>
                  <a:cubicBezTo>
                    <a:pt x="136571" y="901223"/>
                    <a:pt x="160748" y="877046"/>
                    <a:pt x="190571" y="877045"/>
                  </a:cubicBezTo>
                  <a:cubicBezTo>
                    <a:pt x="205483" y="877046"/>
                    <a:pt x="218983" y="883090"/>
                    <a:pt x="228755" y="892862"/>
                  </a:cubicBezTo>
                  <a:close/>
                  <a:moveTo>
                    <a:pt x="788186" y="1524298"/>
                  </a:moveTo>
                  <a:cubicBezTo>
                    <a:pt x="796535" y="1535313"/>
                    <a:pt x="800681" y="1549511"/>
                    <a:pt x="798647" y="1564283"/>
                  </a:cubicBezTo>
                  <a:cubicBezTo>
                    <a:pt x="794579" y="1593827"/>
                    <a:pt x="767330" y="1614480"/>
                    <a:pt x="737785" y="1610412"/>
                  </a:cubicBezTo>
                  <a:cubicBezTo>
                    <a:pt x="708241" y="1606344"/>
                    <a:pt x="687588" y="1579095"/>
                    <a:pt x="691656" y="1549551"/>
                  </a:cubicBezTo>
                  <a:cubicBezTo>
                    <a:pt x="695724" y="1520007"/>
                    <a:pt x="722973" y="1499353"/>
                    <a:pt x="752517" y="1503422"/>
                  </a:cubicBezTo>
                  <a:cubicBezTo>
                    <a:pt x="767289" y="1505455"/>
                    <a:pt x="779839" y="1513285"/>
                    <a:pt x="788186" y="1524298"/>
                  </a:cubicBezTo>
                  <a:close/>
                  <a:moveTo>
                    <a:pt x="487058" y="1139380"/>
                  </a:moveTo>
                  <a:cubicBezTo>
                    <a:pt x="496830" y="1149152"/>
                    <a:pt x="502875" y="1162652"/>
                    <a:pt x="502875" y="1177563"/>
                  </a:cubicBezTo>
                  <a:cubicBezTo>
                    <a:pt x="502875" y="1207386"/>
                    <a:pt x="478698" y="1231563"/>
                    <a:pt x="448875" y="1231564"/>
                  </a:cubicBezTo>
                  <a:cubicBezTo>
                    <a:pt x="419051" y="1231563"/>
                    <a:pt x="394874" y="1207386"/>
                    <a:pt x="394875" y="1177563"/>
                  </a:cubicBezTo>
                  <a:cubicBezTo>
                    <a:pt x="394875" y="1147740"/>
                    <a:pt x="419052" y="1123563"/>
                    <a:pt x="448875" y="1123563"/>
                  </a:cubicBezTo>
                  <a:cubicBezTo>
                    <a:pt x="463786" y="1123563"/>
                    <a:pt x="477286" y="1129608"/>
                    <a:pt x="487058" y="1139380"/>
                  </a:cubicBezTo>
                  <a:close/>
                  <a:moveTo>
                    <a:pt x="709619" y="1392947"/>
                  </a:moveTo>
                  <a:cubicBezTo>
                    <a:pt x="719392" y="1402720"/>
                    <a:pt x="725436" y="1416220"/>
                    <a:pt x="725435" y="1431131"/>
                  </a:cubicBezTo>
                  <a:cubicBezTo>
                    <a:pt x="725436" y="1460954"/>
                    <a:pt x="701259" y="1485131"/>
                    <a:pt x="671436" y="1485131"/>
                  </a:cubicBezTo>
                  <a:cubicBezTo>
                    <a:pt x="641612" y="1485131"/>
                    <a:pt x="617435" y="1460954"/>
                    <a:pt x="617436" y="1431131"/>
                  </a:cubicBezTo>
                  <a:cubicBezTo>
                    <a:pt x="617435" y="1401308"/>
                    <a:pt x="641612" y="1377131"/>
                    <a:pt x="671435" y="1377131"/>
                  </a:cubicBezTo>
                  <a:cubicBezTo>
                    <a:pt x="686347" y="1377131"/>
                    <a:pt x="699847" y="1383175"/>
                    <a:pt x="709619" y="1392947"/>
                  </a:cubicBezTo>
                  <a:close/>
                  <a:moveTo>
                    <a:pt x="424609" y="1043780"/>
                  </a:moveTo>
                  <a:cubicBezTo>
                    <a:pt x="434381" y="1053553"/>
                    <a:pt x="440425" y="1067052"/>
                    <a:pt x="440425" y="1081964"/>
                  </a:cubicBezTo>
                  <a:cubicBezTo>
                    <a:pt x="440425" y="1111787"/>
                    <a:pt x="416248" y="1135964"/>
                    <a:pt x="386425" y="1135964"/>
                  </a:cubicBezTo>
                  <a:cubicBezTo>
                    <a:pt x="356602" y="1135964"/>
                    <a:pt x="332425" y="1111787"/>
                    <a:pt x="332425" y="1081964"/>
                  </a:cubicBezTo>
                  <a:cubicBezTo>
                    <a:pt x="332425" y="1052141"/>
                    <a:pt x="356602" y="1027964"/>
                    <a:pt x="386425" y="1027964"/>
                  </a:cubicBezTo>
                  <a:cubicBezTo>
                    <a:pt x="401337" y="1027964"/>
                    <a:pt x="414837" y="1034008"/>
                    <a:pt x="424609" y="1043780"/>
                  </a:cubicBezTo>
                  <a:close/>
                  <a:moveTo>
                    <a:pt x="366398" y="930681"/>
                  </a:moveTo>
                  <a:cubicBezTo>
                    <a:pt x="376171" y="940454"/>
                    <a:pt x="382215" y="953954"/>
                    <a:pt x="382215" y="968865"/>
                  </a:cubicBezTo>
                  <a:cubicBezTo>
                    <a:pt x="382215" y="998688"/>
                    <a:pt x="358038" y="1022865"/>
                    <a:pt x="328215" y="1022865"/>
                  </a:cubicBezTo>
                  <a:cubicBezTo>
                    <a:pt x="298391" y="1022865"/>
                    <a:pt x="274214" y="998688"/>
                    <a:pt x="274215" y="968865"/>
                  </a:cubicBezTo>
                  <a:cubicBezTo>
                    <a:pt x="274215" y="939042"/>
                    <a:pt x="298391" y="914865"/>
                    <a:pt x="328214" y="914865"/>
                  </a:cubicBezTo>
                  <a:cubicBezTo>
                    <a:pt x="343126" y="914865"/>
                    <a:pt x="356626" y="920909"/>
                    <a:pt x="366398" y="930681"/>
                  </a:cubicBezTo>
                  <a:close/>
                  <a:moveTo>
                    <a:pt x="233998" y="766678"/>
                  </a:moveTo>
                  <a:cubicBezTo>
                    <a:pt x="243770" y="776451"/>
                    <a:pt x="249814" y="789950"/>
                    <a:pt x="249814" y="804862"/>
                  </a:cubicBezTo>
                  <a:cubicBezTo>
                    <a:pt x="249814" y="834685"/>
                    <a:pt x="225637" y="858862"/>
                    <a:pt x="195814" y="858862"/>
                  </a:cubicBezTo>
                  <a:cubicBezTo>
                    <a:pt x="165991" y="858861"/>
                    <a:pt x="141814" y="834684"/>
                    <a:pt x="141814" y="804862"/>
                  </a:cubicBezTo>
                  <a:cubicBezTo>
                    <a:pt x="141814" y="775039"/>
                    <a:pt x="165991" y="750862"/>
                    <a:pt x="195814" y="750861"/>
                  </a:cubicBezTo>
                  <a:cubicBezTo>
                    <a:pt x="210726" y="750862"/>
                    <a:pt x="224226" y="756906"/>
                    <a:pt x="233998" y="766678"/>
                  </a:cubicBezTo>
                  <a:close/>
                  <a:moveTo>
                    <a:pt x="590271" y="1197175"/>
                  </a:moveTo>
                  <a:cubicBezTo>
                    <a:pt x="600043" y="1206947"/>
                    <a:pt x="606088" y="1220447"/>
                    <a:pt x="606088" y="1235359"/>
                  </a:cubicBezTo>
                  <a:cubicBezTo>
                    <a:pt x="606088" y="1265182"/>
                    <a:pt x="581911" y="1289359"/>
                    <a:pt x="552088" y="1289359"/>
                  </a:cubicBezTo>
                  <a:cubicBezTo>
                    <a:pt x="522265" y="1289358"/>
                    <a:pt x="498087" y="1265181"/>
                    <a:pt x="498088" y="1235359"/>
                  </a:cubicBezTo>
                  <a:cubicBezTo>
                    <a:pt x="498088" y="1205536"/>
                    <a:pt x="522265" y="1181359"/>
                    <a:pt x="552088" y="1181359"/>
                  </a:cubicBezTo>
                  <a:cubicBezTo>
                    <a:pt x="566999" y="1181359"/>
                    <a:pt x="580499" y="1187403"/>
                    <a:pt x="590271" y="1197175"/>
                  </a:cubicBezTo>
                  <a:close/>
                  <a:moveTo>
                    <a:pt x="105784" y="594507"/>
                  </a:moveTo>
                  <a:cubicBezTo>
                    <a:pt x="121246" y="608781"/>
                    <a:pt x="127546" y="631443"/>
                    <a:pt x="119975" y="652490"/>
                  </a:cubicBezTo>
                  <a:cubicBezTo>
                    <a:pt x="109879" y="680552"/>
                    <a:pt x="78946" y="695118"/>
                    <a:pt x="50884" y="685023"/>
                  </a:cubicBezTo>
                  <a:cubicBezTo>
                    <a:pt x="22821" y="674927"/>
                    <a:pt x="8256" y="643993"/>
                    <a:pt x="18351" y="615931"/>
                  </a:cubicBezTo>
                  <a:cubicBezTo>
                    <a:pt x="28447" y="587868"/>
                    <a:pt x="59380" y="573303"/>
                    <a:pt x="87443" y="583398"/>
                  </a:cubicBezTo>
                  <a:cubicBezTo>
                    <a:pt x="94458" y="585922"/>
                    <a:pt x="100630" y="589748"/>
                    <a:pt x="105784" y="594507"/>
                  </a:cubicBezTo>
                  <a:close/>
                  <a:moveTo>
                    <a:pt x="693169" y="1260833"/>
                  </a:moveTo>
                  <a:cubicBezTo>
                    <a:pt x="702942" y="1270606"/>
                    <a:pt x="708986" y="1284105"/>
                    <a:pt x="708985" y="1299017"/>
                  </a:cubicBezTo>
                  <a:cubicBezTo>
                    <a:pt x="708986" y="1328840"/>
                    <a:pt x="684809" y="1353017"/>
                    <a:pt x="654986" y="1353017"/>
                  </a:cubicBezTo>
                  <a:cubicBezTo>
                    <a:pt x="625162" y="1353016"/>
                    <a:pt x="600985" y="1328839"/>
                    <a:pt x="600986" y="1299017"/>
                  </a:cubicBezTo>
                  <a:cubicBezTo>
                    <a:pt x="600985" y="1269194"/>
                    <a:pt x="625162" y="1245017"/>
                    <a:pt x="654985" y="1245016"/>
                  </a:cubicBezTo>
                  <a:cubicBezTo>
                    <a:pt x="669897" y="1245017"/>
                    <a:pt x="683397" y="1251061"/>
                    <a:pt x="693169" y="1260833"/>
                  </a:cubicBezTo>
                  <a:close/>
                  <a:moveTo>
                    <a:pt x="916312" y="1527819"/>
                  </a:moveTo>
                  <a:cubicBezTo>
                    <a:pt x="924660" y="1538833"/>
                    <a:pt x="928807" y="1553031"/>
                    <a:pt x="926773" y="1567803"/>
                  </a:cubicBezTo>
                  <a:cubicBezTo>
                    <a:pt x="922704" y="1597347"/>
                    <a:pt x="895456" y="1618001"/>
                    <a:pt x="865911" y="1613932"/>
                  </a:cubicBezTo>
                  <a:cubicBezTo>
                    <a:pt x="836367" y="1609864"/>
                    <a:pt x="815714" y="1582615"/>
                    <a:pt x="819782" y="1553071"/>
                  </a:cubicBezTo>
                  <a:cubicBezTo>
                    <a:pt x="823850" y="1523527"/>
                    <a:pt x="851099" y="1502874"/>
                    <a:pt x="880643" y="1506942"/>
                  </a:cubicBezTo>
                  <a:cubicBezTo>
                    <a:pt x="895416" y="1508976"/>
                    <a:pt x="907965" y="1516805"/>
                    <a:pt x="916312" y="1527819"/>
                  </a:cubicBezTo>
                  <a:close/>
                  <a:moveTo>
                    <a:pt x="834969" y="1398878"/>
                  </a:moveTo>
                  <a:cubicBezTo>
                    <a:pt x="844742" y="1408651"/>
                    <a:pt x="850786" y="1422150"/>
                    <a:pt x="850785" y="1437061"/>
                  </a:cubicBezTo>
                  <a:cubicBezTo>
                    <a:pt x="850786" y="1466885"/>
                    <a:pt x="826609" y="1491062"/>
                    <a:pt x="796786" y="1491062"/>
                  </a:cubicBezTo>
                  <a:cubicBezTo>
                    <a:pt x="766962" y="1491061"/>
                    <a:pt x="742785" y="1466884"/>
                    <a:pt x="742786" y="1437062"/>
                  </a:cubicBezTo>
                  <a:cubicBezTo>
                    <a:pt x="742785" y="1407238"/>
                    <a:pt x="766962" y="1383061"/>
                    <a:pt x="796785" y="1383061"/>
                  </a:cubicBezTo>
                  <a:cubicBezTo>
                    <a:pt x="811697" y="1383061"/>
                    <a:pt x="825197" y="1389106"/>
                    <a:pt x="834969" y="1398878"/>
                  </a:cubicBezTo>
                  <a:close/>
                  <a:moveTo>
                    <a:pt x="355005" y="809803"/>
                  </a:moveTo>
                  <a:cubicBezTo>
                    <a:pt x="364778" y="819576"/>
                    <a:pt x="370822" y="833076"/>
                    <a:pt x="370821" y="847987"/>
                  </a:cubicBezTo>
                  <a:cubicBezTo>
                    <a:pt x="370822" y="877810"/>
                    <a:pt x="346645" y="901987"/>
                    <a:pt x="316822" y="901987"/>
                  </a:cubicBezTo>
                  <a:cubicBezTo>
                    <a:pt x="286998" y="901987"/>
                    <a:pt x="262821" y="877810"/>
                    <a:pt x="262822" y="847987"/>
                  </a:cubicBezTo>
                  <a:cubicBezTo>
                    <a:pt x="262821" y="818164"/>
                    <a:pt x="286998" y="793987"/>
                    <a:pt x="316821" y="793987"/>
                  </a:cubicBezTo>
                  <a:cubicBezTo>
                    <a:pt x="331733" y="793987"/>
                    <a:pt x="345233" y="800031"/>
                    <a:pt x="355005" y="809803"/>
                  </a:cubicBezTo>
                  <a:close/>
                  <a:moveTo>
                    <a:pt x="555591" y="1031064"/>
                  </a:moveTo>
                  <a:cubicBezTo>
                    <a:pt x="565363" y="1040837"/>
                    <a:pt x="571407" y="1054337"/>
                    <a:pt x="571407" y="1069248"/>
                  </a:cubicBezTo>
                  <a:cubicBezTo>
                    <a:pt x="571407" y="1099071"/>
                    <a:pt x="547230" y="1123248"/>
                    <a:pt x="517407" y="1123248"/>
                  </a:cubicBezTo>
                  <a:cubicBezTo>
                    <a:pt x="487584" y="1123248"/>
                    <a:pt x="463407" y="1099071"/>
                    <a:pt x="463407" y="1069248"/>
                  </a:cubicBezTo>
                  <a:cubicBezTo>
                    <a:pt x="463407" y="1039425"/>
                    <a:pt x="487584" y="1015248"/>
                    <a:pt x="517407" y="1015248"/>
                  </a:cubicBezTo>
                  <a:cubicBezTo>
                    <a:pt x="532318" y="1015248"/>
                    <a:pt x="545819" y="1021292"/>
                    <a:pt x="555591" y="1031064"/>
                  </a:cubicBezTo>
                  <a:close/>
                  <a:moveTo>
                    <a:pt x="487078" y="929258"/>
                  </a:moveTo>
                  <a:cubicBezTo>
                    <a:pt x="496851" y="939031"/>
                    <a:pt x="502895" y="952530"/>
                    <a:pt x="502894" y="967441"/>
                  </a:cubicBezTo>
                  <a:cubicBezTo>
                    <a:pt x="502895" y="997265"/>
                    <a:pt x="478718" y="1021442"/>
                    <a:pt x="448895" y="1021442"/>
                  </a:cubicBezTo>
                  <a:cubicBezTo>
                    <a:pt x="419071" y="1021441"/>
                    <a:pt x="394894" y="997264"/>
                    <a:pt x="394895" y="967442"/>
                  </a:cubicBezTo>
                  <a:cubicBezTo>
                    <a:pt x="394894" y="937618"/>
                    <a:pt x="419071" y="913441"/>
                    <a:pt x="448894" y="913441"/>
                  </a:cubicBezTo>
                  <a:cubicBezTo>
                    <a:pt x="463806" y="913441"/>
                    <a:pt x="477306" y="919486"/>
                    <a:pt x="487078" y="929258"/>
                  </a:cubicBezTo>
                  <a:close/>
                  <a:moveTo>
                    <a:pt x="251999" y="635580"/>
                  </a:moveTo>
                  <a:cubicBezTo>
                    <a:pt x="261772" y="645352"/>
                    <a:pt x="267816" y="658852"/>
                    <a:pt x="267816" y="673763"/>
                  </a:cubicBezTo>
                  <a:cubicBezTo>
                    <a:pt x="267816" y="703586"/>
                    <a:pt x="243639" y="727763"/>
                    <a:pt x="213816" y="727764"/>
                  </a:cubicBezTo>
                  <a:cubicBezTo>
                    <a:pt x="183992" y="727763"/>
                    <a:pt x="159815" y="703586"/>
                    <a:pt x="159816" y="673763"/>
                  </a:cubicBezTo>
                  <a:cubicBezTo>
                    <a:pt x="159816" y="643940"/>
                    <a:pt x="183992" y="619763"/>
                    <a:pt x="213815" y="619763"/>
                  </a:cubicBezTo>
                  <a:cubicBezTo>
                    <a:pt x="228727" y="619763"/>
                    <a:pt x="242227" y="625808"/>
                    <a:pt x="251999" y="635580"/>
                  </a:cubicBezTo>
                  <a:close/>
                  <a:moveTo>
                    <a:pt x="650002" y="1103118"/>
                  </a:moveTo>
                  <a:cubicBezTo>
                    <a:pt x="659774" y="1112891"/>
                    <a:pt x="665818" y="1126391"/>
                    <a:pt x="665818" y="1141302"/>
                  </a:cubicBezTo>
                  <a:cubicBezTo>
                    <a:pt x="665818" y="1171125"/>
                    <a:pt x="641641" y="1195302"/>
                    <a:pt x="611818" y="1195302"/>
                  </a:cubicBezTo>
                  <a:cubicBezTo>
                    <a:pt x="581995" y="1195302"/>
                    <a:pt x="557818" y="1171125"/>
                    <a:pt x="557818" y="1141302"/>
                  </a:cubicBezTo>
                  <a:cubicBezTo>
                    <a:pt x="557818" y="1111479"/>
                    <a:pt x="581995" y="1087302"/>
                    <a:pt x="611818" y="1087302"/>
                  </a:cubicBezTo>
                  <a:cubicBezTo>
                    <a:pt x="626730" y="1087302"/>
                    <a:pt x="640230" y="1093347"/>
                    <a:pt x="650002" y="1103118"/>
                  </a:cubicBezTo>
                  <a:close/>
                  <a:moveTo>
                    <a:pt x="826035" y="1284376"/>
                  </a:moveTo>
                  <a:cubicBezTo>
                    <a:pt x="835807" y="1294148"/>
                    <a:pt x="841851" y="1307648"/>
                    <a:pt x="841851" y="1322559"/>
                  </a:cubicBezTo>
                  <a:cubicBezTo>
                    <a:pt x="841851" y="1352383"/>
                    <a:pt x="817674" y="1376560"/>
                    <a:pt x="787852" y="1376560"/>
                  </a:cubicBezTo>
                  <a:cubicBezTo>
                    <a:pt x="758028" y="1376559"/>
                    <a:pt x="733851" y="1352382"/>
                    <a:pt x="733851" y="1322560"/>
                  </a:cubicBezTo>
                  <a:cubicBezTo>
                    <a:pt x="733851" y="1292736"/>
                    <a:pt x="758028" y="1268559"/>
                    <a:pt x="787851" y="1268559"/>
                  </a:cubicBezTo>
                  <a:cubicBezTo>
                    <a:pt x="802763" y="1268560"/>
                    <a:pt x="816263" y="1274604"/>
                    <a:pt x="826035" y="1284376"/>
                  </a:cubicBezTo>
                  <a:close/>
                  <a:moveTo>
                    <a:pt x="161981" y="460786"/>
                  </a:moveTo>
                  <a:cubicBezTo>
                    <a:pt x="177443" y="475061"/>
                    <a:pt x="183743" y="497723"/>
                    <a:pt x="176172" y="518770"/>
                  </a:cubicBezTo>
                  <a:cubicBezTo>
                    <a:pt x="166076" y="546831"/>
                    <a:pt x="135142" y="561397"/>
                    <a:pt x="107080" y="551302"/>
                  </a:cubicBezTo>
                  <a:cubicBezTo>
                    <a:pt x="79018" y="541206"/>
                    <a:pt x="64452" y="510272"/>
                    <a:pt x="74548" y="482210"/>
                  </a:cubicBezTo>
                  <a:cubicBezTo>
                    <a:pt x="84643" y="454148"/>
                    <a:pt x="115577" y="439582"/>
                    <a:pt x="143640" y="449678"/>
                  </a:cubicBezTo>
                  <a:cubicBezTo>
                    <a:pt x="150655" y="452202"/>
                    <a:pt x="156827" y="456028"/>
                    <a:pt x="161981" y="460786"/>
                  </a:cubicBezTo>
                  <a:close/>
                  <a:moveTo>
                    <a:pt x="949467" y="1389938"/>
                  </a:moveTo>
                  <a:cubicBezTo>
                    <a:pt x="959239" y="1399710"/>
                    <a:pt x="965284" y="1413210"/>
                    <a:pt x="965284" y="1428121"/>
                  </a:cubicBezTo>
                  <a:cubicBezTo>
                    <a:pt x="965284" y="1457944"/>
                    <a:pt x="941107" y="1482121"/>
                    <a:pt x="911284" y="1482122"/>
                  </a:cubicBezTo>
                  <a:cubicBezTo>
                    <a:pt x="881460" y="1482121"/>
                    <a:pt x="857283" y="1457944"/>
                    <a:pt x="857284" y="1428121"/>
                  </a:cubicBezTo>
                  <a:cubicBezTo>
                    <a:pt x="857284" y="1398298"/>
                    <a:pt x="881461" y="1374121"/>
                    <a:pt x="911283" y="1374121"/>
                  </a:cubicBezTo>
                  <a:cubicBezTo>
                    <a:pt x="926195" y="1374121"/>
                    <a:pt x="939695" y="1380166"/>
                    <a:pt x="949467" y="1389938"/>
                  </a:cubicBezTo>
                  <a:close/>
                  <a:moveTo>
                    <a:pt x="762909" y="1158525"/>
                  </a:moveTo>
                  <a:cubicBezTo>
                    <a:pt x="772681" y="1168297"/>
                    <a:pt x="778726" y="1181798"/>
                    <a:pt x="778726" y="1196709"/>
                  </a:cubicBezTo>
                  <a:cubicBezTo>
                    <a:pt x="778726" y="1226532"/>
                    <a:pt x="754549" y="1250709"/>
                    <a:pt x="724726" y="1250709"/>
                  </a:cubicBezTo>
                  <a:cubicBezTo>
                    <a:pt x="694902" y="1250709"/>
                    <a:pt x="670725" y="1226532"/>
                    <a:pt x="670726" y="1196709"/>
                  </a:cubicBezTo>
                  <a:cubicBezTo>
                    <a:pt x="670726" y="1166886"/>
                    <a:pt x="694903" y="1142709"/>
                    <a:pt x="724725" y="1142709"/>
                  </a:cubicBezTo>
                  <a:cubicBezTo>
                    <a:pt x="739637" y="1142709"/>
                    <a:pt x="753137" y="1148753"/>
                    <a:pt x="762909" y="1158525"/>
                  </a:cubicBezTo>
                  <a:close/>
                  <a:moveTo>
                    <a:pt x="1049685" y="1505409"/>
                  </a:moveTo>
                  <a:cubicBezTo>
                    <a:pt x="1058034" y="1516423"/>
                    <a:pt x="1062180" y="1530621"/>
                    <a:pt x="1060146" y="1545394"/>
                  </a:cubicBezTo>
                  <a:cubicBezTo>
                    <a:pt x="1056078" y="1574938"/>
                    <a:pt x="1028829" y="1595591"/>
                    <a:pt x="999284" y="1591523"/>
                  </a:cubicBezTo>
                  <a:cubicBezTo>
                    <a:pt x="969740" y="1587455"/>
                    <a:pt x="949087" y="1560206"/>
                    <a:pt x="953155" y="1530662"/>
                  </a:cubicBezTo>
                  <a:cubicBezTo>
                    <a:pt x="957223" y="1501117"/>
                    <a:pt x="984472" y="1480464"/>
                    <a:pt x="1014016" y="1484532"/>
                  </a:cubicBezTo>
                  <a:cubicBezTo>
                    <a:pt x="1028789" y="1486567"/>
                    <a:pt x="1041338" y="1494396"/>
                    <a:pt x="1049685" y="1505409"/>
                  </a:cubicBezTo>
                  <a:close/>
                  <a:moveTo>
                    <a:pt x="372466" y="676350"/>
                  </a:moveTo>
                  <a:cubicBezTo>
                    <a:pt x="382239" y="686123"/>
                    <a:pt x="388283" y="699622"/>
                    <a:pt x="388282" y="714533"/>
                  </a:cubicBezTo>
                  <a:cubicBezTo>
                    <a:pt x="388283" y="744357"/>
                    <a:pt x="364106" y="768534"/>
                    <a:pt x="334283" y="768534"/>
                  </a:cubicBezTo>
                  <a:cubicBezTo>
                    <a:pt x="304459" y="768533"/>
                    <a:pt x="280282" y="744356"/>
                    <a:pt x="280283" y="714534"/>
                  </a:cubicBezTo>
                  <a:cubicBezTo>
                    <a:pt x="280282" y="684710"/>
                    <a:pt x="304459" y="660533"/>
                    <a:pt x="334282" y="660533"/>
                  </a:cubicBezTo>
                  <a:cubicBezTo>
                    <a:pt x="349194" y="660533"/>
                    <a:pt x="362694" y="666578"/>
                    <a:pt x="372466" y="676350"/>
                  </a:cubicBezTo>
                  <a:close/>
                  <a:moveTo>
                    <a:pt x="471899" y="791893"/>
                  </a:moveTo>
                  <a:cubicBezTo>
                    <a:pt x="481672" y="801666"/>
                    <a:pt x="487715" y="815165"/>
                    <a:pt x="487715" y="830077"/>
                  </a:cubicBezTo>
                  <a:cubicBezTo>
                    <a:pt x="487715" y="859900"/>
                    <a:pt x="463538" y="884077"/>
                    <a:pt x="433716" y="884077"/>
                  </a:cubicBezTo>
                  <a:cubicBezTo>
                    <a:pt x="403892" y="884076"/>
                    <a:pt x="379715" y="859899"/>
                    <a:pt x="379715" y="830077"/>
                  </a:cubicBezTo>
                  <a:cubicBezTo>
                    <a:pt x="379715" y="800254"/>
                    <a:pt x="403892" y="776077"/>
                    <a:pt x="433715" y="776077"/>
                  </a:cubicBezTo>
                  <a:cubicBezTo>
                    <a:pt x="448627" y="776077"/>
                    <a:pt x="462127" y="782121"/>
                    <a:pt x="471899" y="791893"/>
                  </a:cubicBezTo>
                  <a:close/>
                  <a:moveTo>
                    <a:pt x="298819" y="524150"/>
                  </a:moveTo>
                  <a:cubicBezTo>
                    <a:pt x="308592" y="533922"/>
                    <a:pt x="314635" y="547422"/>
                    <a:pt x="314635" y="562333"/>
                  </a:cubicBezTo>
                  <a:cubicBezTo>
                    <a:pt x="314635" y="592156"/>
                    <a:pt x="290458" y="616333"/>
                    <a:pt x="260636" y="616333"/>
                  </a:cubicBezTo>
                  <a:cubicBezTo>
                    <a:pt x="230812" y="616333"/>
                    <a:pt x="206635" y="592156"/>
                    <a:pt x="206635" y="562333"/>
                  </a:cubicBezTo>
                  <a:cubicBezTo>
                    <a:pt x="206635" y="532510"/>
                    <a:pt x="230812" y="508333"/>
                    <a:pt x="260635" y="508333"/>
                  </a:cubicBezTo>
                  <a:cubicBezTo>
                    <a:pt x="275547" y="508333"/>
                    <a:pt x="289047" y="514378"/>
                    <a:pt x="298819" y="524150"/>
                  </a:cubicBezTo>
                  <a:close/>
                  <a:moveTo>
                    <a:pt x="665694" y="964126"/>
                  </a:moveTo>
                  <a:cubicBezTo>
                    <a:pt x="675466" y="973898"/>
                    <a:pt x="681511" y="987398"/>
                    <a:pt x="681510" y="1002310"/>
                  </a:cubicBezTo>
                  <a:cubicBezTo>
                    <a:pt x="681511" y="1032133"/>
                    <a:pt x="657334" y="1056310"/>
                    <a:pt x="627511" y="1056310"/>
                  </a:cubicBezTo>
                  <a:cubicBezTo>
                    <a:pt x="597687" y="1056309"/>
                    <a:pt x="573510" y="1032132"/>
                    <a:pt x="573511" y="1002310"/>
                  </a:cubicBezTo>
                  <a:cubicBezTo>
                    <a:pt x="573510" y="972487"/>
                    <a:pt x="597687" y="948310"/>
                    <a:pt x="627510" y="948309"/>
                  </a:cubicBezTo>
                  <a:cubicBezTo>
                    <a:pt x="642422" y="948310"/>
                    <a:pt x="655922" y="954354"/>
                    <a:pt x="665694" y="964126"/>
                  </a:cubicBezTo>
                  <a:close/>
                  <a:moveTo>
                    <a:pt x="593305" y="862709"/>
                  </a:moveTo>
                  <a:cubicBezTo>
                    <a:pt x="603078" y="872482"/>
                    <a:pt x="609122" y="885981"/>
                    <a:pt x="609122" y="900893"/>
                  </a:cubicBezTo>
                  <a:cubicBezTo>
                    <a:pt x="609122" y="930716"/>
                    <a:pt x="584945" y="954893"/>
                    <a:pt x="555122" y="954893"/>
                  </a:cubicBezTo>
                  <a:cubicBezTo>
                    <a:pt x="525298" y="954892"/>
                    <a:pt x="501121" y="930715"/>
                    <a:pt x="501122" y="900893"/>
                  </a:cubicBezTo>
                  <a:cubicBezTo>
                    <a:pt x="501122" y="871070"/>
                    <a:pt x="525298" y="846893"/>
                    <a:pt x="555121" y="846892"/>
                  </a:cubicBezTo>
                  <a:cubicBezTo>
                    <a:pt x="570033" y="846893"/>
                    <a:pt x="583533" y="852937"/>
                    <a:pt x="593305" y="862709"/>
                  </a:cubicBezTo>
                  <a:close/>
                  <a:moveTo>
                    <a:pt x="941072" y="1277797"/>
                  </a:moveTo>
                  <a:cubicBezTo>
                    <a:pt x="950845" y="1287570"/>
                    <a:pt x="956889" y="1301069"/>
                    <a:pt x="956889" y="1315981"/>
                  </a:cubicBezTo>
                  <a:cubicBezTo>
                    <a:pt x="956889" y="1345804"/>
                    <a:pt x="932712" y="1369981"/>
                    <a:pt x="902889" y="1369981"/>
                  </a:cubicBezTo>
                  <a:cubicBezTo>
                    <a:pt x="873065" y="1369980"/>
                    <a:pt x="848888" y="1345803"/>
                    <a:pt x="848889" y="1315981"/>
                  </a:cubicBezTo>
                  <a:cubicBezTo>
                    <a:pt x="848889" y="1286158"/>
                    <a:pt x="873065" y="1261981"/>
                    <a:pt x="902888" y="1261980"/>
                  </a:cubicBezTo>
                  <a:cubicBezTo>
                    <a:pt x="917800" y="1261981"/>
                    <a:pt x="931300" y="1268025"/>
                    <a:pt x="941072" y="1277797"/>
                  </a:cubicBezTo>
                  <a:close/>
                  <a:moveTo>
                    <a:pt x="761042" y="1042417"/>
                  </a:moveTo>
                  <a:cubicBezTo>
                    <a:pt x="770814" y="1052189"/>
                    <a:pt x="776858" y="1065689"/>
                    <a:pt x="776858" y="1080600"/>
                  </a:cubicBezTo>
                  <a:cubicBezTo>
                    <a:pt x="776858" y="1110423"/>
                    <a:pt x="752681" y="1134600"/>
                    <a:pt x="722859" y="1134601"/>
                  </a:cubicBezTo>
                  <a:cubicBezTo>
                    <a:pt x="693035" y="1134600"/>
                    <a:pt x="668858" y="1110423"/>
                    <a:pt x="668858" y="1080600"/>
                  </a:cubicBezTo>
                  <a:cubicBezTo>
                    <a:pt x="668858" y="1050777"/>
                    <a:pt x="693035" y="1026600"/>
                    <a:pt x="722858" y="1026600"/>
                  </a:cubicBezTo>
                  <a:cubicBezTo>
                    <a:pt x="737770" y="1026600"/>
                    <a:pt x="751270" y="1032645"/>
                    <a:pt x="761042" y="1042417"/>
                  </a:cubicBezTo>
                  <a:close/>
                  <a:moveTo>
                    <a:pt x="885860" y="1173438"/>
                  </a:moveTo>
                  <a:cubicBezTo>
                    <a:pt x="895632" y="1183211"/>
                    <a:pt x="901676" y="1196711"/>
                    <a:pt x="901676" y="1211622"/>
                  </a:cubicBezTo>
                  <a:cubicBezTo>
                    <a:pt x="901676" y="1241445"/>
                    <a:pt x="877499" y="1265622"/>
                    <a:pt x="847676" y="1265622"/>
                  </a:cubicBezTo>
                  <a:cubicBezTo>
                    <a:pt x="817853" y="1265622"/>
                    <a:pt x="793676" y="1241445"/>
                    <a:pt x="793676" y="1211622"/>
                  </a:cubicBezTo>
                  <a:cubicBezTo>
                    <a:pt x="793676" y="1181799"/>
                    <a:pt x="817853" y="1157622"/>
                    <a:pt x="847676" y="1157622"/>
                  </a:cubicBezTo>
                  <a:cubicBezTo>
                    <a:pt x="862588" y="1157622"/>
                    <a:pt x="876088" y="1163666"/>
                    <a:pt x="885860" y="1173438"/>
                  </a:cubicBezTo>
                  <a:close/>
                  <a:moveTo>
                    <a:pt x="496087" y="668302"/>
                  </a:moveTo>
                  <a:cubicBezTo>
                    <a:pt x="505860" y="678075"/>
                    <a:pt x="511904" y="691574"/>
                    <a:pt x="511903" y="706485"/>
                  </a:cubicBezTo>
                  <a:cubicBezTo>
                    <a:pt x="511904" y="736309"/>
                    <a:pt x="487727" y="760486"/>
                    <a:pt x="457904" y="760486"/>
                  </a:cubicBezTo>
                  <a:cubicBezTo>
                    <a:pt x="428080" y="760485"/>
                    <a:pt x="403903" y="736308"/>
                    <a:pt x="403904" y="706486"/>
                  </a:cubicBezTo>
                  <a:cubicBezTo>
                    <a:pt x="403903" y="676662"/>
                    <a:pt x="428080" y="652485"/>
                    <a:pt x="457903" y="652485"/>
                  </a:cubicBezTo>
                  <a:cubicBezTo>
                    <a:pt x="472815" y="652485"/>
                    <a:pt x="486315" y="658530"/>
                    <a:pt x="496087" y="668302"/>
                  </a:cubicBezTo>
                  <a:close/>
                  <a:moveTo>
                    <a:pt x="1067538" y="1359848"/>
                  </a:moveTo>
                  <a:cubicBezTo>
                    <a:pt x="1077310" y="1369620"/>
                    <a:pt x="1083354" y="1383120"/>
                    <a:pt x="1083354" y="1398031"/>
                  </a:cubicBezTo>
                  <a:cubicBezTo>
                    <a:pt x="1083354" y="1427854"/>
                    <a:pt x="1059177" y="1452031"/>
                    <a:pt x="1029354" y="1452032"/>
                  </a:cubicBezTo>
                  <a:cubicBezTo>
                    <a:pt x="999531" y="1452031"/>
                    <a:pt x="975354" y="1427854"/>
                    <a:pt x="975354" y="1398031"/>
                  </a:cubicBezTo>
                  <a:cubicBezTo>
                    <a:pt x="975354" y="1368208"/>
                    <a:pt x="999531" y="1344031"/>
                    <a:pt x="1029354" y="1344031"/>
                  </a:cubicBezTo>
                  <a:cubicBezTo>
                    <a:pt x="1044266" y="1344031"/>
                    <a:pt x="1057766" y="1350076"/>
                    <a:pt x="1067538" y="1359848"/>
                  </a:cubicBezTo>
                  <a:close/>
                  <a:moveTo>
                    <a:pt x="230876" y="339840"/>
                  </a:moveTo>
                  <a:cubicBezTo>
                    <a:pt x="246338" y="354114"/>
                    <a:pt x="252638" y="376777"/>
                    <a:pt x="245067" y="397823"/>
                  </a:cubicBezTo>
                  <a:cubicBezTo>
                    <a:pt x="234971" y="425885"/>
                    <a:pt x="204037" y="440451"/>
                    <a:pt x="175975" y="430355"/>
                  </a:cubicBezTo>
                  <a:cubicBezTo>
                    <a:pt x="147912" y="420260"/>
                    <a:pt x="133347" y="389326"/>
                    <a:pt x="143443" y="361263"/>
                  </a:cubicBezTo>
                  <a:cubicBezTo>
                    <a:pt x="153538" y="333201"/>
                    <a:pt x="184472" y="318636"/>
                    <a:pt x="212534" y="328731"/>
                  </a:cubicBezTo>
                  <a:cubicBezTo>
                    <a:pt x="219550" y="331255"/>
                    <a:pt x="225722" y="335082"/>
                    <a:pt x="230876" y="339840"/>
                  </a:cubicBezTo>
                  <a:close/>
                  <a:moveTo>
                    <a:pt x="419431" y="563401"/>
                  </a:moveTo>
                  <a:cubicBezTo>
                    <a:pt x="429203" y="573173"/>
                    <a:pt x="435247" y="586673"/>
                    <a:pt x="435247" y="601584"/>
                  </a:cubicBezTo>
                  <a:cubicBezTo>
                    <a:pt x="435247" y="631407"/>
                    <a:pt x="411070" y="655584"/>
                    <a:pt x="381247" y="655585"/>
                  </a:cubicBezTo>
                  <a:cubicBezTo>
                    <a:pt x="351424" y="655584"/>
                    <a:pt x="327247" y="631407"/>
                    <a:pt x="327247" y="601584"/>
                  </a:cubicBezTo>
                  <a:cubicBezTo>
                    <a:pt x="327247" y="571761"/>
                    <a:pt x="351424" y="547584"/>
                    <a:pt x="381247" y="547584"/>
                  </a:cubicBezTo>
                  <a:cubicBezTo>
                    <a:pt x="396159" y="547584"/>
                    <a:pt x="409659" y="553629"/>
                    <a:pt x="419431" y="563401"/>
                  </a:cubicBezTo>
                  <a:close/>
                  <a:moveTo>
                    <a:pt x="590502" y="740353"/>
                  </a:moveTo>
                  <a:cubicBezTo>
                    <a:pt x="600274" y="750126"/>
                    <a:pt x="606318" y="763626"/>
                    <a:pt x="606318" y="778537"/>
                  </a:cubicBezTo>
                  <a:cubicBezTo>
                    <a:pt x="606318" y="808360"/>
                    <a:pt x="582141" y="832537"/>
                    <a:pt x="552318" y="832537"/>
                  </a:cubicBezTo>
                  <a:cubicBezTo>
                    <a:pt x="522495" y="832537"/>
                    <a:pt x="498318" y="808360"/>
                    <a:pt x="498318" y="778537"/>
                  </a:cubicBezTo>
                  <a:cubicBezTo>
                    <a:pt x="498318" y="748714"/>
                    <a:pt x="522495" y="724537"/>
                    <a:pt x="552318" y="724537"/>
                  </a:cubicBezTo>
                  <a:cubicBezTo>
                    <a:pt x="567229" y="724537"/>
                    <a:pt x="580730" y="730581"/>
                    <a:pt x="590502" y="740353"/>
                  </a:cubicBezTo>
                  <a:close/>
                  <a:moveTo>
                    <a:pt x="1178028" y="1450348"/>
                  </a:moveTo>
                  <a:cubicBezTo>
                    <a:pt x="1186376" y="1461363"/>
                    <a:pt x="1190522" y="1475561"/>
                    <a:pt x="1188488" y="1490333"/>
                  </a:cubicBezTo>
                  <a:cubicBezTo>
                    <a:pt x="1184420" y="1519877"/>
                    <a:pt x="1157171" y="1540530"/>
                    <a:pt x="1127627" y="1536462"/>
                  </a:cubicBezTo>
                  <a:cubicBezTo>
                    <a:pt x="1098082" y="1532394"/>
                    <a:pt x="1077429" y="1505145"/>
                    <a:pt x="1081497" y="1475601"/>
                  </a:cubicBezTo>
                  <a:cubicBezTo>
                    <a:pt x="1085565" y="1446057"/>
                    <a:pt x="1112814" y="1425403"/>
                    <a:pt x="1142359" y="1429472"/>
                  </a:cubicBezTo>
                  <a:cubicBezTo>
                    <a:pt x="1157130" y="1431505"/>
                    <a:pt x="1169680" y="1439335"/>
                    <a:pt x="1178028" y="1450348"/>
                  </a:cubicBezTo>
                  <a:close/>
                  <a:moveTo>
                    <a:pt x="886395" y="1048351"/>
                  </a:moveTo>
                  <a:cubicBezTo>
                    <a:pt x="896168" y="1058124"/>
                    <a:pt x="902211" y="1071623"/>
                    <a:pt x="902211" y="1086534"/>
                  </a:cubicBezTo>
                  <a:cubicBezTo>
                    <a:pt x="902212" y="1116358"/>
                    <a:pt x="878035" y="1140535"/>
                    <a:pt x="848212" y="1140535"/>
                  </a:cubicBezTo>
                  <a:cubicBezTo>
                    <a:pt x="818388" y="1140534"/>
                    <a:pt x="794211" y="1116357"/>
                    <a:pt x="794211" y="1086535"/>
                  </a:cubicBezTo>
                  <a:cubicBezTo>
                    <a:pt x="794211" y="1056711"/>
                    <a:pt x="818388" y="1032534"/>
                    <a:pt x="848211" y="1032534"/>
                  </a:cubicBezTo>
                  <a:cubicBezTo>
                    <a:pt x="863123" y="1032535"/>
                    <a:pt x="876623" y="1038579"/>
                    <a:pt x="886395" y="1048351"/>
                  </a:cubicBezTo>
                  <a:close/>
                  <a:moveTo>
                    <a:pt x="755255" y="887564"/>
                  </a:moveTo>
                  <a:cubicBezTo>
                    <a:pt x="765027" y="897336"/>
                    <a:pt x="771072" y="910837"/>
                    <a:pt x="771072" y="925748"/>
                  </a:cubicBezTo>
                  <a:cubicBezTo>
                    <a:pt x="771072" y="955571"/>
                    <a:pt x="746895" y="979748"/>
                    <a:pt x="717072" y="979748"/>
                  </a:cubicBezTo>
                  <a:cubicBezTo>
                    <a:pt x="687248" y="979748"/>
                    <a:pt x="663071" y="955571"/>
                    <a:pt x="663072" y="925748"/>
                  </a:cubicBezTo>
                  <a:cubicBezTo>
                    <a:pt x="663072" y="895925"/>
                    <a:pt x="687249" y="871748"/>
                    <a:pt x="717072" y="871748"/>
                  </a:cubicBezTo>
                  <a:cubicBezTo>
                    <a:pt x="731983" y="871748"/>
                    <a:pt x="745483" y="877792"/>
                    <a:pt x="755255" y="887564"/>
                  </a:cubicBezTo>
                  <a:close/>
                  <a:moveTo>
                    <a:pt x="361295" y="409619"/>
                  </a:moveTo>
                  <a:cubicBezTo>
                    <a:pt x="371067" y="419392"/>
                    <a:pt x="377111" y="432891"/>
                    <a:pt x="377111" y="447803"/>
                  </a:cubicBezTo>
                  <a:cubicBezTo>
                    <a:pt x="377111" y="477626"/>
                    <a:pt x="352934" y="501803"/>
                    <a:pt x="323111" y="501803"/>
                  </a:cubicBezTo>
                  <a:cubicBezTo>
                    <a:pt x="293288" y="501802"/>
                    <a:pt x="269111" y="477625"/>
                    <a:pt x="269111" y="447803"/>
                  </a:cubicBezTo>
                  <a:cubicBezTo>
                    <a:pt x="269111" y="417980"/>
                    <a:pt x="293288" y="393803"/>
                    <a:pt x="323111" y="393802"/>
                  </a:cubicBezTo>
                  <a:cubicBezTo>
                    <a:pt x="338023" y="393803"/>
                    <a:pt x="351523" y="399847"/>
                    <a:pt x="361295" y="409619"/>
                  </a:cubicBezTo>
                  <a:close/>
                  <a:moveTo>
                    <a:pt x="1056788" y="1248247"/>
                  </a:moveTo>
                  <a:cubicBezTo>
                    <a:pt x="1066560" y="1258019"/>
                    <a:pt x="1072604" y="1271520"/>
                    <a:pt x="1072604" y="1286431"/>
                  </a:cubicBezTo>
                  <a:cubicBezTo>
                    <a:pt x="1072604" y="1316254"/>
                    <a:pt x="1048427" y="1340431"/>
                    <a:pt x="1018604" y="1340431"/>
                  </a:cubicBezTo>
                  <a:cubicBezTo>
                    <a:pt x="988781" y="1340431"/>
                    <a:pt x="964604" y="1316254"/>
                    <a:pt x="964604" y="1286431"/>
                  </a:cubicBezTo>
                  <a:cubicBezTo>
                    <a:pt x="964604" y="1256608"/>
                    <a:pt x="988781" y="1232431"/>
                    <a:pt x="1018604" y="1232431"/>
                  </a:cubicBezTo>
                  <a:cubicBezTo>
                    <a:pt x="1033515" y="1232431"/>
                    <a:pt x="1047016" y="1238476"/>
                    <a:pt x="1056788" y="1248247"/>
                  </a:cubicBezTo>
                  <a:close/>
                  <a:moveTo>
                    <a:pt x="1001034" y="1141534"/>
                  </a:moveTo>
                  <a:cubicBezTo>
                    <a:pt x="1010806" y="1151307"/>
                    <a:pt x="1016850" y="1164806"/>
                    <a:pt x="1016850" y="1179718"/>
                  </a:cubicBezTo>
                  <a:cubicBezTo>
                    <a:pt x="1016850" y="1209541"/>
                    <a:pt x="992673" y="1233718"/>
                    <a:pt x="962850" y="1233718"/>
                  </a:cubicBezTo>
                  <a:cubicBezTo>
                    <a:pt x="933027" y="1233717"/>
                    <a:pt x="908850" y="1209540"/>
                    <a:pt x="908850" y="1179718"/>
                  </a:cubicBezTo>
                  <a:cubicBezTo>
                    <a:pt x="908850" y="1149895"/>
                    <a:pt x="933027" y="1125718"/>
                    <a:pt x="962850" y="1125717"/>
                  </a:cubicBezTo>
                  <a:cubicBezTo>
                    <a:pt x="977762" y="1125718"/>
                    <a:pt x="991262" y="1131762"/>
                    <a:pt x="1001034" y="1141534"/>
                  </a:cubicBezTo>
                  <a:close/>
                  <a:moveTo>
                    <a:pt x="547623" y="555783"/>
                  </a:moveTo>
                  <a:cubicBezTo>
                    <a:pt x="557396" y="565556"/>
                    <a:pt x="563440" y="579055"/>
                    <a:pt x="563440" y="593967"/>
                  </a:cubicBezTo>
                  <a:cubicBezTo>
                    <a:pt x="563440" y="623790"/>
                    <a:pt x="539263" y="647967"/>
                    <a:pt x="509440" y="647967"/>
                  </a:cubicBezTo>
                  <a:cubicBezTo>
                    <a:pt x="479617" y="647966"/>
                    <a:pt x="455440" y="623789"/>
                    <a:pt x="455440" y="593967"/>
                  </a:cubicBezTo>
                  <a:cubicBezTo>
                    <a:pt x="455440" y="564144"/>
                    <a:pt x="479617" y="539967"/>
                    <a:pt x="509440" y="539966"/>
                  </a:cubicBezTo>
                  <a:cubicBezTo>
                    <a:pt x="524351" y="539967"/>
                    <a:pt x="537851" y="546011"/>
                    <a:pt x="547623" y="555783"/>
                  </a:cubicBezTo>
                  <a:close/>
                  <a:moveTo>
                    <a:pt x="864331" y="934929"/>
                  </a:moveTo>
                  <a:cubicBezTo>
                    <a:pt x="874103" y="944701"/>
                    <a:pt x="880148" y="958201"/>
                    <a:pt x="880148" y="973112"/>
                  </a:cubicBezTo>
                  <a:cubicBezTo>
                    <a:pt x="880148" y="1002935"/>
                    <a:pt x="855971" y="1027112"/>
                    <a:pt x="826148" y="1027113"/>
                  </a:cubicBezTo>
                  <a:cubicBezTo>
                    <a:pt x="796324" y="1027112"/>
                    <a:pt x="772147" y="1002935"/>
                    <a:pt x="772148" y="973112"/>
                  </a:cubicBezTo>
                  <a:cubicBezTo>
                    <a:pt x="772148" y="943289"/>
                    <a:pt x="796325" y="919112"/>
                    <a:pt x="826148" y="919112"/>
                  </a:cubicBezTo>
                  <a:cubicBezTo>
                    <a:pt x="841059" y="919112"/>
                    <a:pt x="854559" y="925157"/>
                    <a:pt x="864331" y="934929"/>
                  </a:cubicBezTo>
                  <a:close/>
                  <a:moveTo>
                    <a:pt x="1164048" y="1298505"/>
                  </a:moveTo>
                  <a:cubicBezTo>
                    <a:pt x="1173821" y="1308278"/>
                    <a:pt x="1179865" y="1321777"/>
                    <a:pt x="1179865" y="1336689"/>
                  </a:cubicBezTo>
                  <a:cubicBezTo>
                    <a:pt x="1179865" y="1366512"/>
                    <a:pt x="1155688" y="1390689"/>
                    <a:pt x="1125865" y="1390689"/>
                  </a:cubicBezTo>
                  <a:cubicBezTo>
                    <a:pt x="1096041" y="1390688"/>
                    <a:pt x="1071864" y="1366511"/>
                    <a:pt x="1071865" y="1336689"/>
                  </a:cubicBezTo>
                  <a:cubicBezTo>
                    <a:pt x="1071865" y="1306866"/>
                    <a:pt x="1096042" y="1282689"/>
                    <a:pt x="1125865" y="1282688"/>
                  </a:cubicBezTo>
                  <a:cubicBezTo>
                    <a:pt x="1140776" y="1282689"/>
                    <a:pt x="1154276" y="1288733"/>
                    <a:pt x="1164048" y="1298505"/>
                  </a:cubicBezTo>
                  <a:close/>
                  <a:moveTo>
                    <a:pt x="299607" y="237236"/>
                  </a:moveTo>
                  <a:cubicBezTo>
                    <a:pt x="309379" y="247008"/>
                    <a:pt x="315423" y="260508"/>
                    <a:pt x="315423" y="275419"/>
                  </a:cubicBezTo>
                  <a:cubicBezTo>
                    <a:pt x="315424" y="305243"/>
                    <a:pt x="291247" y="329420"/>
                    <a:pt x="261423" y="329419"/>
                  </a:cubicBezTo>
                  <a:cubicBezTo>
                    <a:pt x="231600" y="329420"/>
                    <a:pt x="207423" y="305242"/>
                    <a:pt x="207423" y="275420"/>
                  </a:cubicBezTo>
                  <a:cubicBezTo>
                    <a:pt x="207423" y="245596"/>
                    <a:pt x="231600" y="221419"/>
                    <a:pt x="261423" y="221420"/>
                  </a:cubicBezTo>
                  <a:cubicBezTo>
                    <a:pt x="276335" y="221419"/>
                    <a:pt x="289835" y="227464"/>
                    <a:pt x="299607" y="237236"/>
                  </a:cubicBezTo>
                  <a:close/>
                  <a:moveTo>
                    <a:pt x="479449" y="442491"/>
                  </a:moveTo>
                  <a:cubicBezTo>
                    <a:pt x="489221" y="452264"/>
                    <a:pt x="495265" y="465763"/>
                    <a:pt x="495265" y="480674"/>
                  </a:cubicBezTo>
                  <a:cubicBezTo>
                    <a:pt x="495265" y="510498"/>
                    <a:pt x="471088" y="534675"/>
                    <a:pt x="441265" y="534675"/>
                  </a:cubicBezTo>
                  <a:cubicBezTo>
                    <a:pt x="411442" y="534674"/>
                    <a:pt x="387265" y="510497"/>
                    <a:pt x="387265" y="480675"/>
                  </a:cubicBezTo>
                  <a:cubicBezTo>
                    <a:pt x="387265" y="450851"/>
                    <a:pt x="411442" y="426674"/>
                    <a:pt x="441265" y="426674"/>
                  </a:cubicBezTo>
                  <a:cubicBezTo>
                    <a:pt x="456177" y="426675"/>
                    <a:pt x="469677" y="432719"/>
                    <a:pt x="479449" y="442491"/>
                  </a:cubicBezTo>
                  <a:close/>
                  <a:moveTo>
                    <a:pt x="638697" y="630589"/>
                  </a:moveTo>
                  <a:cubicBezTo>
                    <a:pt x="648469" y="640361"/>
                    <a:pt x="654513" y="653861"/>
                    <a:pt x="654513" y="668772"/>
                  </a:cubicBezTo>
                  <a:cubicBezTo>
                    <a:pt x="654513" y="698596"/>
                    <a:pt x="630336" y="722773"/>
                    <a:pt x="600513" y="722773"/>
                  </a:cubicBezTo>
                  <a:cubicBezTo>
                    <a:pt x="570690" y="722772"/>
                    <a:pt x="546513" y="698595"/>
                    <a:pt x="546513" y="668772"/>
                  </a:cubicBezTo>
                  <a:cubicBezTo>
                    <a:pt x="546513" y="638949"/>
                    <a:pt x="570690" y="614772"/>
                    <a:pt x="600513" y="614772"/>
                  </a:cubicBezTo>
                  <a:cubicBezTo>
                    <a:pt x="615425" y="614772"/>
                    <a:pt x="628925" y="620817"/>
                    <a:pt x="638697" y="630589"/>
                  </a:cubicBezTo>
                  <a:close/>
                  <a:moveTo>
                    <a:pt x="1284662" y="1388738"/>
                  </a:moveTo>
                  <a:cubicBezTo>
                    <a:pt x="1293010" y="1399753"/>
                    <a:pt x="1297156" y="1413951"/>
                    <a:pt x="1295122" y="1428723"/>
                  </a:cubicBezTo>
                  <a:cubicBezTo>
                    <a:pt x="1291054" y="1458267"/>
                    <a:pt x="1263805" y="1478920"/>
                    <a:pt x="1234261" y="1474852"/>
                  </a:cubicBezTo>
                  <a:cubicBezTo>
                    <a:pt x="1204717" y="1470784"/>
                    <a:pt x="1184064" y="1443535"/>
                    <a:pt x="1188132" y="1413991"/>
                  </a:cubicBezTo>
                  <a:cubicBezTo>
                    <a:pt x="1192200" y="1384447"/>
                    <a:pt x="1219449" y="1363794"/>
                    <a:pt x="1248993" y="1367862"/>
                  </a:cubicBezTo>
                  <a:cubicBezTo>
                    <a:pt x="1263765" y="1369895"/>
                    <a:pt x="1276314" y="1377725"/>
                    <a:pt x="1284662" y="1388738"/>
                  </a:cubicBezTo>
                  <a:close/>
                  <a:moveTo>
                    <a:pt x="1004862" y="1022142"/>
                  </a:moveTo>
                  <a:cubicBezTo>
                    <a:pt x="1014634" y="1031914"/>
                    <a:pt x="1020678" y="1045414"/>
                    <a:pt x="1020678" y="1060326"/>
                  </a:cubicBezTo>
                  <a:cubicBezTo>
                    <a:pt x="1020678" y="1090149"/>
                    <a:pt x="996501" y="1114326"/>
                    <a:pt x="966678" y="1114326"/>
                  </a:cubicBezTo>
                  <a:cubicBezTo>
                    <a:pt x="936855" y="1114325"/>
                    <a:pt x="912678" y="1090148"/>
                    <a:pt x="912678" y="1060326"/>
                  </a:cubicBezTo>
                  <a:cubicBezTo>
                    <a:pt x="912678" y="1030503"/>
                    <a:pt x="936855" y="1006326"/>
                    <a:pt x="966678" y="1006325"/>
                  </a:cubicBezTo>
                  <a:cubicBezTo>
                    <a:pt x="981590" y="1006326"/>
                    <a:pt x="995090" y="1012370"/>
                    <a:pt x="1004862" y="1022142"/>
                  </a:cubicBezTo>
                  <a:close/>
                  <a:moveTo>
                    <a:pt x="809048" y="767606"/>
                  </a:moveTo>
                  <a:cubicBezTo>
                    <a:pt x="818820" y="777378"/>
                    <a:pt x="824864" y="790878"/>
                    <a:pt x="824864" y="805789"/>
                  </a:cubicBezTo>
                  <a:cubicBezTo>
                    <a:pt x="824864" y="835612"/>
                    <a:pt x="800687" y="859789"/>
                    <a:pt x="770864" y="859790"/>
                  </a:cubicBezTo>
                  <a:cubicBezTo>
                    <a:pt x="748497" y="859789"/>
                    <a:pt x="729305" y="846190"/>
                    <a:pt x="721107" y="826808"/>
                  </a:cubicBezTo>
                  <a:lnTo>
                    <a:pt x="719779" y="820227"/>
                  </a:lnTo>
                  <a:lnTo>
                    <a:pt x="717057" y="833708"/>
                  </a:lnTo>
                  <a:cubicBezTo>
                    <a:pt x="708860" y="853090"/>
                    <a:pt x="689669" y="866689"/>
                    <a:pt x="667301" y="866689"/>
                  </a:cubicBezTo>
                  <a:cubicBezTo>
                    <a:pt x="637478" y="866689"/>
                    <a:pt x="613301" y="842512"/>
                    <a:pt x="613301" y="812689"/>
                  </a:cubicBezTo>
                  <a:cubicBezTo>
                    <a:pt x="613301" y="782866"/>
                    <a:pt x="637478" y="758689"/>
                    <a:pt x="667301" y="758689"/>
                  </a:cubicBezTo>
                  <a:cubicBezTo>
                    <a:pt x="682213" y="758689"/>
                    <a:pt x="695713" y="764733"/>
                    <a:pt x="705485" y="774505"/>
                  </a:cubicBezTo>
                  <a:cubicBezTo>
                    <a:pt x="710371" y="779392"/>
                    <a:pt x="714325" y="785210"/>
                    <a:pt x="717058" y="791670"/>
                  </a:cubicBezTo>
                  <a:lnTo>
                    <a:pt x="718386" y="798251"/>
                  </a:lnTo>
                  <a:lnTo>
                    <a:pt x="721108" y="784770"/>
                  </a:lnTo>
                  <a:cubicBezTo>
                    <a:pt x="729305" y="765388"/>
                    <a:pt x="748496" y="751789"/>
                    <a:pt x="770864" y="751789"/>
                  </a:cubicBezTo>
                  <a:cubicBezTo>
                    <a:pt x="785775" y="751789"/>
                    <a:pt x="799276" y="757834"/>
                    <a:pt x="809048" y="767606"/>
                  </a:cubicBezTo>
                  <a:close/>
                  <a:moveTo>
                    <a:pt x="437079" y="316334"/>
                  </a:moveTo>
                  <a:cubicBezTo>
                    <a:pt x="446852" y="326107"/>
                    <a:pt x="452896" y="339607"/>
                    <a:pt x="452896" y="354518"/>
                  </a:cubicBezTo>
                  <a:cubicBezTo>
                    <a:pt x="452896" y="384341"/>
                    <a:pt x="428719" y="408518"/>
                    <a:pt x="398896" y="408518"/>
                  </a:cubicBezTo>
                  <a:cubicBezTo>
                    <a:pt x="369072" y="408518"/>
                    <a:pt x="344895" y="384341"/>
                    <a:pt x="344896" y="354518"/>
                  </a:cubicBezTo>
                  <a:cubicBezTo>
                    <a:pt x="344896" y="324695"/>
                    <a:pt x="369073" y="300518"/>
                    <a:pt x="398895" y="300518"/>
                  </a:cubicBezTo>
                  <a:cubicBezTo>
                    <a:pt x="413807" y="300518"/>
                    <a:pt x="427307" y="306562"/>
                    <a:pt x="437079" y="316334"/>
                  </a:cubicBezTo>
                  <a:close/>
                  <a:moveTo>
                    <a:pt x="1150886" y="1172084"/>
                  </a:moveTo>
                  <a:cubicBezTo>
                    <a:pt x="1160658" y="1181856"/>
                    <a:pt x="1166703" y="1195356"/>
                    <a:pt x="1166702" y="1210267"/>
                  </a:cubicBezTo>
                  <a:cubicBezTo>
                    <a:pt x="1166703" y="1240090"/>
                    <a:pt x="1142526" y="1264267"/>
                    <a:pt x="1112703" y="1264267"/>
                  </a:cubicBezTo>
                  <a:cubicBezTo>
                    <a:pt x="1082879" y="1264267"/>
                    <a:pt x="1058702" y="1240090"/>
                    <a:pt x="1058703" y="1210267"/>
                  </a:cubicBezTo>
                  <a:cubicBezTo>
                    <a:pt x="1058702" y="1180444"/>
                    <a:pt x="1082879" y="1156267"/>
                    <a:pt x="1112702" y="1156267"/>
                  </a:cubicBezTo>
                  <a:cubicBezTo>
                    <a:pt x="1127614" y="1156267"/>
                    <a:pt x="1141114" y="1162312"/>
                    <a:pt x="1150886" y="1172084"/>
                  </a:cubicBezTo>
                  <a:close/>
                  <a:moveTo>
                    <a:pt x="758241" y="665179"/>
                  </a:moveTo>
                  <a:cubicBezTo>
                    <a:pt x="768014" y="674952"/>
                    <a:pt x="774058" y="688452"/>
                    <a:pt x="774058" y="703363"/>
                  </a:cubicBezTo>
                  <a:cubicBezTo>
                    <a:pt x="774058" y="733186"/>
                    <a:pt x="749881" y="757363"/>
                    <a:pt x="720058" y="757363"/>
                  </a:cubicBezTo>
                  <a:cubicBezTo>
                    <a:pt x="690235" y="757363"/>
                    <a:pt x="666058" y="733186"/>
                    <a:pt x="666058" y="703363"/>
                  </a:cubicBezTo>
                  <a:cubicBezTo>
                    <a:pt x="666058" y="673540"/>
                    <a:pt x="690235" y="649363"/>
                    <a:pt x="720058" y="649363"/>
                  </a:cubicBezTo>
                  <a:cubicBezTo>
                    <a:pt x="734969" y="649363"/>
                    <a:pt x="748469" y="655407"/>
                    <a:pt x="758241" y="665179"/>
                  </a:cubicBezTo>
                  <a:close/>
                  <a:moveTo>
                    <a:pt x="1104803" y="1068605"/>
                  </a:moveTo>
                  <a:cubicBezTo>
                    <a:pt x="1114576" y="1078378"/>
                    <a:pt x="1120620" y="1091877"/>
                    <a:pt x="1120619" y="1106788"/>
                  </a:cubicBezTo>
                  <a:cubicBezTo>
                    <a:pt x="1120620" y="1136612"/>
                    <a:pt x="1096443" y="1160789"/>
                    <a:pt x="1066620" y="1160789"/>
                  </a:cubicBezTo>
                  <a:cubicBezTo>
                    <a:pt x="1036796" y="1160788"/>
                    <a:pt x="1012619" y="1136611"/>
                    <a:pt x="1012620" y="1106788"/>
                  </a:cubicBezTo>
                  <a:cubicBezTo>
                    <a:pt x="1012619" y="1076965"/>
                    <a:pt x="1036796" y="1052788"/>
                    <a:pt x="1066619" y="1052788"/>
                  </a:cubicBezTo>
                  <a:cubicBezTo>
                    <a:pt x="1081531" y="1052788"/>
                    <a:pt x="1095031" y="1058833"/>
                    <a:pt x="1104803" y="1068605"/>
                  </a:cubicBezTo>
                  <a:close/>
                  <a:moveTo>
                    <a:pt x="631410" y="467109"/>
                  </a:moveTo>
                  <a:cubicBezTo>
                    <a:pt x="641182" y="476881"/>
                    <a:pt x="647226" y="490381"/>
                    <a:pt x="647226" y="505292"/>
                  </a:cubicBezTo>
                  <a:cubicBezTo>
                    <a:pt x="647226" y="535115"/>
                    <a:pt x="623049" y="559292"/>
                    <a:pt x="593226" y="559292"/>
                  </a:cubicBezTo>
                  <a:cubicBezTo>
                    <a:pt x="563403" y="559292"/>
                    <a:pt x="539226" y="535115"/>
                    <a:pt x="539226" y="505292"/>
                  </a:cubicBezTo>
                  <a:cubicBezTo>
                    <a:pt x="539226" y="475469"/>
                    <a:pt x="563403" y="451292"/>
                    <a:pt x="593226" y="451292"/>
                  </a:cubicBezTo>
                  <a:cubicBezTo>
                    <a:pt x="608138" y="451292"/>
                    <a:pt x="621638" y="457337"/>
                    <a:pt x="631410" y="467109"/>
                  </a:cubicBezTo>
                  <a:close/>
                  <a:moveTo>
                    <a:pt x="933508" y="826650"/>
                  </a:moveTo>
                  <a:lnTo>
                    <a:pt x="930563" y="841237"/>
                  </a:lnTo>
                  <a:lnTo>
                    <a:pt x="928727" y="843961"/>
                  </a:lnTo>
                  <a:lnTo>
                    <a:pt x="929377" y="843830"/>
                  </a:lnTo>
                  <a:lnTo>
                    <a:pt x="944209" y="846824"/>
                  </a:lnTo>
                  <a:lnTo>
                    <a:pt x="934748" y="832792"/>
                  </a:lnTo>
                  <a:close/>
                  <a:moveTo>
                    <a:pt x="1267524" y="1228618"/>
                  </a:moveTo>
                  <a:cubicBezTo>
                    <a:pt x="1277297" y="1238391"/>
                    <a:pt x="1283340" y="1251891"/>
                    <a:pt x="1283340" y="1266802"/>
                  </a:cubicBezTo>
                  <a:cubicBezTo>
                    <a:pt x="1283340" y="1296625"/>
                    <a:pt x="1259163" y="1320802"/>
                    <a:pt x="1229341" y="1320802"/>
                  </a:cubicBezTo>
                  <a:cubicBezTo>
                    <a:pt x="1199517" y="1320802"/>
                    <a:pt x="1175340" y="1296625"/>
                    <a:pt x="1175340" y="1266802"/>
                  </a:cubicBezTo>
                  <a:cubicBezTo>
                    <a:pt x="1175340" y="1236979"/>
                    <a:pt x="1199517" y="1212802"/>
                    <a:pt x="1229340" y="1212802"/>
                  </a:cubicBezTo>
                  <a:cubicBezTo>
                    <a:pt x="1244252" y="1212802"/>
                    <a:pt x="1257752" y="1218846"/>
                    <a:pt x="1267524" y="1228618"/>
                  </a:cubicBezTo>
                  <a:close/>
                  <a:moveTo>
                    <a:pt x="721649" y="542601"/>
                  </a:moveTo>
                  <a:cubicBezTo>
                    <a:pt x="731422" y="552374"/>
                    <a:pt x="737466" y="565873"/>
                    <a:pt x="737466" y="580785"/>
                  </a:cubicBezTo>
                  <a:cubicBezTo>
                    <a:pt x="737466" y="610608"/>
                    <a:pt x="713289" y="634785"/>
                    <a:pt x="683466" y="634785"/>
                  </a:cubicBezTo>
                  <a:cubicBezTo>
                    <a:pt x="653643" y="634784"/>
                    <a:pt x="629466" y="610607"/>
                    <a:pt x="629466" y="580785"/>
                  </a:cubicBezTo>
                  <a:cubicBezTo>
                    <a:pt x="629466" y="550962"/>
                    <a:pt x="653643" y="526785"/>
                    <a:pt x="683466" y="526784"/>
                  </a:cubicBezTo>
                  <a:cubicBezTo>
                    <a:pt x="698377" y="526785"/>
                    <a:pt x="711877" y="532829"/>
                    <a:pt x="721649" y="542601"/>
                  </a:cubicBezTo>
                  <a:close/>
                  <a:moveTo>
                    <a:pt x="575115" y="358032"/>
                  </a:moveTo>
                  <a:cubicBezTo>
                    <a:pt x="584887" y="367804"/>
                    <a:pt x="590931" y="381304"/>
                    <a:pt x="590931" y="396215"/>
                  </a:cubicBezTo>
                  <a:cubicBezTo>
                    <a:pt x="590931" y="426038"/>
                    <a:pt x="566754" y="450215"/>
                    <a:pt x="536931" y="450215"/>
                  </a:cubicBezTo>
                  <a:cubicBezTo>
                    <a:pt x="507108" y="450215"/>
                    <a:pt x="482931" y="426038"/>
                    <a:pt x="482931" y="396215"/>
                  </a:cubicBezTo>
                  <a:cubicBezTo>
                    <a:pt x="482931" y="366392"/>
                    <a:pt x="507108" y="342215"/>
                    <a:pt x="536931" y="342215"/>
                  </a:cubicBezTo>
                  <a:cubicBezTo>
                    <a:pt x="551843" y="342215"/>
                    <a:pt x="565343" y="348260"/>
                    <a:pt x="575115" y="358032"/>
                  </a:cubicBezTo>
                  <a:close/>
                  <a:moveTo>
                    <a:pt x="417019" y="159625"/>
                  </a:moveTo>
                  <a:cubicBezTo>
                    <a:pt x="426791" y="169397"/>
                    <a:pt x="432835" y="182897"/>
                    <a:pt x="432835" y="197808"/>
                  </a:cubicBezTo>
                  <a:cubicBezTo>
                    <a:pt x="432835" y="227632"/>
                    <a:pt x="408658" y="251809"/>
                    <a:pt x="378835" y="251808"/>
                  </a:cubicBezTo>
                  <a:cubicBezTo>
                    <a:pt x="349012" y="251808"/>
                    <a:pt x="324835" y="227631"/>
                    <a:pt x="324835" y="197809"/>
                  </a:cubicBezTo>
                  <a:cubicBezTo>
                    <a:pt x="324835" y="167985"/>
                    <a:pt x="349012" y="143808"/>
                    <a:pt x="378835" y="143809"/>
                  </a:cubicBezTo>
                  <a:cubicBezTo>
                    <a:pt x="393747" y="143808"/>
                    <a:pt x="407247" y="149853"/>
                    <a:pt x="417019" y="159625"/>
                  </a:cubicBezTo>
                  <a:close/>
                  <a:moveTo>
                    <a:pt x="1379126" y="1307730"/>
                  </a:moveTo>
                  <a:cubicBezTo>
                    <a:pt x="1391601" y="1324677"/>
                    <a:pt x="1393490" y="1348122"/>
                    <a:pt x="1382066" y="1367352"/>
                  </a:cubicBezTo>
                  <a:cubicBezTo>
                    <a:pt x="1366833" y="1392991"/>
                    <a:pt x="1333699" y="1401428"/>
                    <a:pt x="1308060" y="1386195"/>
                  </a:cubicBezTo>
                  <a:cubicBezTo>
                    <a:pt x="1282420" y="1370962"/>
                    <a:pt x="1273984" y="1337828"/>
                    <a:pt x="1289216" y="1312189"/>
                  </a:cubicBezTo>
                  <a:cubicBezTo>
                    <a:pt x="1304449" y="1286550"/>
                    <a:pt x="1337583" y="1278113"/>
                    <a:pt x="1363223" y="1293345"/>
                  </a:cubicBezTo>
                  <a:cubicBezTo>
                    <a:pt x="1369633" y="1297154"/>
                    <a:pt x="1374967" y="1302081"/>
                    <a:pt x="1379126" y="1307730"/>
                  </a:cubicBezTo>
                  <a:close/>
                  <a:moveTo>
                    <a:pt x="1066854" y="920623"/>
                  </a:moveTo>
                  <a:cubicBezTo>
                    <a:pt x="1076626" y="930395"/>
                    <a:pt x="1082671" y="943896"/>
                    <a:pt x="1082671" y="958807"/>
                  </a:cubicBezTo>
                  <a:cubicBezTo>
                    <a:pt x="1082671" y="988630"/>
                    <a:pt x="1058494" y="1012807"/>
                    <a:pt x="1028671" y="1012807"/>
                  </a:cubicBezTo>
                  <a:cubicBezTo>
                    <a:pt x="998848" y="1012807"/>
                    <a:pt x="974671" y="988630"/>
                    <a:pt x="974671" y="958807"/>
                  </a:cubicBezTo>
                  <a:cubicBezTo>
                    <a:pt x="974671" y="928984"/>
                    <a:pt x="998848" y="904807"/>
                    <a:pt x="1028671" y="904807"/>
                  </a:cubicBezTo>
                  <a:cubicBezTo>
                    <a:pt x="1043582" y="904807"/>
                    <a:pt x="1057082" y="910852"/>
                    <a:pt x="1066854" y="920623"/>
                  </a:cubicBezTo>
                  <a:close/>
                  <a:moveTo>
                    <a:pt x="518274" y="239670"/>
                  </a:moveTo>
                  <a:cubicBezTo>
                    <a:pt x="528046" y="249443"/>
                    <a:pt x="534090" y="262942"/>
                    <a:pt x="534090" y="277853"/>
                  </a:cubicBezTo>
                  <a:cubicBezTo>
                    <a:pt x="534090" y="307677"/>
                    <a:pt x="509913" y="331854"/>
                    <a:pt x="480090" y="331854"/>
                  </a:cubicBezTo>
                  <a:cubicBezTo>
                    <a:pt x="450267" y="331853"/>
                    <a:pt x="426090" y="307676"/>
                    <a:pt x="426090" y="277854"/>
                  </a:cubicBezTo>
                  <a:cubicBezTo>
                    <a:pt x="426090" y="248030"/>
                    <a:pt x="450267" y="223853"/>
                    <a:pt x="480090" y="223854"/>
                  </a:cubicBezTo>
                  <a:cubicBezTo>
                    <a:pt x="495002" y="223854"/>
                    <a:pt x="508502" y="229898"/>
                    <a:pt x="518274" y="239670"/>
                  </a:cubicBezTo>
                  <a:close/>
                  <a:moveTo>
                    <a:pt x="869697" y="632169"/>
                  </a:moveTo>
                  <a:cubicBezTo>
                    <a:pt x="879469" y="641942"/>
                    <a:pt x="885513" y="655441"/>
                    <a:pt x="885513" y="670353"/>
                  </a:cubicBezTo>
                  <a:cubicBezTo>
                    <a:pt x="885513" y="700176"/>
                    <a:pt x="861336" y="724353"/>
                    <a:pt x="831513" y="724353"/>
                  </a:cubicBezTo>
                  <a:cubicBezTo>
                    <a:pt x="801690" y="724352"/>
                    <a:pt x="777513" y="700175"/>
                    <a:pt x="777513" y="670353"/>
                  </a:cubicBezTo>
                  <a:cubicBezTo>
                    <a:pt x="777513" y="640529"/>
                    <a:pt x="801690" y="616352"/>
                    <a:pt x="831513" y="616352"/>
                  </a:cubicBezTo>
                  <a:cubicBezTo>
                    <a:pt x="846425" y="616353"/>
                    <a:pt x="859925" y="622397"/>
                    <a:pt x="869697" y="632169"/>
                  </a:cubicBezTo>
                  <a:close/>
                  <a:moveTo>
                    <a:pt x="1171707" y="979840"/>
                  </a:moveTo>
                  <a:cubicBezTo>
                    <a:pt x="1181479" y="989612"/>
                    <a:pt x="1187523" y="1003112"/>
                    <a:pt x="1187523" y="1018023"/>
                  </a:cubicBezTo>
                  <a:cubicBezTo>
                    <a:pt x="1187523" y="1047847"/>
                    <a:pt x="1163346" y="1072024"/>
                    <a:pt x="1133523" y="1072024"/>
                  </a:cubicBezTo>
                  <a:cubicBezTo>
                    <a:pt x="1103700" y="1072023"/>
                    <a:pt x="1079523" y="1047846"/>
                    <a:pt x="1079523" y="1018024"/>
                  </a:cubicBezTo>
                  <a:cubicBezTo>
                    <a:pt x="1079523" y="988200"/>
                    <a:pt x="1103700" y="964023"/>
                    <a:pt x="1133523" y="964023"/>
                  </a:cubicBezTo>
                  <a:cubicBezTo>
                    <a:pt x="1148434" y="964024"/>
                    <a:pt x="1161935" y="970068"/>
                    <a:pt x="1171707" y="979840"/>
                  </a:cubicBezTo>
                  <a:close/>
                  <a:moveTo>
                    <a:pt x="743233" y="414151"/>
                  </a:moveTo>
                  <a:cubicBezTo>
                    <a:pt x="753005" y="423924"/>
                    <a:pt x="759049" y="437424"/>
                    <a:pt x="759049" y="452335"/>
                  </a:cubicBezTo>
                  <a:cubicBezTo>
                    <a:pt x="759049" y="482158"/>
                    <a:pt x="734872" y="506335"/>
                    <a:pt x="705049" y="506335"/>
                  </a:cubicBezTo>
                  <a:cubicBezTo>
                    <a:pt x="675226" y="506335"/>
                    <a:pt x="651049" y="482158"/>
                    <a:pt x="651049" y="452335"/>
                  </a:cubicBezTo>
                  <a:cubicBezTo>
                    <a:pt x="651049" y="422512"/>
                    <a:pt x="675226" y="398335"/>
                    <a:pt x="705049" y="398335"/>
                  </a:cubicBezTo>
                  <a:cubicBezTo>
                    <a:pt x="719960" y="398335"/>
                    <a:pt x="733461" y="404379"/>
                    <a:pt x="743233" y="414151"/>
                  </a:cubicBezTo>
                  <a:close/>
                  <a:moveTo>
                    <a:pt x="974454" y="684486"/>
                  </a:moveTo>
                  <a:cubicBezTo>
                    <a:pt x="984227" y="694259"/>
                    <a:pt x="990270" y="707759"/>
                    <a:pt x="990270" y="722670"/>
                  </a:cubicBezTo>
                  <a:cubicBezTo>
                    <a:pt x="990270" y="730126"/>
                    <a:pt x="988759" y="737229"/>
                    <a:pt x="986027" y="743689"/>
                  </a:cubicBezTo>
                  <a:lnTo>
                    <a:pt x="974464" y="760839"/>
                  </a:lnTo>
                  <a:lnTo>
                    <a:pt x="984504" y="757772"/>
                  </a:lnTo>
                  <a:cubicBezTo>
                    <a:pt x="999416" y="757773"/>
                    <a:pt x="1012916" y="763817"/>
                    <a:pt x="1022688" y="773589"/>
                  </a:cubicBezTo>
                  <a:cubicBezTo>
                    <a:pt x="1032461" y="783362"/>
                    <a:pt x="1038505" y="796861"/>
                    <a:pt x="1038505" y="811773"/>
                  </a:cubicBezTo>
                  <a:cubicBezTo>
                    <a:pt x="1038505" y="841596"/>
                    <a:pt x="1014328" y="865773"/>
                    <a:pt x="984505" y="865773"/>
                  </a:cubicBezTo>
                  <a:lnTo>
                    <a:pt x="969673" y="862778"/>
                  </a:lnTo>
                  <a:lnTo>
                    <a:pt x="979134" y="876811"/>
                  </a:lnTo>
                  <a:cubicBezTo>
                    <a:pt x="981866" y="883271"/>
                    <a:pt x="983377" y="890374"/>
                    <a:pt x="983377" y="897830"/>
                  </a:cubicBezTo>
                  <a:cubicBezTo>
                    <a:pt x="983377" y="927653"/>
                    <a:pt x="959200" y="951830"/>
                    <a:pt x="929377" y="951830"/>
                  </a:cubicBezTo>
                  <a:cubicBezTo>
                    <a:pt x="899554" y="951830"/>
                    <a:pt x="875377" y="927653"/>
                    <a:pt x="875377" y="897830"/>
                  </a:cubicBezTo>
                  <a:cubicBezTo>
                    <a:pt x="875377" y="890374"/>
                    <a:pt x="876888" y="883271"/>
                    <a:pt x="879621" y="876811"/>
                  </a:cubicBezTo>
                  <a:lnTo>
                    <a:pt x="881457" y="874087"/>
                  </a:lnTo>
                  <a:lnTo>
                    <a:pt x="880807" y="874218"/>
                  </a:lnTo>
                  <a:cubicBezTo>
                    <a:pt x="850984" y="874218"/>
                    <a:pt x="826807" y="850041"/>
                    <a:pt x="826807" y="820218"/>
                  </a:cubicBezTo>
                  <a:cubicBezTo>
                    <a:pt x="826807" y="790395"/>
                    <a:pt x="850984" y="766218"/>
                    <a:pt x="880807" y="766218"/>
                  </a:cubicBezTo>
                  <a:cubicBezTo>
                    <a:pt x="895719" y="766218"/>
                    <a:pt x="909219" y="772262"/>
                    <a:pt x="918991" y="782034"/>
                  </a:cubicBezTo>
                  <a:cubicBezTo>
                    <a:pt x="923877" y="786920"/>
                    <a:pt x="927831" y="792739"/>
                    <a:pt x="930563" y="799199"/>
                  </a:cubicBezTo>
                  <a:lnTo>
                    <a:pt x="931804" y="805341"/>
                  </a:lnTo>
                  <a:lnTo>
                    <a:pt x="934748" y="790754"/>
                  </a:lnTo>
                  <a:lnTo>
                    <a:pt x="948354" y="774231"/>
                  </a:lnTo>
                  <a:lnTo>
                    <a:pt x="936271" y="776670"/>
                  </a:lnTo>
                  <a:cubicBezTo>
                    <a:pt x="906447" y="776670"/>
                    <a:pt x="882270" y="752493"/>
                    <a:pt x="882270" y="722670"/>
                  </a:cubicBezTo>
                  <a:cubicBezTo>
                    <a:pt x="882270" y="692847"/>
                    <a:pt x="906447" y="668670"/>
                    <a:pt x="936270" y="668670"/>
                  </a:cubicBezTo>
                  <a:cubicBezTo>
                    <a:pt x="951182" y="668670"/>
                    <a:pt x="964682" y="674715"/>
                    <a:pt x="974454" y="684486"/>
                  </a:cubicBezTo>
                  <a:close/>
                  <a:moveTo>
                    <a:pt x="664042" y="289158"/>
                  </a:moveTo>
                  <a:cubicBezTo>
                    <a:pt x="673814" y="298931"/>
                    <a:pt x="679858" y="312430"/>
                    <a:pt x="679858" y="327342"/>
                  </a:cubicBezTo>
                  <a:cubicBezTo>
                    <a:pt x="679858" y="357165"/>
                    <a:pt x="655681" y="381342"/>
                    <a:pt x="625858" y="381342"/>
                  </a:cubicBezTo>
                  <a:cubicBezTo>
                    <a:pt x="596035" y="381341"/>
                    <a:pt x="571858" y="357164"/>
                    <a:pt x="571858" y="327342"/>
                  </a:cubicBezTo>
                  <a:cubicBezTo>
                    <a:pt x="571858" y="297519"/>
                    <a:pt x="596035" y="273342"/>
                    <a:pt x="625858" y="273341"/>
                  </a:cubicBezTo>
                  <a:cubicBezTo>
                    <a:pt x="640769" y="273342"/>
                    <a:pt x="654270" y="279386"/>
                    <a:pt x="664042" y="289158"/>
                  </a:cubicBezTo>
                  <a:close/>
                  <a:moveTo>
                    <a:pt x="833871" y="493520"/>
                  </a:moveTo>
                  <a:cubicBezTo>
                    <a:pt x="843643" y="503293"/>
                    <a:pt x="849687" y="516792"/>
                    <a:pt x="849687" y="531703"/>
                  </a:cubicBezTo>
                  <a:cubicBezTo>
                    <a:pt x="849687" y="561527"/>
                    <a:pt x="825510" y="585704"/>
                    <a:pt x="795687" y="585704"/>
                  </a:cubicBezTo>
                  <a:cubicBezTo>
                    <a:pt x="765864" y="585703"/>
                    <a:pt x="741687" y="561526"/>
                    <a:pt x="741687" y="531704"/>
                  </a:cubicBezTo>
                  <a:cubicBezTo>
                    <a:pt x="741687" y="501880"/>
                    <a:pt x="765864" y="477703"/>
                    <a:pt x="795687" y="477703"/>
                  </a:cubicBezTo>
                  <a:cubicBezTo>
                    <a:pt x="810598" y="477703"/>
                    <a:pt x="824099" y="483748"/>
                    <a:pt x="833871" y="493520"/>
                  </a:cubicBezTo>
                  <a:close/>
                  <a:moveTo>
                    <a:pt x="522225" y="87126"/>
                  </a:moveTo>
                  <a:cubicBezTo>
                    <a:pt x="531997" y="96898"/>
                    <a:pt x="538042" y="110398"/>
                    <a:pt x="538041" y="125309"/>
                  </a:cubicBezTo>
                  <a:cubicBezTo>
                    <a:pt x="538042" y="155133"/>
                    <a:pt x="513865" y="179310"/>
                    <a:pt x="484041" y="179309"/>
                  </a:cubicBezTo>
                  <a:cubicBezTo>
                    <a:pt x="454218" y="179309"/>
                    <a:pt x="430041" y="155132"/>
                    <a:pt x="430042" y="125309"/>
                  </a:cubicBezTo>
                  <a:cubicBezTo>
                    <a:pt x="430041" y="95486"/>
                    <a:pt x="454218" y="71309"/>
                    <a:pt x="484041" y="71309"/>
                  </a:cubicBezTo>
                  <a:cubicBezTo>
                    <a:pt x="498953" y="71309"/>
                    <a:pt x="512453" y="77354"/>
                    <a:pt x="522225" y="87126"/>
                  </a:cubicBezTo>
                  <a:close/>
                  <a:moveTo>
                    <a:pt x="1128847" y="819105"/>
                  </a:moveTo>
                  <a:cubicBezTo>
                    <a:pt x="1138619" y="828877"/>
                    <a:pt x="1144664" y="842377"/>
                    <a:pt x="1144663" y="857288"/>
                  </a:cubicBezTo>
                  <a:cubicBezTo>
                    <a:pt x="1144664" y="887111"/>
                    <a:pt x="1120487" y="911289"/>
                    <a:pt x="1090664" y="911289"/>
                  </a:cubicBezTo>
                  <a:cubicBezTo>
                    <a:pt x="1060840" y="911288"/>
                    <a:pt x="1036663" y="887111"/>
                    <a:pt x="1036664" y="857288"/>
                  </a:cubicBezTo>
                  <a:cubicBezTo>
                    <a:pt x="1036663" y="827465"/>
                    <a:pt x="1060840" y="803288"/>
                    <a:pt x="1090663" y="803288"/>
                  </a:cubicBezTo>
                  <a:cubicBezTo>
                    <a:pt x="1105575" y="803288"/>
                    <a:pt x="1119075" y="809333"/>
                    <a:pt x="1128847" y="819105"/>
                  </a:cubicBezTo>
                  <a:close/>
                  <a:moveTo>
                    <a:pt x="1467427" y="1211442"/>
                  </a:moveTo>
                  <a:cubicBezTo>
                    <a:pt x="1479903" y="1228389"/>
                    <a:pt x="1481792" y="1251834"/>
                    <a:pt x="1470368" y="1271064"/>
                  </a:cubicBezTo>
                  <a:cubicBezTo>
                    <a:pt x="1455135" y="1296703"/>
                    <a:pt x="1422001" y="1305140"/>
                    <a:pt x="1396361" y="1289907"/>
                  </a:cubicBezTo>
                  <a:cubicBezTo>
                    <a:pt x="1370721" y="1274674"/>
                    <a:pt x="1362286" y="1241540"/>
                    <a:pt x="1377518" y="1215901"/>
                  </a:cubicBezTo>
                  <a:cubicBezTo>
                    <a:pt x="1392751" y="1190262"/>
                    <a:pt x="1425885" y="1181825"/>
                    <a:pt x="1451524" y="1197057"/>
                  </a:cubicBezTo>
                  <a:cubicBezTo>
                    <a:pt x="1457934" y="1200866"/>
                    <a:pt x="1463269" y="1205793"/>
                    <a:pt x="1467427" y="1211442"/>
                  </a:cubicBezTo>
                  <a:close/>
                  <a:moveTo>
                    <a:pt x="639421" y="184565"/>
                  </a:moveTo>
                  <a:cubicBezTo>
                    <a:pt x="649193" y="194337"/>
                    <a:pt x="655237" y="207837"/>
                    <a:pt x="655237" y="222748"/>
                  </a:cubicBezTo>
                  <a:cubicBezTo>
                    <a:pt x="655237" y="252571"/>
                    <a:pt x="631060" y="276748"/>
                    <a:pt x="601237" y="276749"/>
                  </a:cubicBezTo>
                  <a:cubicBezTo>
                    <a:pt x="571414" y="276748"/>
                    <a:pt x="547237" y="252571"/>
                    <a:pt x="547237" y="222748"/>
                  </a:cubicBezTo>
                  <a:cubicBezTo>
                    <a:pt x="547237" y="192925"/>
                    <a:pt x="571414" y="168748"/>
                    <a:pt x="601237" y="168748"/>
                  </a:cubicBezTo>
                  <a:cubicBezTo>
                    <a:pt x="616148" y="168748"/>
                    <a:pt x="629649" y="174793"/>
                    <a:pt x="639421" y="184565"/>
                  </a:cubicBezTo>
                  <a:close/>
                  <a:moveTo>
                    <a:pt x="1226878" y="885338"/>
                  </a:moveTo>
                  <a:cubicBezTo>
                    <a:pt x="1236651" y="895111"/>
                    <a:pt x="1242694" y="908611"/>
                    <a:pt x="1242694" y="923522"/>
                  </a:cubicBezTo>
                  <a:cubicBezTo>
                    <a:pt x="1242694" y="953345"/>
                    <a:pt x="1218517" y="977522"/>
                    <a:pt x="1188695" y="977522"/>
                  </a:cubicBezTo>
                  <a:cubicBezTo>
                    <a:pt x="1158871" y="977522"/>
                    <a:pt x="1134694" y="953345"/>
                    <a:pt x="1134694" y="923522"/>
                  </a:cubicBezTo>
                  <a:cubicBezTo>
                    <a:pt x="1134694" y="893699"/>
                    <a:pt x="1158871" y="869522"/>
                    <a:pt x="1188694" y="869522"/>
                  </a:cubicBezTo>
                  <a:cubicBezTo>
                    <a:pt x="1203606" y="869522"/>
                    <a:pt x="1217106" y="875567"/>
                    <a:pt x="1226878" y="885338"/>
                  </a:cubicBezTo>
                  <a:close/>
                  <a:moveTo>
                    <a:pt x="965980" y="533157"/>
                  </a:moveTo>
                  <a:cubicBezTo>
                    <a:pt x="975752" y="542930"/>
                    <a:pt x="981796" y="556430"/>
                    <a:pt x="981796" y="571341"/>
                  </a:cubicBezTo>
                  <a:cubicBezTo>
                    <a:pt x="981796" y="601164"/>
                    <a:pt x="957619" y="625341"/>
                    <a:pt x="927796" y="625341"/>
                  </a:cubicBezTo>
                  <a:cubicBezTo>
                    <a:pt x="897973" y="625341"/>
                    <a:pt x="873796" y="601164"/>
                    <a:pt x="873796" y="571341"/>
                  </a:cubicBezTo>
                  <a:cubicBezTo>
                    <a:pt x="873796" y="541518"/>
                    <a:pt x="897973" y="517341"/>
                    <a:pt x="927796" y="517341"/>
                  </a:cubicBezTo>
                  <a:cubicBezTo>
                    <a:pt x="942707" y="517341"/>
                    <a:pt x="956208" y="523385"/>
                    <a:pt x="965980" y="533157"/>
                  </a:cubicBezTo>
                  <a:close/>
                  <a:moveTo>
                    <a:pt x="1413560" y="1067621"/>
                  </a:moveTo>
                  <a:cubicBezTo>
                    <a:pt x="1423332" y="1077394"/>
                    <a:pt x="1429376" y="1090893"/>
                    <a:pt x="1429376" y="1105804"/>
                  </a:cubicBezTo>
                  <a:cubicBezTo>
                    <a:pt x="1429376" y="1135628"/>
                    <a:pt x="1405199" y="1159805"/>
                    <a:pt x="1375376" y="1159805"/>
                  </a:cubicBezTo>
                  <a:cubicBezTo>
                    <a:pt x="1367920" y="1159804"/>
                    <a:pt x="1360817" y="1158293"/>
                    <a:pt x="1354357" y="1155561"/>
                  </a:cubicBezTo>
                  <a:lnTo>
                    <a:pt x="1350422" y="1152908"/>
                  </a:lnTo>
                  <a:lnTo>
                    <a:pt x="1360337" y="1167613"/>
                  </a:lnTo>
                  <a:cubicBezTo>
                    <a:pt x="1363069" y="1174073"/>
                    <a:pt x="1364580" y="1181176"/>
                    <a:pt x="1364580" y="1188632"/>
                  </a:cubicBezTo>
                  <a:cubicBezTo>
                    <a:pt x="1364580" y="1218455"/>
                    <a:pt x="1340403" y="1242632"/>
                    <a:pt x="1310581" y="1242632"/>
                  </a:cubicBezTo>
                  <a:cubicBezTo>
                    <a:pt x="1280757" y="1242631"/>
                    <a:pt x="1256580" y="1218454"/>
                    <a:pt x="1256580" y="1188632"/>
                  </a:cubicBezTo>
                  <a:cubicBezTo>
                    <a:pt x="1256580" y="1158809"/>
                    <a:pt x="1280757" y="1134632"/>
                    <a:pt x="1310580" y="1134631"/>
                  </a:cubicBezTo>
                  <a:cubicBezTo>
                    <a:pt x="1318036" y="1134631"/>
                    <a:pt x="1325139" y="1136142"/>
                    <a:pt x="1331599" y="1138875"/>
                  </a:cubicBezTo>
                  <a:lnTo>
                    <a:pt x="1335534" y="1141528"/>
                  </a:lnTo>
                  <a:lnTo>
                    <a:pt x="1325620" y="1126823"/>
                  </a:lnTo>
                  <a:cubicBezTo>
                    <a:pt x="1322887" y="1120363"/>
                    <a:pt x="1321376" y="1113260"/>
                    <a:pt x="1321376" y="1105805"/>
                  </a:cubicBezTo>
                  <a:cubicBezTo>
                    <a:pt x="1321376" y="1075981"/>
                    <a:pt x="1345553" y="1051804"/>
                    <a:pt x="1375376" y="1051804"/>
                  </a:cubicBezTo>
                  <a:cubicBezTo>
                    <a:pt x="1390288" y="1051804"/>
                    <a:pt x="1403788" y="1057849"/>
                    <a:pt x="1413560" y="1067621"/>
                  </a:cubicBezTo>
                  <a:close/>
                  <a:moveTo>
                    <a:pt x="860075" y="380872"/>
                  </a:moveTo>
                  <a:cubicBezTo>
                    <a:pt x="869848" y="390645"/>
                    <a:pt x="875892" y="404144"/>
                    <a:pt x="875891" y="419056"/>
                  </a:cubicBezTo>
                  <a:cubicBezTo>
                    <a:pt x="875892" y="448879"/>
                    <a:pt x="851715" y="473056"/>
                    <a:pt x="821892" y="473056"/>
                  </a:cubicBezTo>
                  <a:cubicBezTo>
                    <a:pt x="792068" y="473055"/>
                    <a:pt x="767891" y="448878"/>
                    <a:pt x="767891" y="419056"/>
                  </a:cubicBezTo>
                  <a:cubicBezTo>
                    <a:pt x="767891" y="389233"/>
                    <a:pt x="792068" y="365056"/>
                    <a:pt x="821891" y="365055"/>
                  </a:cubicBezTo>
                  <a:cubicBezTo>
                    <a:pt x="836803" y="365056"/>
                    <a:pt x="850303" y="371100"/>
                    <a:pt x="860075" y="380872"/>
                  </a:cubicBezTo>
                  <a:close/>
                  <a:moveTo>
                    <a:pt x="1129484" y="700927"/>
                  </a:moveTo>
                  <a:cubicBezTo>
                    <a:pt x="1139256" y="710700"/>
                    <a:pt x="1145300" y="724199"/>
                    <a:pt x="1145300" y="739110"/>
                  </a:cubicBezTo>
                  <a:cubicBezTo>
                    <a:pt x="1145300" y="768934"/>
                    <a:pt x="1121123" y="793111"/>
                    <a:pt x="1091300" y="793111"/>
                  </a:cubicBezTo>
                  <a:cubicBezTo>
                    <a:pt x="1061477" y="793110"/>
                    <a:pt x="1037300" y="768933"/>
                    <a:pt x="1037300" y="739111"/>
                  </a:cubicBezTo>
                  <a:cubicBezTo>
                    <a:pt x="1037300" y="709287"/>
                    <a:pt x="1061477" y="685110"/>
                    <a:pt x="1091300" y="685110"/>
                  </a:cubicBezTo>
                  <a:cubicBezTo>
                    <a:pt x="1106211" y="685111"/>
                    <a:pt x="1119712" y="691155"/>
                    <a:pt x="1129484" y="700927"/>
                  </a:cubicBezTo>
                  <a:close/>
                  <a:moveTo>
                    <a:pt x="798818" y="267484"/>
                  </a:moveTo>
                  <a:cubicBezTo>
                    <a:pt x="808591" y="277257"/>
                    <a:pt x="814634" y="290756"/>
                    <a:pt x="814634" y="305667"/>
                  </a:cubicBezTo>
                  <a:cubicBezTo>
                    <a:pt x="814634" y="335491"/>
                    <a:pt x="790457" y="359668"/>
                    <a:pt x="760634" y="359668"/>
                  </a:cubicBezTo>
                  <a:cubicBezTo>
                    <a:pt x="730811" y="359667"/>
                    <a:pt x="706634" y="335490"/>
                    <a:pt x="706634" y="305668"/>
                  </a:cubicBezTo>
                  <a:cubicBezTo>
                    <a:pt x="706634" y="275844"/>
                    <a:pt x="730811" y="251667"/>
                    <a:pt x="760634" y="251667"/>
                  </a:cubicBezTo>
                  <a:cubicBezTo>
                    <a:pt x="775546" y="251668"/>
                    <a:pt x="789046" y="257712"/>
                    <a:pt x="798818" y="267484"/>
                  </a:cubicBezTo>
                  <a:close/>
                  <a:moveTo>
                    <a:pt x="1077069" y="591459"/>
                  </a:moveTo>
                  <a:cubicBezTo>
                    <a:pt x="1086842" y="601231"/>
                    <a:pt x="1092885" y="614731"/>
                    <a:pt x="1092885" y="629642"/>
                  </a:cubicBezTo>
                  <a:cubicBezTo>
                    <a:pt x="1092885" y="659465"/>
                    <a:pt x="1068708" y="683642"/>
                    <a:pt x="1038886" y="683643"/>
                  </a:cubicBezTo>
                  <a:cubicBezTo>
                    <a:pt x="1009062" y="683642"/>
                    <a:pt x="984885" y="659465"/>
                    <a:pt x="984885" y="629642"/>
                  </a:cubicBezTo>
                  <a:cubicBezTo>
                    <a:pt x="984885" y="599819"/>
                    <a:pt x="1009062" y="575642"/>
                    <a:pt x="1038885" y="575642"/>
                  </a:cubicBezTo>
                  <a:cubicBezTo>
                    <a:pt x="1053797" y="575642"/>
                    <a:pt x="1067297" y="581687"/>
                    <a:pt x="1077069" y="591459"/>
                  </a:cubicBezTo>
                  <a:close/>
                  <a:moveTo>
                    <a:pt x="1339667" y="910027"/>
                  </a:moveTo>
                  <a:cubicBezTo>
                    <a:pt x="1349439" y="919799"/>
                    <a:pt x="1355483" y="933299"/>
                    <a:pt x="1355483" y="948211"/>
                  </a:cubicBezTo>
                  <a:cubicBezTo>
                    <a:pt x="1355483" y="970578"/>
                    <a:pt x="1341884" y="989770"/>
                    <a:pt x="1322503" y="997968"/>
                  </a:cubicBezTo>
                  <a:lnTo>
                    <a:pt x="1303770" y="1001749"/>
                  </a:lnTo>
                  <a:lnTo>
                    <a:pt x="1311479" y="1013183"/>
                  </a:lnTo>
                  <a:cubicBezTo>
                    <a:pt x="1314212" y="1019643"/>
                    <a:pt x="1315723" y="1026746"/>
                    <a:pt x="1315722" y="1034201"/>
                  </a:cubicBezTo>
                  <a:cubicBezTo>
                    <a:pt x="1315723" y="1064025"/>
                    <a:pt x="1291546" y="1088202"/>
                    <a:pt x="1261723" y="1088202"/>
                  </a:cubicBezTo>
                  <a:lnTo>
                    <a:pt x="1248828" y="1085598"/>
                  </a:lnTo>
                  <a:lnTo>
                    <a:pt x="1259251" y="1101058"/>
                  </a:lnTo>
                  <a:cubicBezTo>
                    <a:pt x="1261983" y="1107518"/>
                    <a:pt x="1263495" y="1114621"/>
                    <a:pt x="1263494" y="1122077"/>
                  </a:cubicBezTo>
                  <a:cubicBezTo>
                    <a:pt x="1263495" y="1151900"/>
                    <a:pt x="1239318" y="1176077"/>
                    <a:pt x="1209495" y="1176077"/>
                  </a:cubicBezTo>
                  <a:cubicBezTo>
                    <a:pt x="1179671" y="1176076"/>
                    <a:pt x="1155494" y="1151899"/>
                    <a:pt x="1155495" y="1122077"/>
                  </a:cubicBezTo>
                  <a:cubicBezTo>
                    <a:pt x="1155494" y="1092254"/>
                    <a:pt x="1179671" y="1068077"/>
                    <a:pt x="1209494" y="1068076"/>
                  </a:cubicBezTo>
                  <a:lnTo>
                    <a:pt x="1222389" y="1070680"/>
                  </a:lnTo>
                  <a:lnTo>
                    <a:pt x="1211966" y="1055220"/>
                  </a:lnTo>
                  <a:cubicBezTo>
                    <a:pt x="1209234" y="1048760"/>
                    <a:pt x="1207723" y="1041657"/>
                    <a:pt x="1207723" y="1034202"/>
                  </a:cubicBezTo>
                  <a:cubicBezTo>
                    <a:pt x="1207722" y="1011834"/>
                    <a:pt x="1221322" y="992642"/>
                    <a:pt x="1240703" y="984445"/>
                  </a:cubicBezTo>
                  <a:lnTo>
                    <a:pt x="1259435" y="980663"/>
                  </a:lnTo>
                  <a:lnTo>
                    <a:pt x="1251727" y="969230"/>
                  </a:lnTo>
                  <a:cubicBezTo>
                    <a:pt x="1248994" y="962769"/>
                    <a:pt x="1247483" y="955666"/>
                    <a:pt x="1247483" y="948211"/>
                  </a:cubicBezTo>
                  <a:cubicBezTo>
                    <a:pt x="1247483" y="918388"/>
                    <a:pt x="1271660" y="894211"/>
                    <a:pt x="1301483" y="894210"/>
                  </a:cubicBezTo>
                  <a:cubicBezTo>
                    <a:pt x="1316395" y="894211"/>
                    <a:pt x="1329895" y="900255"/>
                    <a:pt x="1339667" y="910027"/>
                  </a:cubicBezTo>
                  <a:close/>
                  <a:moveTo>
                    <a:pt x="1248468" y="780696"/>
                  </a:moveTo>
                  <a:cubicBezTo>
                    <a:pt x="1258240" y="790468"/>
                    <a:pt x="1264284" y="803969"/>
                    <a:pt x="1264284" y="818880"/>
                  </a:cubicBezTo>
                  <a:cubicBezTo>
                    <a:pt x="1264284" y="848703"/>
                    <a:pt x="1240107" y="872880"/>
                    <a:pt x="1210284" y="872880"/>
                  </a:cubicBezTo>
                  <a:cubicBezTo>
                    <a:pt x="1180461" y="872880"/>
                    <a:pt x="1156284" y="848702"/>
                    <a:pt x="1156284" y="818880"/>
                  </a:cubicBezTo>
                  <a:cubicBezTo>
                    <a:pt x="1156284" y="789057"/>
                    <a:pt x="1180461" y="764880"/>
                    <a:pt x="1210284" y="764880"/>
                  </a:cubicBezTo>
                  <a:cubicBezTo>
                    <a:pt x="1225195" y="764880"/>
                    <a:pt x="1238696" y="770924"/>
                    <a:pt x="1248468" y="780696"/>
                  </a:cubicBezTo>
                  <a:close/>
                  <a:moveTo>
                    <a:pt x="651505" y="44762"/>
                  </a:moveTo>
                  <a:cubicBezTo>
                    <a:pt x="661277" y="54534"/>
                    <a:pt x="667322" y="68034"/>
                    <a:pt x="667322" y="82945"/>
                  </a:cubicBezTo>
                  <a:cubicBezTo>
                    <a:pt x="667322" y="112768"/>
                    <a:pt x="643145" y="136945"/>
                    <a:pt x="613322" y="136946"/>
                  </a:cubicBezTo>
                  <a:cubicBezTo>
                    <a:pt x="583499" y="136945"/>
                    <a:pt x="559322" y="112768"/>
                    <a:pt x="559322" y="82945"/>
                  </a:cubicBezTo>
                  <a:cubicBezTo>
                    <a:pt x="559322" y="53122"/>
                    <a:pt x="583499" y="28945"/>
                    <a:pt x="613322" y="28945"/>
                  </a:cubicBezTo>
                  <a:cubicBezTo>
                    <a:pt x="628233" y="28945"/>
                    <a:pt x="641733" y="34990"/>
                    <a:pt x="651505" y="44762"/>
                  </a:cubicBezTo>
                  <a:close/>
                  <a:moveTo>
                    <a:pt x="759407" y="158498"/>
                  </a:moveTo>
                  <a:cubicBezTo>
                    <a:pt x="769179" y="168271"/>
                    <a:pt x="775223" y="181770"/>
                    <a:pt x="775223" y="196681"/>
                  </a:cubicBezTo>
                  <a:cubicBezTo>
                    <a:pt x="775223" y="226505"/>
                    <a:pt x="751046" y="250682"/>
                    <a:pt x="721223" y="250682"/>
                  </a:cubicBezTo>
                  <a:cubicBezTo>
                    <a:pt x="691400" y="250681"/>
                    <a:pt x="667223" y="226504"/>
                    <a:pt x="667223" y="196682"/>
                  </a:cubicBezTo>
                  <a:cubicBezTo>
                    <a:pt x="667223" y="166858"/>
                    <a:pt x="691400" y="142681"/>
                    <a:pt x="721223" y="142681"/>
                  </a:cubicBezTo>
                  <a:cubicBezTo>
                    <a:pt x="736134" y="142682"/>
                    <a:pt x="749635" y="148726"/>
                    <a:pt x="759407" y="158498"/>
                  </a:cubicBezTo>
                  <a:close/>
                  <a:moveTo>
                    <a:pt x="1533087" y="1089522"/>
                  </a:moveTo>
                  <a:cubicBezTo>
                    <a:pt x="1545562" y="1106469"/>
                    <a:pt x="1547452" y="1129914"/>
                    <a:pt x="1536027" y="1149144"/>
                  </a:cubicBezTo>
                  <a:cubicBezTo>
                    <a:pt x="1520794" y="1174783"/>
                    <a:pt x="1487660" y="1183220"/>
                    <a:pt x="1462021" y="1167987"/>
                  </a:cubicBezTo>
                  <a:cubicBezTo>
                    <a:pt x="1436381" y="1152754"/>
                    <a:pt x="1427945" y="1119620"/>
                    <a:pt x="1443178" y="1093981"/>
                  </a:cubicBezTo>
                  <a:cubicBezTo>
                    <a:pt x="1458411" y="1068342"/>
                    <a:pt x="1491545" y="1059905"/>
                    <a:pt x="1517184" y="1075137"/>
                  </a:cubicBezTo>
                  <a:cubicBezTo>
                    <a:pt x="1523594" y="1078946"/>
                    <a:pt x="1528929" y="1083873"/>
                    <a:pt x="1533087" y="1089522"/>
                  </a:cubicBezTo>
                  <a:close/>
                  <a:moveTo>
                    <a:pt x="979058" y="413063"/>
                  </a:moveTo>
                  <a:cubicBezTo>
                    <a:pt x="988831" y="422836"/>
                    <a:pt x="994875" y="436335"/>
                    <a:pt x="994874" y="451246"/>
                  </a:cubicBezTo>
                  <a:cubicBezTo>
                    <a:pt x="994875" y="481070"/>
                    <a:pt x="970698" y="505247"/>
                    <a:pt x="940875" y="505247"/>
                  </a:cubicBezTo>
                  <a:cubicBezTo>
                    <a:pt x="911051" y="505246"/>
                    <a:pt x="886874" y="481069"/>
                    <a:pt x="886875" y="451247"/>
                  </a:cubicBezTo>
                  <a:cubicBezTo>
                    <a:pt x="886874" y="421423"/>
                    <a:pt x="911051" y="397246"/>
                    <a:pt x="940874" y="397246"/>
                  </a:cubicBezTo>
                  <a:cubicBezTo>
                    <a:pt x="955786" y="397247"/>
                    <a:pt x="969286" y="403291"/>
                    <a:pt x="979058" y="413063"/>
                  </a:cubicBezTo>
                  <a:close/>
                  <a:moveTo>
                    <a:pt x="1445799" y="964016"/>
                  </a:moveTo>
                  <a:cubicBezTo>
                    <a:pt x="1455571" y="973788"/>
                    <a:pt x="1461616" y="987289"/>
                    <a:pt x="1461616" y="1002200"/>
                  </a:cubicBezTo>
                  <a:cubicBezTo>
                    <a:pt x="1461616" y="1032023"/>
                    <a:pt x="1437439" y="1056200"/>
                    <a:pt x="1407616" y="1056200"/>
                  </a:cubicBezTo>
                  <a:cubicBezTo>
                    <a:pt x="1377793" y="1056200"/>
                    <a:pt x="1353616" y="1032023"/>
                    <a:pt x="1353616" y="1002200"/>
                  </a:cubicBezTo>
                  <a:cubicBezTo>
                    <a:pt x="1353616" y="972377"/>
                    <a:pt x="1377793" y="948200"/>
                    <a:pt x="1407616" y="948200"/>
                  </a:cubicBezTo>
                  <a:cubicBezTo>
                    <a:pt x="1422527" y="948200"/>
                    <a:pt x="1436027" y="954244"/>
                    <a:pt x="1445799" y="964016"/>
                  </a:cubicBezTo>
                  <a:close/>
                  <a:moveTo>
                    <a:pt x="1247872" y="659326"/>
                  </a:moveTo>
                  <a:cubicBezTo>
                    <a:pt x="1257645" y="669099"/>
                    <a:pt x="1263688" y="682598"/>
                    <a:pt x="1263688" y="697510"/>
                  </a:cubicBezTo>
                  <a:cubicBezTo>
                    <a:pt x="1263689" y="727333"/>
                    <a:pt x="1239512" y="751510"/>
                    <a:pt x="1209689" y="751510"/>
                  </a:cubicBezTo>
                  <a:cubicBezTo>
                    <a:pt x="1179865" y="751509"/>
                    <a:pt x="1155688" y="727332"/>
                    <a:pt x="1155688" y="697510"/>
                  </a:cubicBezTo>
                  <a:cubicBezTo>
                    <a:pt x="1155688" y="667686"/>
                    <a:pt x="1179865" y="643509"/>
                    <a:pt x="1209688" y="643509"/>
                  </a:cubicBezTo>
                  <a:cubicBezTo>
                    <a:pt x="1224600" y="643510"/>
                    <a:pt x="1238100" y="649554"/>
                    <a:pt x="1247872" y="659326"/>
                  </a:cubicBezTo>
                  <a:close/>
                  <a:moveTo>
                    <a:pt x="927797" y="267622"/>
                  </a:moveTo>
                  <a:cubicBezTo>
                    <a:pt x="937570" y="277395"/>
                    <a:pt x="943614" y="290894"/>
                    <a:pt x="943614" y="305805"/>
                  </a:cubicBezTo>
                  <a:cubicBezTo>
                    <a:pt x="943614" y="335629"/>
                    <a:pt x="919437" y="359806"/>
                    <a:pt x="889614" y="359806"/>
                  </a:cubicBezTo>
                  <a:cubicBezTo>
                    <a:pt x="859790" y="359805"/>
                    <a:pt x="835613" y="335628"/>
                    <a:pt x="835614" y="305806"/>
                  </a:cubicBezTo>
                  <a:cubicBezTo>
                    <a:pt x="835614" y="275983"/>
                    <a:pt x="859791" y="251805"/>
                    <a:pt x="889614" y="251805"/>
                  </a:cubicBezTo>
                  <a:cubicBezTo>
                    <a:pt x="904525" y="251806"/>
                    <a:pt x="918025" y="257850"/>
                    <a:pt x="927797" y="267622"/>
                  </a:cubicBezTo>
                  <a:close/>
                  <a:moveTo>
                    <a:pt x="1094174" y="469450"/>
                  </a:moveTo>
                  <a:cubicBezTo>
                    <a:pt x="1103947" y="479223"/>
                    <a:pt x="1109991" y="492722"/>
                    <a:pt x="1109991" y="507633"/>
                  </a:cubicBezTo>
                  <a:cubicBezTo>
                    <a:pt x="1109991" y="537457"/>
                    <a:pt x="1085814" y="561634"/>
                    <a:pt x="1055991" y="561634"/>
                  </a:cubicBezTo>
                  <a:cubicBezTo>
                    <a:pt x="1026167" y="561633"/>
                    <a:pt x="1001990" y="537456"/>
                    <a:pt x="1001991" y="507634"/>
                  </a:cubicBezTo>
                  <a:cubicBezTo>
                    <a:pt x="1001991" y="477810"/>
                    <a:pt x="1026168" y="453633"/>
                    <a:pt x="1055990" y="453633"/>
                  </a:cubicBezTo>
                  <a:cubicBezTo>
                    <a:pt x="1070902" y="453633"/>
                    <a:pt x="1084402" y="459678"/>
                    <a:pt x="1094174" y="469450"/>
                  </a:cubicBezTo>
                  <a:close/>
                  <a:moveTo>
                    <a:pt x="1367145" y="792128"/>
                  </a:moveTo>
                  <a:cubicBezTo>
                    <a:pt x="1376918" y="801901"/>
                    <a:pt x="1382961" y="815400"/>
                    <a:pt x="1382961" y="830312"/>
                  </a:cubicBezTo>
                  <a:cubicBezTo>
                    <a:pt x="1382961" y="860135"/>
                    <a:pt x="1358784" y="884312"/>
                    <a:pt x="1328962" y="884312"/>
                  </a:cubicBezTo>
                  <a:cubicBezTo>
                    <a:pt x="1299138" y="884311"/>
                    <a:pt x="1274961" y="860134"/>
                    <a:pt x="1274961" y="830312"/>
                  </a:cubicBezTo>
                  <a:cubicBezTo>
                    <a:pt x="1274961" y="800489"/>
                    <a:pt x="1299138" y="776312"/>
                    <a:pt x="1328961" y="776311"/>
                  </a:cubicBezTo>
                  <a:cubicBezTo>
                    <a:pt x="1343873" y="776312"/>
                    <a:pt x="1357373" y="782356"/>
                    <a:pt x="1367145" y="792128"/>
                  </a:cubicBezTo>
                  <a:close/>
                  <a:moveTo>
                    <a:pt x="1193200" y="557316"/>
                  </a:moveTo>
                  <a:cubicBezTo>
                    <a:pt x="1202972" y="567089"/>
                    <a:pt x="1209016" y="580588"/>
                    <a:pt x="1209016" y="595499"/>
                  </a:cubicBezTo>
                  <a:cubicBezTo>
                    <a:pt x="1209016" y="625323"/>
                    <a:pt x="1184839" y="649500"/>
                    <a:pt x="1155016" y="649500"/>
                  </a:cubicBezTo>
                  <a:cubicBezTo>
                    <a:pt x="1125193" y="649499"/>
                    <a:pt x="1101016" y="625322"/>
                    <a:pt x="1101016" y="595500"/>
                  </a:cubicBezTo>
                  <a:cubicBezTo>
                    <a:pt x="1101016" y="565676"/>
                    <a:pt x="1125193" y="541499"/>
                    <a:pt x="1155016" y="541499"/>
                  </a:cubicBezTo>
                  <a:cubicBezTo>
                    <a:pt x="1169928" y="541500"/>
                    <a:pt x="1183428" y="547544"/>
                    <a:pt x="1193200" y="557316"/>
                  </a:cubicBezTo>
                  <a:close/>
                  <a:moveTo>
                    <a:pt x="882195" y="147826"/>
                  </a:moveTo>
                  <a:cubicBezTo>
                    <a:pt x="891968" y="157599"/>
                    <a:pt x="898012" y="171098"/>
                    <a:pt x="898012" y="186009"/>
                  </a:cubicBezTo>
                  <a:cubicBezTo>
                    <a:pt x="898012" y="215833"/>
                    <a:pt x="873835" y="240010"/>
                    <a:pt x="844012" y="240010"/>
                  </a:cubicBezTo>
                  <a:cubicBezTo>
                    <a:pt x="814189" y="240009"/>
                    <a:pt x="790012" y="215832"/>
                    <a:pt x="790012" y="186010"/>
                  </a:cubicBezTo>
                  <a:cubicBezTo>
                    <a:pt x="790012" y="156186"/>
                    <a:pt x="814189" y="132009"/>
                    <a:pt x="844012" y="132009"/>
                  </a:cubicBezTo>
                  <a:cubicBezTo>
                    <a:pt x="858923" y="132010"/>
                    <a:pt x="872424" y="138054"/>
                    <a:pt x="882195" y="147826"/>
                  </a:cubicBezTo>
                  <a:close/>
                  <a:moveTo>
                    <a:pt x="784846" y="16402"/>
                  </a:moveTo>
                  <a:cubicBezTo>
                    <a:pt x="794619" y="26174"/>
                    <a:pt x="800663" y="39674"/>
                    <a:pt x="800663" y="54585"/>
                  </a:cubicBezTo>
                  <a:cubicBezTo>
                    <a:pt x="800663" y="84408"/>
                    <a:pt x="776486" y="108585"/>
                    <a:pt x="746663" y="108586"/>
                  </a:cubicBezTo>
                  <a:cubicBezTo>
                    <a:pt x="716839" y="108585"/>
                    <a:pt x="692663" y="84408"/>
                    <a:pt x="692663" y="54586"/>
                  </a:cubicBezTo>
                  <a:cubicBezTo>
                    <a:pt x="692663" y="24762"/>
                    <a:pt x="716840" y="585"/>
                    <a:pt x="746663" y="585"/>
                  </a:cubicBezTo>
                  <a:cubicBezTo>
                    <a:pt x="761574" y="585"/>
                    <a:pt x="775074" y="6630"/>
                    <a:pt x="784846" y="16402"/>
                  </a:cubicBezTo>
                  <a:close/>
                  <a:moveTo>
                    <a:pt x="1576977" y="972283"/>
                  </a:moveTo>
                  <a:cubicBezTo>
                    <a:pt x="1589453" y="989230"/>
                    <a:pt x="1591342" y="1012676"/>
                    <a:pt x="1579918" y="1031906"/>
                  </a:cubicBezTo>
                  <a:cubicBezTo>
                    <a:pt x="1564685" y="1057545"/>
                    <a:pt x="1531551" y="1065981"/>
                    <a:pt x="1505911" y="1050749"/>
                  </a:cubicBezTo>
                  <a:cubicBezTo>
                    <a:pt x="1480272" y="1035516"/>
                    <a:pt x="1471836" y="1002382"/>
                    <a:pt x="1487068" y="976742"/>
                  </a:cubicBezTo>
                  <a:cubicBezTo>
                    <a:pt x="1502301" y="951103"/>
                    <a:pt x="1535435" y="942666"/>
                    <a:pt x="1561074" y="957899"/>
                  </a:cubicBezTo>
                  <a:cubicBezTo>
                    <a:pt x="1567484" y="961707"/>
                    <a:pt x="1572819" y="966634"/>
                    <a:pt x="1576977" y="972283"/>
                  </a:cubicBezTo>
                  <a:close/>
                  <a:moveTo>
                    <a:pt x="1473279" y="846118"/>
                  </a:moveTo>
                  <a:cubicBezTo>
                    <a:pt x="1483052" y="855890"/>
                    <a:pt x="1489095" y="869390"/>
                    <a:pt x="1489095" y="884301"/>
                  </a:cubicBezTo>
                  <a:cubicBezTo>
                    <a:pt x="1489096" y="914124"/>
                    <a:pt x="1464919" y="938301"/>
                    <a:pt x="1435096" y="938301"/>
                  </a:cubicBezTo>
                  <a:cubicBezTo>
                    <a:pt x="1405272" y="938301"/>
                    <a:pt x="1381095" y="914124"/>
                    <a:pt x="1381096" y="884301"/>
                  </a:cubicBezTo>
                  <a:cubicBezTo>
                    <a:pt x="1381095" y="854478"/>
                    <a:pt x="1405272" y="830301"/>
                    <a:pt x="1435095" y="830301"/>
                  </a:cubicBezTo>
                  <a:cubicBezTo>
                    <a:pt x="1450007" y="830301"/>
                    <a:pt x="1463507" y="836346"/>
                    <a:pt x="1473279" y="846118"/>
                  </a:cubicBezTo>
                  <a:close/>
                  <a:moveTo>
                    <a:pt x="1050860" y="313258"/>
                  </a:moveTo>
                  <a:cubicBezTo>
                    <a:pt x="1060632" y="323030"/>
                    <a:pt x="1066676" y="336530"/>
                    <a:pt x="1066676" y="351441"/>
                  </a:cubicBezTo>
                  <a:cubicBezTo>
                    <a:pt x="1066676" y="381264"/>
                    <a:pt x="1042499" y="405441"/>
                    <a:pt x="1012676" y="405441"/>
                  </a:cubicBezTo>
                  <a:cubicBezTo>
                    <a:pt x="982853" y="405441"/>
                    <a:pt x="958676" y="381264"/>
                    <a:pt x="958676" y="351441"/>
                  </a:cubicBezTo>
                  <a:cubicBezTo>
                    <a:pt x="958676" y="321618"/>
                    <a:pt x="982853" y="297441"/>
                    <a:pt x="1012676" y="297441"/>
                  </a:cubicBezTo>
                  <a:cubicBezTo>
                    <a:pt x="1027587" y="297441"/>
                    <a:pt x="1041088" y="303486"/>
                    <a:pt x="1050860" y="313258"/>
                  </a:cubicBezTo>
                  <a:close/>
                  <a:moveTo>
                    <a:pt x="1363901" y="674342"/>
                  </a:moveTo>
                  <a:cubicBezTo>
                    <a:pt x="1373674" y="684114"/>
                    <a:pt x="1379718" y="697614"/>
                    <a:pt x="1379717" y="712525"/>
                  </a:cubicBezTo>
                  <a:cubicBezTo>
                    <a:pt x="1379718" y="742348"/>
                    <a:pt x="1355541" y="766525"/>
                    <a:pt x="1325718" y="766526"/>
                  </a:cubicBezTo>
                  <a:cubicBezTo>
                    <a:pt x="1295894" y="766525"/>
                    <a:pt x="1271717" y="742348"/>
                    <a:pt x="1271718" y="712525"/>
                  </a:cubicBezTo>
                  <a:cubicBezTo>
                    <a:pt x="1271717" y="682702"/>
                    <a:pt x="1295894" y="658525"/>
                    <a:pt x="1325717" y="658525"/>
                  </a:cubicBezTo>
                  <a:cubicBezTo>
                    <a:pt x="1340629" y="658525"/>
                    <a:pt x="1354129" y="664570"/>
                    <a:pt x="1363901" y="674342"/>
                  </a:cubicBezTo>
                  <a:close/>
                  <a:moveTo>
                    <a:pt x="1160136" y="374458"/>
                  </a:moveTo>
                  <a:cubicBezTo>
                    <a:pt x="1169909" y="384231"/>
                    <a:pt x="1175952" y="397730"/>
                    <a:pt x="1175952" y="412642"/>
                  </a:cubicBezTo>
                  <a:cubicBezTo>
                    <a:pt x="1175952" y="442465"/>
                    <a:pt x="1151776" y="466642"/>
                    <a:pt x="1121953" y="466642"/>
                  </a:cubicBezTo>
                  <a:cubicBezTo>
                    <a:pt x="1092129" y="466641"/>
                    <a:pt x="1067952" y="442464"/>
                    <a:pt x="1067952" y="412642"/>
                  </a:cubicBezTo>
                  <a:cubicBezTo>
                    <a:pt x="1067952" y="382818"/>
                    <a:pt x="1092129" y="358642"/>
                    <a:pt x="1121952" y="358641"/>
                  </a:cubicBezTo>
                  <a:cubicBezTo>
                    <a:pt x="1136864" y="358642"/>
                    <a:pt x="1150364" y="364686"/>
                    <a:pt x="1160136" y="374458"/>
                  </a:cubicBezTo>
                  <a:close/>
                  <a:moveTo>
                    <a:pt x="1328118" y="559562"/>
                  </a:moveTo>
                  <a:cubicBezTo>
                    <a:pt x="1337891" y="569335"/>
                    <a:pt x="1343934" y="582834"/>
                    <a:pt x="1343934" y="597745"/>
                  </a:cubicBezTo>
                  <a:cubicBezTo>
                    <a:pt x="1343934" y="627569"/>
                    <a:pt x="1319758" y="651746"/>
                    <a:pt x="1289935" y="651746"/>
                  </a:cubicBezTo>
                  <a:cubicBezTo>
                    <a:pt x="1260111" y="651745"/>
                    <a:pt x="1235934" y="627568"/>
                    <a:pt x="1235934" y="597746"/>
                  </a:cubicBezTo>
                  <a:cubicBezTo>
                    <a:pt x="1235934" y="567922"/>
                    <a:pt x="1260111" y="543745"/>
                    <a:pt x="1289934" y="543745"/>
                  </a:cubicBezTo>
                  <a:cubicBezTo>
                    <a:pt x="1304846" y="543745"/>
                    <a:pt x="1318346" y="549790"/>
                    <a:pt x="1328118" y="559562"/>
                  </a:cubicBezTo>
                  <a:close/>
                  <a:moveTo>
                    <a:pt x="1013133" y="167356"/>
                  </a:moveTo>
                  <a:cubicBezTo>
                    <a:pt x="1022906" y="177128"/>
                    <a:pt x="1028950" y="190628"/>
                    <a:pt x="1028950" y="205539"/>
                  </a:cubicBezTo>
                  <a:cubicBezTo>
                    <a:pt x="1028950" y="235362"/>
                    <a:pt x="1004773" y="259539"/>
                    <a:pt x="974950" y="259540"/>
                  </a:cubicBezTo>
                  <a:cubicBezTo>
                    <a:pt x="945126" y="259539"/>
                    <a:pt x="920949" y="235362"/>
                    <a:pt x="920950" y="205539"/>
                  </a:cubicBezTo>
                  <a:cubicBezTo>
                    <a:pt x="920950" y="175716"/>
                    <a:pt x="945127" y="151539"/>
                    <a:pt x="974949" y="151539"/>
                  </a:cubicBezTo>
                  <a:cubicBezTo>
                    <a:pt x="989861" y="151539"/>
                    <a:pt x="1003361" y="157584"/>
                    <a:pt x="1013133" y="167356"/>
                  </a:cubicBezTo>
                  <a:close/>
                  <a:moveTo>
                    <a:pt x="1253566" y="448726"/>
                  </a:moveTo>
                  <a:cubicBezTo>
                    <a:pt x="1263339" y="458498"/>
                    <a:pt x="1269383" y="471998"/>
                    <a:pt x="1269382" y="486909"/>
                  </a:cubicBezTo>
                  <a:cubicBezTo>
                    <a:pt x="1269383" y="516732"/>
                    <a:pt x="1245206" y="540909"/>
                    <a:pt x="1215383" y="540910"/>
                  </a:cubicBezTo>
                  <a:cubicBezTo>
                    <a:pt x="1185559" y="540909"/>
                    <a:pt x="1161382" y="516732"/>
                    <a:pt x="1161383" y="486909"/>
                  </a:cubicBezTo>
                  <a:cubicBezTo>
                    <a:pt x="1161382" y="457086"/>
                    <a:pt x="1185559" y="432909"/>
                    <a:pt x="1215382" y="432909"/>
                  </a:cubicBezTo>
                  <a:cubicBezTo>
                    <a:pt x="1230294" y="432909"/>
                    <a:pt x="1243794" y="438954"/>
                    <a:pt x="1253566" y="448726"/>
                  </a:cubicBezTo>
                  <a:close/>
                  <a:moveTo>
                    <a:pt x="1481171" y="716350"/>
                  </a:moveTo>
                  <a:cubicBezTo>
                    <a:pt x="1490944" y="726123"/>
                    <a:pt x="1496988" y="739622"/>
                    <a:pt x="1496988" y="754533"/>
                  </a:cubicBezTo>
                  <a:cubicBezTo>
                    <a:pt x="1496988" y="784357"/>
                    <a:pt x="1472811" y="808534"/>
                    <a:pt x="1442988" y="808534"/>
                  </a:cubicBezTo>
                  <a:cubicBezTo>
                    <a:pt x="1413165" y="808533"/>
                    <a:pt x="1388988" y="784356"/>
                    <a:pt x="1388988" y="754534"/>
                  </a:cubicBezTo>
                  <a:cubicBezTo>
                    <a:pt x="1388988" y="724710"/>
                    <a:pt x="1413165" y="700533"/>
                    <a:pt x="1442988" y="700533"/>
                  </a:cubicBezTo>
                  <a:cubicBezTo>
                    <a:pt x="1457899" y="700533"/>
                    <a:pt x="1471399" y="706578"/>
                    <a:pt x="1481171" y="716350"/>
                  </a:cubicBezTo>
                  <a:close/>
                  <a:moveTo>
                    <a:pt x="930243" y="19653"/>
                  </a:moveTo>
                  <a:cubicBezTo>
                    <a:pt x="949212" y="42666"/>
                    <a:pt x="945935" y="76700"/>
                    <a:pt x="922922" y="95669"/>
                  </a:cubicBezTo>
                  <a:cubicBezTo>
                    <a:pt x="899909" y="114638"/>
                    <a:pt x="865875" y="111360"/>
                    <a:pt x="846906" y="88348"/>
                  </a:cubicBezTo>
                  <a:cubicBezTo>
                    <a:pt x="827937" y="65335"/>
                    <a:pt x="831215" y="31301"/>
                    <a:pt x="854228" y="12332"/>
                  </a:cubicBezTo>
                  <a:cubicBezTo>
                    <a:pt x="877240" y="-6637"/>
                    <a:pt x="911274" y="-3359"/>
                    <a:pt x="930243" y="19653"/>
                  </a:cubicBezTo>
                  <a:close/>
                  <a:moveTo>
                    <a:pt x="1604991" y="831950"/>
                  </a:moveTo>
                  <a:cubicBezTo>
                    <a:pt x="1617466" y="848897"/>
                    <a:pt x="1619356" y="872342"/>
                    <a:pt x="1607931" y="891572"/>
                  </a:cubicBezTo>
                  <a:cubicBezTo>
                    <a:pt x="1592698" y="917211"/>
                    <a:pt x="1559564" y="925647"/>
                    <a:pt x="1533925" y="910415"/>
                  </a:cubicBezTo>
                  <a:cubicBezTo>
                    <a:pt x="1508285" y="895182"/>
                    <a:pt x="1499849" y="862048"/>
                    <a:pt x="1515082" y="836408"/>
                  </a:cubicBezTo>
                  <a:cubicBezTo>
                    <a:pt x="1530315" y="810769"/>
                    <a:pt x="1563449" y="802333"/>
                    <a:pt x="1589088" y="817565"/>
                  </a:cubicBezTo>
                  <a:cubicBezTo>
                    <a:pt x="1595498" y="821374"/>
                    <a:pt x="1600833" y="826301"/>
                    <a:pt x="1604991" y="831950"/>
                  </a:cubicBezTo>
                  <a:close/>
                  <a:moveTo>
                    <a:pt x="1133075" y="214879"/>
                  </a:moveTo>
                  <a:cubicBezTo>
                    <a:pt x="1142848" y="224652"/>
                    <a:pt x="1148891" y="238152"/>
                    <a:pt x="1148891" y="253063"/>
                  </a:cubicBezTo>
                  <a:cubicBezTo>
                    <a:pt x="1148891" y="282886"/>
                    <a:pt x="1124714" y="307063"/>
                    <a:pt x="1094892" y="307063"/>
                  </a:cubicBezTo>
                  <a:cubicBezTo>
                    <a:pt x="1065068" y="307062"/>
                    <a:pt x="1040891" y="282885"/>
                    <a:pt x="1040891" y="253063"/>
                  </a:cubicBezTo>
                  <a:cubicBezTo>
                    <a:pt x="1040891" y="223240"/>
                    <a:pt x="1065068" y="199063"/>
                    <a:pt x="1094891" y="199063"/>
                  </a:cubicBezTo>
                  <a:cubicBezTo>
                    <a:pt x="1109803" y="199063"/>
                    <a:pt x="1123303" y="205107"/>
                    <a:pt x="1133075" y="214879"/>
                  </a:cubicBezTo>
                  <a:close/>
                  <a:moveTo>
                    <a:pt x="1459277" y="592928"/>
                  </a:moveTo>
                  <a:cubicBezTo>
                    <a:pt x="1469049" y="602699"/>
                    <a:pt x="1475093" y="616200"/>
                    <a:pt x="1475093" y="631111"/>
                  </a:cubicBezTo>
                  <a:cubicBezTo>
                    <a:pt x="1475093" y="660934"/>
                    <a:pt x="1450916" y="685111"/>
                    <a:pt x="1421094" y="685111"/>
                  </a:cubicBezTo>
                  <a:cubicBezTo>
                    <a:pt x="1391270" y="685111"/>
                    <a:pt x="1367093" y="660934"/>
                    <a:pt x="1367093" y="631111"/>
                  </a:cubicBezTo>
                  <a:cubicBezTo>
                    <a:pt x="1367093" y="601288"/>
                    <a:pt x="1391270" y="577111"/>
                    <a:pt x="1421093" y="577111"/>
                  </a:cubicBezTo>
                  <a:cubicBezTo>
                    <a:pt x="1436005" y="577111"/>
                    <a:pt x="1449505" y="583156"/>
                    <a:pt x="1459277" y="592928"/>
                  </a:cubicBezTo>
                  <a:close/>
                  <a:moveTo>
                    <a:pt x="1596495" y="703628"/>
                  </a:moveTo>
                  <a:cubicBezTo>
                    <a:pt x="1608970" y="720575"/>
                    <a:pt x="1610859" y="744021"/>
                    <a:pt x="1599435" y="763250"/>
                  </a:cubicBezTo>
                  <a:cubicBezTo>
                    <a:pt x="1584202" y="788889"/>
                    <a:pt x="1551068" y="797326"/>
                    <a:pt x="1525429" y="782094"/>
                  </a:cubicBezTo>
                  <a:cubicBezTo>
                    <a:pt x="1499789" y="766860"/>
                    <a:pt x="1491353" y="733727"/>
                    <a:pt x="1506586" y="708087"/>
                  </a:cubicBezTo>
                  <a:cubicBezTo>
                    <a:pt x="1521819" y="682448"/>
                    <a:pt x="1554953" y="674011"/>
                    <a:pt x="1580592" y="689244"/>
                  </a:cubicBezTo>
                  <a:cubicBezTo>
                    <a:pt x="1587002" y="693052"/>
                    <a:pt x="1592337" y="697979"/>
                    <a:pt x="1596495" y="703628"/>
                  </a:cubicBezTo>
                  <a:close/>
                  <a:moveTo>
                    <a:pt x="1253289" y="281108"/>
                  </a:moveTo>
                  <a:cubicBezTo>
                    <a:pt x="1263062" y="290881"/>
                    <a:pt x="1269106" y="304380"/>
                    <a:pt x="1269105" y="319291"/>
                  </a:cubicBezTo>
                  <a:cubicBezTo>
                    <a:pt x="1269106" y="349115"/>
                    <a:pt x="1244929" y="373292"/>
                    <a:pt x="1215106" y="373292"/>
                  </a:cubicBezTo>
                  <a:cubicBezTo>
                    <a:pt x="1185282" y="373291"/>
                    <a:pt x="1161105" y="349114"/>
                    <a:pt x="1161106" y="319292"/>
                  </a:cubicBezTo>
                  <a:cubicBezTo>
                    <a:pt x="1161105" y="289468"/>
                    <a:pt x="1185282" y="265291"/>
                    <a:pt x="1215105" y="265291"/>
                  </a:cubicBezTo>
                  <a:cubicBezTo>
                    <a:pt x="1230017" y="265292"/>
                    <a:pt x="1243517" y="271336"/>
                    <a:pt x="1253289" y="281108"/>
                  </a:cubicBezTo>
                  <a:close/>
                  <a:moveTo>
                    <a:pt x="1055486" y="33758"/>
                  </a:moveTo>
                  <a:cubicBezTo>
                    <a:pt x="1074455" y="56770"/>
                    <a:pt x="1071177" y="90804"/>
                    <a:pt x="1048164" y="109773"/>
                  </a:cubicBezTo>
                  <a:cubicBezTo>
                    <a:pt x="1025152" y="128743"/>
                    <a:pt x="991118" y="125465"/>
                    <a:pt x="972149" y="102452"/>
                  </a:cubicBezTo>
                  <a:cubicBezTo>
                    <a:pt x="953179" y="79439"/>
                    <a:pt x="956457" y="45405"/>
                    <a:pt x="979470" y="26436"/>
                  </a:cubicBezTo>
                  <a:cubicBezTo>
                    <a:pt x="1002483" y="7467"/>
                    <a:pt x="1036517" y="10745"/>
                    <a:pt x="1055486" y="33758"/>
                  </a:cubicBezTo>
                  <a:close/>
                  <a:moveTo>
                    <a:pt x="1411560" y="458571"/>
                  </a:moveTo>
                  <a:cubicBezTo>
                    <a:pt x="1421332" y="468344"/>
                    <a:pt x="1427376" y="481843"/>
                    <a:pt x="1427376" y="496754"/>
                  </a:cubicBezTo>
                  <a:cubicBezTo>
                    <a:pt x="1427376" y="526578"/>
                    <a:pt x="1403199" y="550755"/>
                    <a:pt x="1373376" y="550755"/>
                  </a:cubicBezTo>
                  <a:cubicBezTo>
                    <a:pt x="1343553" y="550754"/>
                    <a:pt x="1319376" y="526577"/>
                    <a:pt x="1319376" y="496755"/>
                  </a:cubicBezTo>
                  <a:cubicBezTo>
                    <a:pt x="1319376" y="466931"/>
                    <a:pt x="1343553" y="442754"/>
                    <a:pt x="1373376" y="442754"/>
                  </a:cubicBezTo>
                  <a:cubicBezTo>
                    <a:pt x="1388287" y="442755"/>
                    <a:pt x="1401788" y="448799"/>
                    <a:pt x="1411560" y="458571"/>
                  </a:cubicBezTo>
                  <a:close/>
                  <a:moveTo>
                    <a:pt x="1339417" y="356504"/>
                  </a:moveTo>
                  <a:cubicBezTo>
                    <a:pt x="1349189" y="366277"/>
                    <a:pt x="1355233" y="379776"/>
                    <a:pt x="1355233" y="394688"/>
                  </a:cubicBezTo>
                  <a:cubicBezTo>
                    <a:pt x="1355233" y="424511"/>
                    <a:pt x="1331056" y="448688"/>
                    <a:pt x="1301233" y="448688"/>
                  </a:cubicBezTo>
                  <a:cubicBezTo>
                    <a:pt x="1271410" y="448687"/>
                    <a:pt x="1247233" y="424510"/>
                    <a:pt x="1247233" y="394688"/>
                  </a:cubicBezTo>
                  <a:cubicBezTo>
                    <a:pt x="1247233" y="364865"/>
                    <a:pt x="1271410" y="340688"/>
                    <a:pt x="1301233" y="340687"/>
                  </a:cubicBezTo>
                  <a:cubicBezTo>
                    <a:pt x="1316144" y="340688"/>
                    <a:pt x="1329645" y="346732"/>
                    <a:pt x="1339417" y="356504"/>
                  </a:cubicBezTo>
                  <a:close/>
                  <a:moveTo>
                    <a:pt x="1172151" y="89463"/>
                  </a:moveTo>
                  <a:cubicBezTo>
                    <a:pt x="1191120" y="112475"/>
                    <a:pt x="1187842" y="146509"/>
                    <a:pt x="1164829" y="165478"/>
                  </a:cubicBezTo>
                  <a:cubicBezTo>
                    <a:pt x="1141817" y="184448"/>
                    <a:pt x="1107783" y="181170"/>
                    <a:pt x="1088814" y="158157"/>
                  </a:cubicBezTo>
                  <a:cubicBezTo>
                    <a:pt x="1069844" y="135144"/>
                    <a:pt x="1073122" y="101110"/>
                    <a:pt x="1096135" y="82141"/>
                  </a:cubicBezTo>
                  <a:cubicBezTo>
                    <a:pt x="1119148" y="63172"/>
                    <a:pt x="1153182" y="66450"/>
                    <a:pt x="1172151" y="89463"/>
                  </a:cubicBezTo>
                  <a:close/>
                  <a:moveTo>
                    <a:pt x="1586411" y="576804"/>
                  </a:moveTo>
                  <a:cubicBezTo>
                    <a:pt x="1598886" y="593751"/>
                    <a:pt x="1600775" y="617196"/>
                    <a:pt x="1589351" y="636426"/>
                  </a:cubicBezTo>
                  <a:cubicBezTo>
                    <a:pt x="1574118" y="662065"/>
                    <a:pt x="1540984" y="670502"/>
                    <a:pt x="1515345" y="655269"/>
                  </a:cubicBezTo>
                  <a:cubicBezTo>
                    <a:pt x="1489705" y="640036"/>
                    <a:pt x="1481269" y="606903"/>
                    <a:pt x="1496501" y="581263"/>
                  </a:cubicBezTo>
                  <a:cubicBezTo>
                    <a:pt x="1511734" y="555624"/>
                    <a:pt x="1544868" y="547187"/>
                    <a:pt x="1570507" y="562420"/>
                  </a:cubicBezTo>
                  <a:cubicBezTo>
                    <a:pt x="1576918" y="566228"/>
                    <a:pt x="1582252" y="571155"/>
                    <a:pt x="1586411" y="576804"/>
                  </a:cubicBezTo>
                  <a:close/>
                  <a:moveTo>
                    <a:pt x="1286836" y="157859"/>
                  </a:moveTo>
                  <a:cubicBezTo>
                    <a:pt x="1305805" y="180872"/>
                    <a:pt x="1302527" y="214906"/>
                    <a:pt x="1279514" y="233875"/>
                  </a:cubicBezTo>
                  <a:cubicBezTo>
                    <a:pt x="1256501" y="252844"/>
                    <a:pt x="1222468" y="249566"/>
                    <a:pt x="1203498" y="226554"/>
                  </a:cubicBezTo>
                  <a:cubicBezTo>
                    <a:pt x="1184529" y="203541"/>
                    <a:pt x="1187807" y="169507"/>
                    <a:pt x="1210820" y="150538"/>
                  </a:cubicBezTo>
                  <a:cubicBezTo>
                    <a:pt x="1233832" y="131569"/>
                    <a:pt x="1267866" y="134847"/>
                    <a:pt x="1286836" y="157859"/>
                  </a:cubicBezTo>
                  <a:close/>
                  <a:moveTo>
                    <a:pt x="1530332" y="451663"/>
                  </a:moveTo>
                  <a:cubicBezTo>
                    <a:pt x="1549302" y="474676"/>
                    <a:pt x="1546024" y="508709"/>
                    <a:pt x="1523011" y="527679"/>
                  </a:cubicBezTo>
                  <a:cubicBezTo>
                    <a:pt x="1499998" y="546648"/>
                    <a:pt x="1465964" y="543370"/>
                    <a:pt x="1446995" y="520357"/>
                  </a:cubicBezTo>
                  <a:cubicBezTo>
                    <a:pt x="1428026" y="497345"/>
                    <a:pt x="1431304" y="463311"/>
                    <a:pt x="1454317" y="444341"/>
                  </a:cubicBezTo>
                  <a:cubicBezTo>
                    <a:pt x="1477329" y="425372"/>
                    <a:pt x="1511363" y="428650"/>
                    <a:pt x="1530332" y="451663"/>
                  </a:cubicBezTo>
                  <a:close/>
                  <a:moveTo>
                    <a:pt x="1467442" y="344533"/>
                  </a:moveTo>
                  <a:cubicBezTo>
                    <a:pt x="1486411" y="367546"/>
                    <a:pt x="1483133" y="401579"/>
                    <a:pt x="1460120" y="420549"/>
                  </a:cubicBezTo>
                  <a:cubicBezTo>
                    <a:pt x="1437108" y="439518"/>
                    <a:pt x="1403074" y="436240"/>
                    <a:pt x="1384105" y="413227"/>
                  </a:cubicBezTo>
                  <a:cubicBezTo>
                    <a:pt x="1365135" y="390215"/>
                    <a:pt x="1368413" y="356181"/>
                    <a:pt x="1391426" y="337211"/>
                  </a:cubicBezTo>
                  <a:cubicBezTo>
                    <a:pt x="1414439" y="318242"/>
                    <a:pt x="1448473" y="321520"/>
                    <a:pt x="1467442" y="344533"/>
                  </a:cubicBezTo>
                  <a:close/>
                  <a:moveTo>
                    <a:pt x="1392276" y="243559"/>
                  </a:moveTo>
                  <a:cubicBezTo>
                    <a:pt x="1411245" y="266572"/>
                    <a:pt x="1407967" y="300606"/>
                    <a:pt x="1384955" y="319575"/>
                  </a:cubicBezTo>
                  <a:cubicBezTo>
                    <a:pt x="1361942" y="338544"/>
                    <a:pt x="1327908" y="335266"/>
                    <a:pt x="1308939" y="312254"/>
                  </a:cubicBezTo>
                  <a:cubicBezTo>
                    <a:pt x="1289970" y="289241"/>
                    <a:pt x="1293248" y="255207"/>
                    <a:pt x="1316260" y="236238"/>
                  </a:cubicBezTo>
                  <a:cubicBezTo>
                    <a:pt x="1339273" y="217269"/>
                    <a:pt x="1373307" y="220547"/>
                    <a:pt x="1392276" y="243559"/>
                  </a:cubicBezTo>
                  <a:close/>
                </a:path>
              </a:pathLst>
            </a:custGeom>
            <a:solidFill>
              <a:srgbClr val="321D16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3" name="Google Shape;973;p6"/>
          <p:cNvGrpSpPr/>
          <p:nvPr/>
        </p:nvGrpSpPr>
        <p:grpSpPr>
          <a:xfrm>
            <a:off x="1429926" y="1137331"/>
            <a:ext cx="1721148" cy="1728620"/>
            <a:chOff x="8302868" y="1340770"/>
            <a:chExt cx="3569773" cy="3585270"/>
          </a:xfrm>
        </p:grpSpPr>
        <p:grpSp>
          <p:nvGrpSpPr>
            <p:cNvPr id="974" name="Google Shape;974;p6"/>
            <p:cNvGrpSpPr/>
            <p:nvPr/>
          </p:nvGrpSpPr>
          <p:grpSpPr>
            <a:xfrm>
              <a:off x="8302868" y="1340770"/>
              <a:ext cx="3569773" cy="3585270"/>
              <a:chOff x="8302868" y="1340770"/>
              <a:chExt cx="3569773" cy="3585270"/>
            </a:xfrm>
          </p:grpSpPr>
          <p:grpSp>
            <p:nvGrpSpPr>
              <p:cNvPr id="975" name="Google Shape;975;p6"/>
              <p:cNvGrpSpPr/>
              <p:nvPr/>
            </p:nvGrpSpPr>
            <p:grpSpPr>
              <a:xfrm>
                <a:off x="8302868" y="1340770"/>
                <a:ext cx="3569773" cy="3585270"/>
                <a:chOff x="1668151" y="66635"/>
                <a:chExt cx="3569773" cy="3585270"/>
              </a:xfrm>
            </p:grpSpPr>
            <p:sp>
              <p:nvSpPr>
                <p:cNvPr id="976" name="Google Shape;976;p6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7" name="Google Shape;977;p6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8" name="Google Shape;978;p6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9" name="Google Shape;979;p6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0" name="Google Shape;980;p6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1" name="Google Shape;981;p6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2" name="Google Shape;982;p6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3" name="Google Shape;983;p6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4" name="Google Shape;984;p6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5" name="Google Shape;985;p6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6" name="Google Shape;986;p6"/>
                <p:cNvSpPr/>
                <p:nvPr/>
              </p:nvSpPr>
              <p:spPr>
                <a:xfrm rot="-5218338">
                  <a:off x="3346600" y="2848376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7" name="Google Shape;987;p6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8" name="Google Shape;988;p6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9" name="Google Shape;989;p6"/>
                <p:cNvSpPr/>
                <p:nvPr/>
              </p:nvSpPr>
              <p:spPr>
                <a:xfrm rot="8802174">
                  <a:off x="3628132" y="595118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0" name="Google Shape;990;p6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1" name="Google Shape;991;p6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2" name="Google Shape;992;p6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3" name="Google Shape;993;p6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4" name="Google Shape;994;p6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5" name="Google Shape;995;p6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6" name="Google Shape;996;p6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7" name="Google Shape;997;p6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8" name="Google Shape;998;p6"/>
                <p:cNvSpPr/>
                <p:nvPr/>
              </p:nvSpPr>
              <p:spPr>
                <a:xfrm rot="3534393">
                  <a:off x="1863336" y="988430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9" name="Google Shape;999;p6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00" name="Google Shape;1000;p6"/>
              <p:cNvGrpSpPr/>
              <p:nvPr/>
            </p:nvGrpSpPr>
            <p:grpSpPr>
              <a:xfrm rot="166391">
                <a:off x="8608485" y="1696827"/>
                <a:ext cx="2884899" cy="2897423"/>
                <a:chOff x="1668151" y="66635"/>
                <a:chExt cx="3569773" cy="3585270"/>
              </a:xfrm>
            </p:grpSpPr>
            <p:sp>
              <p:nvSpPr>
                <p:cNvPr id="1001" name="Google Shape;1001;p6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2" name="Google Shape;1002;p6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3" name="Google Shape;1003;p6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4" name="Google Shape;1004;p6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5" name="Google Shape;1005;p6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6" name="Google Shape;1006;p6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7" name="Google Shape;1007;p6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8" name="Google Shape;1008;p6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9" name="Google Shape;1009;p6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0" name="Google Shape;1010;p6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1" name="Google Shape;1011;p6"/>
                <p:cNvSpPr/>
                <p:nvPr/>
              </p:nvSpPr>
              <p:spPr>
                <a:xfrm rot="-5218338">
                  <a:off x="3351578" y="2815208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2" name="Google Shape;1012;p6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3" name="Google Shape;1013;p6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4" name="Google Shape;1014;p6"/>
                <p:cNvSpPr/>
                <p:nvPr/>
              </p:nvSpPr>
              <p:spPr>
                <a:xfrm rot="8802174">
                  <a:off x="3608422" y="596073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5" name="Google Shape;1015;p6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6" name="Google Shape;1016;p6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7" name="Google Shape;1017;p6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8" name="Google Shape;1018;p6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9" name="Google Shape;1019;p6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0" name="Google Shape;1020;p6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1" name="Google Shape;1021;p6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2" name="Google Shape;1022;p6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3" name="Google Shape;1023;p6"/>
                <p:cNvSpPr/>
                <p:nvPr/>
              </p:nvSpPr>
              <p:spPr>
                <a:xfrm rot="3137938">
                  <a:off x="1876033" y="978713"/>
                  <a:ext cx="1000741" cy="487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4" name="Google Shape;1024;p6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025" name="Google Shape;1025;p6"/>
            <p:cNvSpPr/>
            <p:nvPr/>
          </p:nvSpPr>
          <p:spPr>
            <a:xfrm>
              <a:off x="9243238" y="2324986"/>
              <a:ext cx="1589700" cy="1589700"/>
            </a:xfrm>
            <a:prstGeom prst="ellipse">
              <a:avLst/>
            </a:prstGeom>
            <a:solidFill>
              <a:srgbClr val="23140F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6"/>
            <p:cNvSpPr/>
            <p:nvPr/>
          </p:nvSpPr>
          <p:spPr>
            <a:xfrm rot="-3034774">
              <a:off x="9227648" y="2302866"/>
              <a:ext cx="1615499" cy="1614428"/>
            </a:xfrm>
            <a:custGeom>
              <a:avLst/>
              <a:gdLst/>
              <a:ahLst/>
              <a:cxnLst/>
              <a:rect l="l" t="t" r="r" b="b"/>
              <a:pathLst>
                <a:path w="1615514" h="1614443" extrusionOk="0">
                  <a:moveTo>
                    <a:pt x="330428" y="1326591"/>
                  </a:moveTo>
                  <a:cubicBezTo>
                    <a:pt x="334438" y="1332346"/>
                    <a:pt x="337387" y="1338982"/>
                    <a:pt x="338930" y="1346276"/>
                  </a:cubicBezTo>
                  <a:cubicBezTo>
                    <a:pt x="345104" y="1375454"/>
                    <a:pt x="326455" y="1404112"/>
                    <a:pt x="297278" y="1410285"/>
                  </a:cubicBezTo>
                  <a:cubicBezTo>
                    <a:pt x="268101" y="1416458"/>
                    <a:pt x="239443" y="1397809"/>
                    <a:pt x="233269" y="1368632"/>
                  </a:cubicBezTo>
                  <a:cubicBezTo>
                    <a:pt x="227096" y="1339455"/>
                    <a:pt x="245745" y="1310797"/>
                    <a:pt x="274922" y="1304624"/>
                  </a:cubicBezTo>
                  <a:cubicBezTo>
                    <a:pt x="296805" y="1299994"/>
                    <a:pt x="318395" y="1309326"/>
                    <a:pt x="330428" y="1326591"/>
                  </a:cubicBezTo>
                  <a:close/>
                  <a:moveTo>
                    <a:pt x="252760" y="1223240"/>
                  </a:moveTo>
                  <a:cubicBezTo>
                    <a:pt x="256771" y="1228994"/>
                    <a:pt x="259720" y="1235631"/>
                    <a:pt x="261263" y="1242925"/>
                  </a:cubicBezTo>
                  <a:cubicBezTo>
                    <a:pt x="267436" y="1272103"/>
                    <a:pt x="248788" y="1300761"/>
                    <a:pt x="219610" y="1306934"/>
                  </a:cubicBezTo>
                  <a:cubicBezTo>
                    <a:pt x="190433" y="1313107"/>
                    <a:pt x="161775" y="1294458"/>
                    <a:pt x="155602" y="1265281"/>
                  </a:cubicBezTo>
                  <a:cubicBezTo>
                    <a:pt x="149429" y="1236104"/>
                    <a:pt x="168077" y="1207446"/>
                    <a:pt x="197255" y="1201273"/>
                  </a:cubicBezTo>
                  <a:cubicBezTo>
                    <a:pt x="219137" y="1196643"/>
                    <a:pt x="240728" y="1205975"/>
                    <a:pt x="252760" y="1223240"/>
                  </a:cubicBezTo>
                  <a:close/>
                  <a:moveTo>
                    <a:pt x="427646" y="1411548"/>
                  </a:moveTo>
                  <a:cubicBezTo>
                    <a:pt x="431657" y="1417303"/>
                    <a:pt x="434606" y="1423939"/>
                    <a:pt x="436149" y="1431234"/>
                  </a:cubicBezTo>
                  <a:cubicBezTo>
                    <a:pt x="442322" y="1460411"/>
                    <a:pt x="423673" y="1489069"/>
                    <a:pt x="394496" y="1495242"/>
                  </a:cubicBezTo>
                  <a:cubicBezTo>
                    <a:pt x="365319" y="1501415"/>
                    <a:pt x="336661" y="1482767"/>
                    <a:pt x="330488" y="1453589"/>
                  </a:cubicBezTo>
                  <a:cubicBezTo>
                    <a:pt x="324314" y="1424412"/>
                    <a:pt x="342963" y="1395754"/>
                    <a:pt x="372140" y="1389581"/>
                  </a:cubicBezTo>
                  <a:cubicBezTo>
                    <a:pt x="394023" y="1384951"/>
                    <a:pt x="415614" y="1394283"/>
                    <a:pt x="427646" y="1411548"/>
                  </a:cubicBezTo>
                  <a:close/>
                  <a:moveTo>
                    <a:pt x="182720" y="1109552"/>
                  </a:moveTo>
                  <a:cubicBezTo>
                    <a:pt x="186730" y="1115307"/>
                    <a:pt x="189679" y="1121943"/>
                    <a:pt x="191222" y="1129238"/>
                  </a:cubicBezTo>
                  <a:cubicBezTo>
                    <a:pt x="197396" y="1158415"/>
                    <a:pt x="178747" y="1187073"/>
                    <a:pt x="149570" y="1193246"/>
                  </a:cubicBezTo>
                  <a:cubicBezTo>
                    <a:pt x="120393" y="1199419"/>
                    <a:pt x="91735" y="1180770"/>
                    <a:pt x="85562" y="1151593"/>
                  </a:cubicBezTo>
                  <a:cubicBezTo>
                    <a:pt x="79388" y="1122416"/>
                    <a:pt x="98037" y="1093758"/>
                    <a:pt x="127214" y="1087585"/>
                  </a:cubicBezTo>
                  <a:cubicBezTo>
                    <a:pt x="149097" y="1082955"/>
                    <a:pt x="170687" y="1092287"/>
                    <a:pt x="182720" y="1109552"/>
                  </a:cubicBezTo>
                  <a:close/>
                  <a:moveTo>
                    <a:pt x="531090" y="1474543"/>
                  </a:moveTo>
                  <a:cubicBezTo>
                    <a:pt x="539438" y="1485557"/>
                    <a:pt x="543584" y="1499755"/>
                    <a:pt x="541550" y="1514527"/>
                  </a:cubicBezTo>
                  <a:cubicBezTo>
                    <a:pt x="537482" y="1544071"/>
                    <a:pt x="510233" y="1564725"/>
                    <a:pt x="480689" y="1560657"/>
                  </a:cubicBezTo>
                  <a:cubicBezTo>
                    <a:pt x="451144" y="1556589"/>
                    <a:pt x="430491" y="1529340"/>
                    <a:pt x="434559" y="1499795"/>
                  </a:cubicBezTo>
                  <a:cubicBezTo>
                    <a:pt x="438627" y="1470251"/>
                    <a:pt x="465876" y="1449598"/>
                    <a:pt x="495420" y="1453666"/>
                  </a:cubicBezTo>
                  <a:cubicBezTo>
                    <a:pt x="510193" y="1455700"/>
                    <a:pt x="522742" y="1463529"/>
                    <a:pt x="531090" y="1474543"/>
                  </a:cubicBezTo>
                  <a:close/>
                  <a:moveTo>
                    <a:pt x="128878" y="984799"/>
                  </a:moveTo>
                  <a:cubicBezTo>
                    <a:pt x="132889" y="990553"/>
                    <a:pt x="135838" y="997190"/>
                    <a:pt x="137381" y="1004484"/>
                  </a:cubicBezTo>
                  <a:cubicBezTo>
                    <a:pt x="143554" y="1033662"/>
                    <a:pt x="124906" y="1062320"/>
                    <a:pt x="95728" y="1068493"/>
                  </a:cubicBezTo>
                  <a:cubicBezTo>
                    <a:pt x="66551" y="1074666"/>
                    <a:pt x="37893" y="1056017"/>
                    <a:pt x="31720" y="1026840"/>
                  </a:cubicBezTo>
                  <a:cubicBezTo>
                    <a:pt x="25547" y="997663"/>
                    <a:pt x="44195" y="969005"/>
                    <a:pt x="73373" y="962832"/>
                  </a:cubicBezTo>
                  <a:cubicBezTo>
                    <a:pt x="95255" y="958202"/>
                    <a:pt x="116846" y="967534"/>
                    <a:pt x="128878" y="984799"/>
                  </a:cubicBezTo>
                  <a:close/>
                  <a:moveTo>
                    <a:pt x="390423" y="1223235"/>
                  </a:moveTo>
                  <a:cubicBezTo>
                    <a:pt x="400195" y="1233008"/>
                    <a:pt x="406239" y="1246507"/>
                    <a:pt x="406239" y="1261418"/>
                  </a:cubicBezTo>
                  <a:cubicBezTo>
                    <a:pt x="406239" y="1291242"/>
                    <a:pt x="382062" y="1315419"/>
                    <a:pt x="352239" y="1315419"/>
                  </a:cubicBezTo>
                  <a:cubicBezTo>
                    <a:pt x="322416" y="1315418"/>
                    <a:pt x="298239" y="1291241"/>
                    <a:pt x="298239" y="1261418"/>
                  </a:cubicBezTo>
                  <a:cubicBezTo>
                    <a:pt x="298239" y="1231595"/>
                    <a:pt x="322416" y="1207418"/>
                    <a:pt x="352239" y="1207418"/>
                  </a:cubicBezTo>
                  <a:cubicBezTo>
                    <a:pt x="367150" y="1207418"/>
                    <a:pt x="380651" y="1213463"/>
                    <a:pt x="390423" y="1223235"/>
                  </a:cubicBezTo>
                  <a:close/>
                  <a:moveTo>
                    <a:pt x="315284" y="1118487"/>
                  </a:moveTo>
                  <a:cubicBezTo>
                    <a:pt x="325057" y="1128260"/>
                    <a:pt x="331101" y="1141759"/>
                    <a:pt x="331101" y="1156670"/>
                  </a:cubicBezTo>
                  <a:cubicBezTo>
                    <a:pt x="331101" y="1186494"/>
                    <a:pt x="306924" y="1210671"/>
                    <a:pt x="277101" y="1210671"/>
                  </a:cubicBezTo>
                  <a:cubicBezTo>
                    <a:pt x="247277" y="1210670"/>
                    <a:pt x="223100" y="1186493"/>
                    <a:pt x="223101" y="1156671"/>
                  </a:cubicBezTo>
                  <a:cubicBezTo>
                    <a:pt x="223101" y="1126847"/>
                    <a:pt x="247277" y="1102670"/>
                    <a:pt x="277100" y="1102670"/>
                  </a:cubicBezTo>
                  <a:cubicBezTo>
                    <a:pt x="292012" y="1102671"/>
                    <a:pt x="305512" y="1108715"/>
                    <a:pt x="315284" y="1118487"/>
                  </a:cubicBezTo>
                  <a:close/>
                  <a:moveTo>
                    <a:pt x="108942" y="860509"/>
                  </a:moveTo>
                  <a:cubicBezTo>
                    <a:pt x="112952" y="866263"/>
                    <a:pt x="115901" y="872900"/>
                    <a:pt x="117445" y="880194"/>
                  </a:cubicBezTo>
                  <a:cubicBezTo>
                    <a:pt x="123618" y="909372"/>
                    <a:pt x="104969" y="938030"/>
                    <a:pt x="75792" y="944203"/>
                  </a:cubicBezTo>
                  <a:cubicBezTo>
                    <a:pt x="46615" y="950376"/>
                    <a:pt x="17957" y="931727"/>
                    <a:pt x="11784" y="902550"/>
                  </a:cubicBezTo>
                  <a:cubicBezTo>
                    <a:pt x="5610" y="873373"/>
                    <a:pt x="24259" y="844715"/>
                    <a:pt x="53436" y="838542"/>
                  </a:cubicBezTo>
                  <a:cubicBezTo>
                    <a:pt x="75319" y="833912"/>
                    <a:pt x="96910" y="843244"/>
                    <a:pt x="108942" y="860509"/>
                  </a:cubicBezTo>
                  <a:close/>
                  <a:moveTo>
                    <a:pt x="659577" y="1510809"/>
                  </a:moveTo>
                  <a:cubicBezTo>
                    <a:pt x="667925" y="1521823"/>
                    <a:pt x="672071" y="1536021"/>
                    <a:pt x="670037" y="1550793"/>
                  </a:cubicBezTo>
                  <a:cubicBezTo>
                    <a:pt x="665969" y="1580338"/>
                    <a:pt x="638721" y="1600991"/>
                    <a:pt x="609176" y="1596923"/>
                  </a:cubicBezTo>
                  <a:cubicBezTo>
                    <a:pt x="579632" y="1592855"/>
                    <a:pt x="558979" y="1565606"/>
                    <a:pt x="563047" y="1536061"/>
                  </a:cubicBezTo>
                  <a:cubicBezTo>
                    <a:pt x="567115" y="1506517"/>
                    <a:pt x="594364" y="1485864"/>
                    <a:pt x="623908" y="1489932"/>
                  </a:cubicBezTo>
                  <a:cubicBezTo>
                    <a:pt x="638680" y="1491967"/>
                    <a:pt x="651230" y="1499795"/>
                    <a:pt x="659577" y="1510809"/>
                  </a:cubicBezTo>
                  <a:close/>
                  <a:moveTo>
                    <a:pt x="253446" y="1011180"/>
                  </a:moveTo>
                  <a:cubicBezTo>
                    <a:pt x="263219" y="1020953"/>
                    <a:pt x="269263" y="1034452"/>
                    <a:pt x="269263" y="1049363"/>
                  </a:cubicBezTo>
                  <a:cubicBezTo>
                    <a:pt x="269263" y="1079187"/>
                    <a:pt x="245086" y="1103364"/>
                    <a:pt x="215263" y="1103364"/>
                  </a:cubicBezTo>
                  <a:cubicBezTo>
                    <a:pt x="185440" y="1103363"/>
                    <a:pt x="161263" y="1079186"/>
                    <a:pt x="161263" y="1049364"/>
                  </a:cubicBezTo>
                  <a:cubicBezTo>
                    <a:pt x="161263" y="1019540"/>
                    <a:pt x="185440" y="995363"/>
                    <a:pt x="215263" y="995363"/>
                  </a:cubicBezTo>
                  <a:cubicBezTo>
                    <a:pt x="230174" y="995363"/>
                    <a:pt x="243674" y="1001408"/>
                    <a:pt x="253446" y="1011180"/>
                  </a:cubicBezTo>
                  <a:close/>
                  <a:moveTo>
                    <a:pt x="504711" y="1280305"/>
                  </a:moveTo>
                  <a:cubicBezTo>
                    <a:pt x="514484" y="1290078"/>
                    <a:pt x="520528" y="1303577"/>
                    <a:pt x="520528" y="1318488"/>
                  </a:cubicBezTo>
                  <a:cubicBezTo>
                    <a:pt x="520528" y="1348312"/>
                    <a:pt x="496351" y="1372489"/>
                    <a:pt x="466528" y="1372489"/>
                  </a:cubicBezTo>
                  <a:cubicBezTo>
                    <a:pt x="436704" y="1372488"/>
                    <a:pt x="412527" y="1348311"/>
                    <a:pt x="412528" y="1318489"/>
                  </a:cubicBezTo>
                  <a:cubicBezTo>
                    <a:pt x="412528" y="1288665"/>
                    <a:pt x="436705" y="1264488"/>
                    <a:pt x="466527" y="1264488"/>
                  </a:cubicBezTo>
                  <a:cubicBezTo>
                    <a:pt x="481439" y="1264488"/>
                    <a:pt x="494939" y="1270533"/>
                    <a:pt x="504711" y="1280305"/>
                  </a:cubicBezTo>
                  <a:close/>
                  <a:moveTo>
                    <a:pt x="598729" y="1348482"/>
                  </a:moveTo>
                  <a:cubicBezTo>
                    <a:pt x="608501" y="1358254"/>
                    <a:pt x="614545" y="1371754"/>
                    <a:pt x="614545" y="1386666"/>
                  </a:cubicBezTo>
                  <a:cubicBezTo>
                    <a:pt x="614545" y="1416489"/>
                    <a:pt x="590368" y="1440666"/>
                    <a:pt x="560545" y="1440666"/>
                  </a:cubicBezTo>
                  <a:cubicBezTo>
                    <a:pt x="530722" y="1440665"/>
                    <a:pt x="506545" y="1416488"/>
                    <a:pt x="506545" y="1386666"/>
                  </a:cubicBezTo>
                  <a:cubicBezTo>
                    <a:pt x="506545" y="1356843"/>
                    <a:pt x="530722" y="1332666"/>
                    <a:pt x="560545" y="1332665"/>
                  </a:cubicBezTo>
                  <a:cubicBezTo>
                    <a:pt x="575457" y="1332666"/>
                    <a:pt x="588957" y="1338710"/>
                    <a:pt x="598729" y="1348482"/>
                  </a:cubicBezTo>
                  <a:close/>
                  <a:moveTo>
                    <a:pt x="90635" y="727857"/>
                  </a:moveTo>
                  <a:cubicBezTo>
                    <a:pt x="106098" y="742132"/>
                    <a:pt x="112398" y="764794"/>
                    <a:pt x="104826" y="785841"/>
                  </a:cubicBezTo>
                  <a:cubicBezTo>
                    <a:pt x="94730" y="813902"/>
                    <a:pt x="63797" y="828468"/>
                    <a:pt x="35735" y="818373"/>
                  </a:cubicBezTo>
                  <a:cubicBezTo>
                    <a:pt x="7672" y="808277"/>
                    <a:pt x="-6893" y="777343"/>
                    <a:pt x="3202" y="749281"/>
                  </a:cubicBezTo>
                  <a:cubicBezTo>
                    <a:pt x="13298" y="721219"/>
                    <a:pt x="44232" y="706653"/>
                    <a:pt x="72294" y="716749"/>
                  </a:cubicBezTo>
                  <a:cubicBezTo>
                    <a:pt x="79309" y="719272"/>
                    <a:pt x="85481" y="723099"/>
                    <a:pt x="90635" y="727857"/>
                  </a:cubicBezTo>
                  <a:close/>
                  <a:moveTo>
                    <a:pt x="228755" y="892862"/>
                  </a:moveTo>
                  <a:cubicBezTo>
                    <a:pt x="238528" y="902635"/>
                    <a:pt x="244571" y="916134"/>
                    <a:pt x="244571" y="931046"/>
                  </a:cubicBezTo>
                  <a:cubicBezTo>
                    <a:pt x="244571" y="960869"/>
                    <a:pt x="220394" y="985046"/>
                    <a:pt x="190572" y="985046"/>
                  </a:cubicBezTo>
                  <a:cubicBezTo>
                    <a:pt x="160748" y="985045"/>
                    <a:pt x="136571" y="960868"/>
                    <a:pt x="136571" y="931046"/>
                  </a:cubicBezTo>
                  <a:cubicBezTo>
                    <a:pt x="136571" y="901223"/>
                    <a:pt x="160748" y="877046"/>
                    <a:pt x="190571" y="877045"/>
                  </a:cubicBezTo>
                  <a:cubicBezTo>
                    <a:pt x="205483" y="877046"/>
                    <a:pt x="218983" y="883090"/>
                    <a:pt x="228755" y="892862"/>
                  </a:cubicBezTo>
                  <a:close/>
                  <a:moveTo>
                    <a:pt x="788186" y="1524298"/>
                  </a:moveTo>
                  <a:cubicBezTo>
                    <a:pt x="796535" y="1535313"/>
                    <a:pt x="800681" y="1549511"/>
                    <a:pt x="798647" y="1564283"/>
                  </a:cubicBezTo>
                  <a:cubicBezTo>
                    <a:pt x="794579" y="1593827"/>
                    <a:pt x="767330" y="1614480"/>
                    <a:pt x="737785" y="1610412"/>
                  </a:cubicBezTo>
                  <a:cubicBezTo>
                    <a:pt x="708241" y="1606344"/>
                    <a:pt x="687588" y="1579095"/>
                    <a:pt x="691656" y="1549551"/>
                  </a:cubicBezTo>
                  <a:cubicBezTo>
                    <a:pt x="695724" y="1520007"/>
                    <a:pt x="722973" y="1499353"/>
                    <a:pt x="752517" y="1503422"/>
                  </a:cubicBezTo>
                  <a:cubicBezTo>
                    <a:pt x="767289" y="1505455"/>
                    <a:pt x="779839" y="1513285"/>
                    <a:pt x="788186" y="1524298"/>
                  </a:cubicBezTo>
                  <a:close/>
                  <a:moveTo>
                    <a:pt x="487058" y="1139380"/>
                  </a:moveTo>
                  <a:cubicBezTo>
                    <a:pt x="496830" y="1149152"/>
                    <a:pt x="502875" y="1162652"/>
                    <a:pt x="502875" y="1177563"/>
                  </a:cubicBezTo>
                  <a:cubicBezTo>
                    <a:pt x="502875" y="1207386"/>
                    <a:pt x="478698" y="1231563"/>
                    <a:pt x="448875" y="1231564"/>
                  </a:cubicBezTo>
                  <a:cubicBezTo>
                    <a:pt x="419051" y="1231563"/>
                    <a:pt x="394874" y="1207386"/>
                    <a:pt x="394875" y="1177563"/>
                  </a:cubicBezTo>
                  <a:cubicBezTo>
                    <a:pt x="394875" y="1147740"/>
                    <a:pt x="419052" y="1123563"/>
                    <a:pt x="448875" y="1123563"/>
                  </a:cubicBezTo>
                  <a:cubicBezTo>
                    <a:pt x="463786" y="1123563"/>
                    <a:pt x="477286" y="1129608"/>
                    <a:pt x="487058" y="1139380"/>
                  </a:cubicBezTo>
                  <a:close/>
                  <a:moveTo>
                    <a:pt x="709619" y="1392947"/>
                  </a:moveTo>
                  <a:cubicBezTo>
                    <a:pt x="719392" y="1402720"/>
                    <a:pt x="725436" y="1416220"/>
                    <a:pt x="725435" y="1431131"/>
                  </a:cubicBezTo>
                  <a:cubicBezTo>
                    <a:pt x="725436" y="1460954"/>
                    <a:pt x="701259" y="1485131"/>
                    <a:pt x="671436" y="1485131"/>
                  </a:cubicBezTo>
                  <a:cubicBezTo>
                    <a:pt x="641612" y="1485131"/>
                    <a:pt x="617435" y="1460954"/>
                    <a:pt x="617436" y="1431131"/>
                  </a:cubicBezTo>
                  <a:cubicBezTo>
                    <a:pt x="617435" y="1401308"/>
                    <a:pt x="641612" y="1377131"/>
                    <a:pt x="671435" y="1377131"/>
                  </a:cubicBezTo>
                  <a:cubicBezTo>
                    <a:pt x="686347" y="1377131"/>
                    <a:pt x="699847" y="1383175"/>
                    <a:pt x="709619" y="1392947"/>
                  </a:cubicBezTo>
                  <a:close/>
                  <a:moveTo>
                    <a:pt x="424609" y="1043780"/>
                  </a:moveTo>
                  <a:cubicBezTo>
                    <a:pt x="434381" y="1053553"/>
                    <a:pt x="440425" y="1067052"/>
                    <a:pt x="440425" y="1081964"/>
                  </a:cubicBezTo>
                  <a:cubicBezTo>
                    <a:pt x="440425" y="1111787"/>
                    <a:pt x="416248" y="1135964"/>
                    <a:pt x="386425" y="1135964"/>
                  </a:cubicBezTo>
                  <a:cubicBezTo>
                    <a:pt x="356602" y="1135964"/>
                    <a:pt x="332425" y="1111787"/>
                    <a:pt x="332425" y="1081964"/>
                  </a:cubicBezTo>
                  <a:cubicBezTo>
                    <a:pt x="332425" y="1052141"/>
                    <a:pt x="356602" y="1027964"/>
                    <a:pt x="386425" y="1027964"/>
                  </a:cubicBezTo>
                  <a:cubicBezTo>
                    <a:pt x="401337" y="1027964"/>
                    <a:pt x="414837" y="1034008"/>
                    <a:pt x="424609" y="1043780"/>
                  </a:cubicBezTo>
                  <a:close/>
                  <a:moveTo>
                    <a:pt x="366398" y="930681"/>
                  </a:moveTo>
                  <a:cubicBezTo>
                    <a:pt x="376171" y="940454"/>
                    <a:pt x="382215" y="953954"/>
                    <a:pt x="382215" y="968865"/>
                  </a:cubicBezTo>
                  <a:cubicBezTo>
                    <a:pt x="382215" y="998688"/>
                    <a:pt x="358038" y="1022865"/>
                    <a:pt x="328215" y="1022865"/>
                  </a:cubicBezTo>
                  <a:cubicBezTo>
                    <a:pt x="298391" y="1022865"/>
                    <a:pt x="274214" y="998688"/>
                    <a:pt x="274215" y="968865"/>
                  </a:cubicBezTo>
                  <a:cubicBezTo>
                    <a:pt x="274215" y="939042"/>
                    <a:pt x="298391" y="914865"/>
                    <a:pt x="328214" y="914865"/>
                  </a:cubicBezTo>
                  <a:cubicBezTo>
                    <a:pt x="343126" y="914865"/>
                    <a:pt x="356626" y="920909"/>
                    <a:pt x="366398" y="930681"/>
                  </a:cubicBezTo>
                  <a:close/>
                  <a:moveTo>
                    <a:pt x="233998" y="766678"/>
                  </a:moveTo>
                  <a:cubicBezTo>
                    <a:pt x="243770" y="776451"/>
                    <a:pt x="249814" y="789950"/>
                    <a:pt x="249814" y="804862"/>
                  </a:cubicBezTo>
                  <a:cubicBezTo>
                    <a:pt x="249814" y="834685"/>
                    <a:pt x="225637" y="858862"/>
                    <a:pt x="195814" y="858862"/>
                  </a:cubicBezTo>
                  <a:cubicBezTo>
                    <a:pt x="165991" y="858861"/>
                    <a:pt x="141814" y="834684"/>
                    <a:pt x="141814" y="804862"/>
                  </a:cubicBezTo>
                  <a:cubicBezTo>
                    <a:pt x="141814" y="775039"/>
                    <a:pt x="165991" y="750862"/>
                    <a:pt x="195814" y="750861"/>
                  </a:cubicBezTo>
                  <a:cubicBezTo>
                    <a:pt x="210726" y="750862"/>
                    <a:pt x="224226" y="756906"/>
                    <a:pt x="233998" y="766678"/>
                  </a:cubicBezTo>
                  <a:close/>
                  <a:moveTo>
                    <a:pt x="590271" y="1197175"/>
                  </a:moveTo>
                  <a:cubicBezTo>
                    <a:pt x="600043" y="1206947"/>
                    <a:pt x="606088" y="1220447"/>
                    <a:pt x="606088" y="1235359"/>
                  </a:cubicBezTo>
                  <a:cubicBezTo>
                    <a:pt x="606088" y="1265182"/>
                    <a:pt x="581911" y="1289359"/>
                    <a:pt x="552088" y="1289359"/>
                  </a:cubicBezTo>
                  <a:cubicBezTo>
                    <a:pt x="522265" y="1289358"/>
                    <a:pt x="498087" y="1265181"/>
                    <a:pt x="498088" y="1235359"/>
                  </a:cubicBezTo>
                  <a:cubicBezTo>
                    <a:pt x="498088" y="1205536"/>
                    <a:pt x="522265" y="1181359"/>
                    <a:pt x="552088" y="1181359"/>
                  </a:cubicBezTo>
                  <a:cubicBezTo>
                    <a:pt x="566999" y="1181359"/>
                    <a:pt x="580499" y="1187403"/>
                    <a:pt x="590271" y="1197175"/>
                  </a:cubicBezTo>
                  <a:close/>
                  <a:moveTo>
                    <a:pt x="105784" y="594507"/>
                  </a:moveTo>
                  <a:cubicBezTo>
                    <a:pt x="121246" y="608781"/>
                    <a:pt x="127546" y="631443"/>
                    <a:pt x="119975" y="652490"/>
                  </a:cubicBezTo>
                  <a:cubicBezTo>
                    <a:pt x="109879" y="680552"/>
                    <a:pt x="78946" y="695118"/>
                    <a:pt x="50884" y="685023"/>
                  </a:cubicBezTo>
                  <a:cubicBezTo>
                    <a:pt x="22821" y="674927"/>
                    <a:pt x="8256" y="643993"/>
                    <a:pt x="18351" y="615931"/>
                  </a:cubicBezTo>
                  <a:cubicBezTo>
                    <a:pt x="28447" y="587868"/>
                    <a:pt x="59380" y="573303"/>
                    <a:pt x="87443" y="583398"/>
                  </a:cubicBezTo>
                  <a:cubicBezTo>
                    <a:pt x="94458" y="585922"/>
                    <a:pt x="100630" y="589748"/>
                    <a:pt x="105784" y="594507"/>
                  </a:cubicBezTo>
                  <a:close/>
                  <a:moveTo>
                    <a:pt x="693169" y="1260833"/>
                  </a:moveTo>
                  <a:cubicBezTo>
                    <a:pt x="702942" y="1270606"/>
                    <a:pt x="708986" y="1284105"/>
                    <a:pt x="708985" y="1299017"/>
                  </a:cubicBezTo>
                  <a:cubicBezTo>
                    <a:pt x="708986" y="1328840"/>
                    <a:pt x="684809" y="1353017"/>
                    <a:pt x="654986" y="1353017"/>
                  </a:cubicBezTo>
                  <a:cubicBezTo>
                    <a:pt x="625162" y="1353016"/>
                    <a:pt x="600985" y="1328839"/>
                    <a:pt x="600986" y="1299017"/>
                  </a:cubicBezTo>
                  <a:cubicBezTo>
                    <a:pt x="600985" y="1269194"/>
                    <a:pt x="625162" y="1245017"/>
                    <a:pt x="654985" y="1245016"/>
                  </a:cubicBezTo>
                  <a:cubicBezTo>
                    <a:pt x="669897" y="1245017"/>
                    <a:pt x="683397" y="1251061"/>
                    <a:pt x="693169" y="1260833"/>
                  </a:cubicBezTo>
                  <a:close/>
                  <a:moveTo>
                    <a:pt x="916312" y="1527819"/>
                  </a:moveTo>
                  <a:cubicBezTo>
                    <a:pt x="924660" y="1538833"/>
                    <a:pt x="928807" y="1553031"/>
                    <a:pt x="926773" y="1567803"/>
                  </a:cubicBezTo>
                  <a:cubicBezTo>
                    <a:pt x="922704" y="1597347"/>
                    <a:pt x="895456" y="1618001"/>
                    <a:pt x="865911" y="1613932"/>
                  </a:cubicBezTo>
                  <a:cubicBezTo>
                    <a:pt x="836367" y="1609864"/>
                    <a:pt x="815714" y="1582615"/>
                    <a:pt x="819782" y="1553071"/>
                  </a:cubicBezTo>
                  <a:cubicBezTo>
                    <a:pt x="823850" y="1523527"/>
                    <a:pt x="851099" y="1502874"/>
                    <a:pt x="880643" y="1506942"/>
                  </a:cubicBezTo>
                  <a:cubicBezTo>
                    <a:pt x="895416" y="1508976"/>
                    <a:pt x="907965" y="1516805"/>
                    <a:pt x="916312" y="1527819"/>
                  </a:cubicBezTo>
                  <a:close/>
                  <a:moveTo>
                    <a:pt x="834969" y="1398878"/>
                  </a:moveTo>
                  <a:cubicBezTo>
                    <a:pt x="844742" y="1408651"/>
                    <a:pt x="850786" y="1422150"/>
                    <a:pt x="850785" y="1437061"/>
                  </a:cubicBezTo>
                  <a:cubicBezTo>
                    <a:pt x="850786" y="1466885"/>
                    <a:pt x="826609" y="1491062"/>
                    <a:pt x="796786" y="1491062"/>
                  </a:cubicBezTo>
                  <a:cubicBezTo>
                    <a:pt x="766962" y="1491061"/>
                    <a:pt x="742785" y="1466884"/>
                    <a:pt x="742786" y="1437062"/>
                  </a:cubicBezTo>
                  <a:cubicBezTo>
                    <a:pt x="742785" y="1407238"/>
                    <a:pt x="766962" y="1383061"/>
                    <a:pt x="796785" y="1383061"/>
                  </a:cubicBezTo>
                  <a:cubicBezTo>
                    <a:pt x="811697" y="1383061"/>
                    <a:pt x="825197" y="1389106"/>
                    <a:pt x="834969" y="1398878"/>
                  </a:cubicBezTo>
                  <a:close/>
                  <a:moveTo>
                    <a:pt x="355005" y="809803"/>
                  </a:moveTo>
                  <a:cubicBezTo>
                    <a:pt x="364778" y="819576"/>
                    <a:pt x="370822" y="833076"/>
                    <a:pt x="370821" y="847987"/>
                  </a:cubicBezTo>
                  <a:cubicBezTo>
                    <a:pt x="370822" y="877810"/>
                    <a:pt x="346645" y="901987"/>
                    <a:pt x="316822" y="901987"/>
                  </a:cubicBezTo>
                  <a:cubicBezTo>
                    <a:pt x="286998" y="901987"/>
                    <a:pt x="262821" y="877810"/>
                    <a:pt x="262822" y="847987"/>
                  </a:cubicBezTo>
                  <a:cubicBezTo>
                    <a:pt x="262821" y="818164"/>
                    <a:pt x="286998" y="793987"/>
                    <a:pt x="316821" y="793987"/>
                  </a:cubicBezTo>
                  <a:cubicBezTo>
                    <a:pt x="331733" y="793987"/>
                    <a:pt x="345233" y="800031"/>
                    <a:pt x="355005" y="809803"/>
                  </a:cubicBezTo>
                  <a:close/>
                  <a:moveTo>
                    <a:pt x="555591" y="1031064"/>
                  </a:moveTo>
                  <a:cubicBezTo>
                    <a:pt x="565363" y="1040837"/>
                    <a:pt x="571407" y="1054337"/>
                    <a:pt x="571407" y="1069248"/>
                  </a:cubicBezTo>
                  <a:cubicBezTo>
                    <a:pt x="571407" y="1099071"/>
                    <a:pt x="547230" y="1123248"/>
                    <a:pt x="517407" y="1123248"/>
                  </a:cubicBezTo>
                  <a:cubicBezTo>
                    <a:pt x="487584" y="1123248"/>
                    <a:pt x="463407" y="1099071"/>
                    <a:pt x="463407" y="1069248"/>
                  </a:cubicBezTo>
                  <a:cubicBezTo>
                    <a:pt x="463407" y="1039425"/>
                    <a:pt x="487584" y="1015248"/>
                    <a:pt x="517407" y="1015248"/>
                  </a:cubicBezTo>
                  <a:cubicBezTo>
                    <a:pt x="532318" y="1015248"/>
                    <a:pt x="545819" y="1021292"/>
                    <a:pt x="555591" y="1031064"/>
                  </a:cubicBezTo>
                  <a:close/>
                  <a:moveTo>
                    <a:pt x="487078" y="929258"/>
                  </a:moveTo>
                  <a:cubicBezTo>
                    <a:pt x="496851" y="939031"/>
                    <a:pt x="502895" y="952530"/>
                    <a:pt x="502894" y="967441"/>
                  </a:cubicBezTo>
                  <a:cubicBezTo>
                    <a:pt x="502895" y="997265"/>
                    <a:pt x="478718" y="1021442"/>
                    <a:pt x="448895" y="1021442"/>
                  </a:cubicBezTo>
                  <a:cubicBezTo>
                    <a:pt x="419071" y="1021441"/>
                    <a:pt x="394894" y="997264"/>
                    <a:pt x="394895" y="967442"/>
                  </a:cubicBezTo>
                  <a:cubicBezTo>
                    <a:pt x="394894" y="937618"/>
                    <a:pt x="419071" y="913441"/>
                    <a:pt x="448894" y="913441"/>
                  </a:cubicBezTo>
                  <a:cubicBezTo>
                    <a:pt x="463806" y="913441"/>
                    <a:pt x="477306" y="919486"/>
                    <a:pt x="487078" y="929258"/>
                  </a:cubicBezTo>
                  <a:close/>
                  <a:moveTo>
                    <a:pt x="251999" y="635580"/>
                  </a:moveTo>
                  <a:cubicBezTo>
                    <a:pt x="261772" y="645352"/>
                    <a:pt x="267816" y="658852"/>
                    <a:pt x="267816" y="673763"/>
                  </a:cubicBezTo>
                  <a:cubicBezTo>
                    <a:pt x="267816" y="703586"/>
                    <a:pt x="243639" y="727763"/>
                    <a:pt x="213816" y="727764"/>
                  </a:cubicBezTo>
                  <a:cubicBezTo>
                    <a:pt x="183992" y="727763"/>
                    <a:pt x="159815" y="703586"/>
                    <a:pt x="159816" y="673763"/>
                  </a:cubicBezTo>
                  <a:cubicBezTo>
                    <a:pt x="159816" y="643940"/>
                    <a:pt x="183992" y="619763"/>
                    <a:pt x="213815" y="619763"/>
                  </a:cubicBezTo>
                  <a:cubicBezTo>
                    <a:pt x="228727" y="619763"/>
                    <a:pt x="242227" y="625808"/>
                    <a:pt x="251999" y="635580"/>
                  </a:cubicBezTo>
                  <a:close/>
                  <a:moveTo>
                    <a:pt x="650002" y="1103118"/>
                  </a:moveTo>
                  <a:cubicBezTo>
                    <a:pt x="659774" y="1112891"/>
                    <a:pt x="665818" y="1126391"/>
                    <a:pt x="665818" y="1141302"/>
                  </a:cubicBezTo>
                  <a:cubicBezTo>
                    <a:pt x="665818" y="1171125"/>
                    <a:pt x="641641" y="1195302"/>
                    <a:pt x="611818" y="1195302"/>
                  </a:cubicBezTo>
                  <a:cubicBezTo>
                    <a:pt x="581995" y="1195302"/>
                    <a:pt x="557818" y="1171125"/>
                    <a:pt x="557818" y="1141302"/>
                  </a:cubicBezTo>
                  <a:cubicBezTo>
                    <a:pt x="557818" y="1111479"/>
                    <a:pt x="581995" y="1087302"/>
                    <a:pt x="611818" y="1087302"/>
                  </a:cubicBezTo>
                  <a:cubicBezTo>
                    <a:pt x="626730" y="1087302"/>
                    <a:pt x="640230" y="1093347"/>
                    <a:pt x="650002" y="1103118"/>
                  </a:cubicBezTo>
                  <a:close/>
                  <a:moveTo>
                    <a:pt x="826035" y="1284376"/>
                  </a:moveTo>
                  <a:cubicBezTo>
                    <a:pt x="835807" y="1294148"/>
                    <a:pt x="841851" y="1307648"/>
                    <a:pt x="841851" y="1322559"/>
                  </a:cubicBezTo>
                  <a:cubicBezTo>
                    <a:pt x="841851" y="1352383"/>
                    <a:pt x="817674" y="1376560"/>
                    <a:pt x="787852" y="1376560"/>
                  </a:cubicBezTo>
                  <a:cubicBezTo>
                    <a:pt x="758028" y="1376559"/>
                    <a:pt x="733851" y="1352382"/>
                    <a:pt x="733851" y="1322560"/>
                  </a:cubicBezTo>
                  <a:cubicBezTo>
                    <a:pt x="733851" y="1292736"/>
                    <a:pt x="758028" y="1268559"/>
                    <a:pt x="787851" y="1268559"/>
                  </a:cubicBezTo>
                  <a:cubicBezTo>
                    <a:pt x="802763" y="1268560"/>
                    <a:pt x="816263" y="1274604"/>
                    <a:pt x="826035" y="1284376"/>
                  </a:cubicBezTo>
                  <a:close/>
                  <a:moveTo>
                    <a:pt x="161981" y="460786"/>
                  </a:moveTo>
                  <a:cubicBezTo>
                    <a:pt x="177443" y="475061"/>
                    <a:pt x="183743" y="497723"/>
                    <a:pt x="176172" y="518770"/>
                  </a:cubicBezTo>
                  <a:cubicBezTo>
                    <a:pt x="166076" y="546831"/>
                    <a:pt x="135142" y="561397"/>
                    <a:pt x="107080" y="551302"/>
                  </a:cubicBezTo>
                  <a:cubicBezTo>
                    <a:pt x="79018" y="541206"/>
                    <a:pt x="64452" y="510272"/>
                    <a:pt x="74548" y="482210"/>
                  </a:cubicBezTo>
                  <a:cubicBezTo>
                    <a:pt x="84643" y="454148"/>
                    <a:pt x="115577" y="439582"/>
                    <a:pt x="143640" y="449678"/>
                  </a:cubicBezTo>
                  <a:cubicBezTo>
                    <a:pt x="150655" y="452202"/>
                    <a:pt x="156827" y="456028"/>
                    <a:pt x="161981" y="460786"/>
                  </a:cubicBezTo>
                  <a:close/>
                  <a:moveTo>
                    <a:pt x="949467" y="1389938"/>
                  </a:moveTo>
                  <a:cubicBezTo>
                    <a:pt x="959239" y="1399710"/>
                    <a:pt x="965284" y="1413210"/>
                    <a:pt x="965284" y="1428121"/>
                  </a:cubicBezTo>
                  <a:cubicBezTo>
                    <a:pt x="965284" y="1457944"/>
                    <a:pt x="941107" y="1482121"/>
                    <a:pt x="911284" y="1482122"/>
                  </a:cubicBezTo>
                  <a:cubicBezTo>
                    <a:pt x="881460" y="1482121"/>
                    <a:pt x="857283" y="1457944"/>
                    <a:pt x="857284" y="1428121"/>
                  </a:cubicBezTo>
                  <a:cubicBezTo>
                    <a:pt x="857284" y="1398298"/>
                    <a:pt x="881461" y="1374121"/>
                    <a:pt x="911283" y="1374121"/>
                  </a:cubicBezTo>
                  <a:cubicBezTo>
                    <a:pt x="926195" y="1374121"/>
                    <a:pt x="939695" y="1380166"/>
                    <a:pt x="949467" y="1389938"/>
                  </a:cubicBezTo>
                  <a:close/>
                  <a:moveTo>
                    <a:pt x="762909" y="1158525"/>
                  </a:moveTo>
                  <a:cubicBezTo>
                    <a:pt x="772681" y="1168297"/>
                    <a:pt x="778726" y="1181798"/>
                    <a:pt x="778726" y="1196709"/>
                  </a:cubicBezTo>
                  <a:cubicBezTo>
                    <a:pt x="778726" y="1226532"/>
                    <a:pt x="754549" y="1250709"/>
                    <a:pt x="724726" y="1250709"/>
                  </a:cubicBezTo>
                  <a:cubicBezTo>
                    <a:pt x="694902" y="1250709"/>
                    <a:pt x="670725" y="1226532"/>
                    <a:pt x="670726" y="1196709"/>
                  </a:cubicBezTo>
                  <a:cubicBezTo>
                    <a:pt x="670726" y="1166886"/>
                    <a:pt x="694903" y="1142709"/>
                    <a:pt x="724725" y="1142709"/>
                  </a:cubicBezTo>
                  <a:cubicBezTo>
                    <a:pt x="739637" y="1142709"/>
                    <a:pt x="753137" y="1148753"/>
                    <a:pt x="762909" y="1158525"/>
                  </a:cubicBezTo>
                  <a:close/>
                  <a:moveTo>
                    <a:pt x="1049685" y="1505409"/>
                  </a:moveTo>
                  <a:cubicBezTo>
                    <a:pt x="1058034" y="1516423"/>
                    <a:pt x="1062180" y="1530621"/>
                    <a:pt x="1060146" y="1545394"/>
                  </a:cubicBezTo>
                  <a:cubicBezTo>
                    <a:pt x="1056078" y="1574938"/>
                    <a:pt x="1028829" y="1595591"/>
                    <a:pt x="999284" y="1591523"/>
                  </a:cubicBezTo>
                  <a:cubicBezTo>
                    <a:pt x="969740" y="1587455"/>
                    <a:pt x="949087" y="1560206"/>
                    <a:pt x="953155" y="1530662"/>
                  </a:cubicBezTo>
                  <a:cubicBezTo>
                    <a:pt x="957223" y="1501117"/>
                    <a:pt x="984472" y="1480464"/>
                    <a:pt x="1014016" y="1484532"/>
                  </a:cubicBezTo>
                  <a:cubicBezTo>
                    <a:pt x="1028789" y="1486567"/>
                    <a:pt x="1041338" y="1494396"/>
                    <a:pt x="1049685" y="1505409"/>
                  </a:cubicBezTo>
                  <a:close/>
                  <a:moveTo>
                    <a:pt x="372466" y="676350"/>
                  </a:moveTo>
                  <a:cubicBezTo>
                    <a:pt x="382239" y="686123"/>
                    <a:pt x="388283" y="699622"/>
                    <a:pt x="388282" y="714533"/>
                  </a:cubicBezTo>
                  <a:cubicBezTo>
                    <a:pt x="388283" y="744357"/>
                    <a:pt x="364106" y="768534"/>
                    <a:pt x="334283" y="768534"/>
                  </a:cubicBezTo>
                  <a:cubicBezTo>
                    <a:pt x="304459" y="768533"/>
                    <a:pt x="280282" y="744356"/>
                    <a:pt x="280283" y="714534"/>
                  </a:cubicBezTo>
                  <a:cubicBezTo>
                    <a:pt x="280282" y="684710"/>
                    <a:pt x="304459" y="660533"/>
                    <a:pt x="334282" y="660533"/>
                  </a:cubicBezTo>
                  <a:cubicBezTo>
                    <a:pt x="349194" y="660533"/>
                    <a:pt x="362694" y="666578"/>
                    <a:pt x="372466" y="676350"/>
                  </a:cubicBezTo>
                  <a:close/>
                  <a:moveTo>
                    <a:pt x="471899" y="791893"/>
                  </a:moveTo>
                  <a:cubicBezTo>
                    <a:pt x="481672" y="801666"/>
                    <a:pt x="487715" y="815165"/>
                    <a:pt x="487715" y="830077"/>
                  </a:cubicBezTo>
                  <a:cubicBezTo>
                    <a:pt x="487715" y="859900"/>
                    <a:pt x="463538" y="884077"/>
                    <a:pt x="433716" y="884077"/>
                  </a:cubicBezTo>
                  <a:cubicBezTo>
                    <a:pt x="403892" y="884076"/>
                    <a:pt x="379715" y="859899"/>
                    <a:pt x="379715" y="830077"/>
                  </a:cubicBezTo>
                  <a:cubicBezTo>
                    <a:pt x="379715" y="800254"/>
                    <a:pt x="403892" y="776077"/>
                    <a:pt x="433715" y="776077"/>
                  </a:cubicBezTo>
                  <a:cubicBezTo>
                    <a:pt x="448627" y="776077"/>
                    <a:pt x="462127" y="782121"/>
                    <a:pt x="471899" y="791893"/>
                  </a:cubicBezTo>
                  <a:close/>
                  <a:moveTo>
                    <a:pt x="298819" y="524150"/>
                  </a:moveTo>
                  <a:cubicBezTo>
                    <a:pt x="308592" y="533922"/>
                    <a:pt x="314635" y="547422"/>
                    <a:pt x="314635" y="562333"/>
                  </a:cubicBezTo>
                  <a:cubicBezTo>
                    <a:pt x="314635" y="592156"/>
                    <a:pt x="290458" y="616333"/>
                    <a:pt x="260636" y="616333"/>
                  </a:cubicBezTo>
                  <a:cubicBezTo>
                    <a:pt x="230812" y="616333"/>
                    <a:pt x="206635" y="592156"/>
                    <a:pt x="206635" y="562333"/>
                  </a:cubicBezTo>
                  <a:cubicBezTo>
                    <a:pt x="206635" y="532510"/>
                    <a:pt x="230812" y="508333"/>
                    <a:pt x="260635" y="508333"/>
                  </a:cubicBezTo>
                  <a:cubicBezTo>
                    <a:pt x="275547" y="508333"/>
                    <a:pt x="289047" y="514378"/>
                    <a:pt x="298819" y="524150"/>
                  </a:cubicBezTo>
                  <a:close/>
                  <a:moveTo>
                    <a:pt x="665694" y="964126"/>
                  </a:moveTo>
                  <a:cubicBezTo>
                    <a:pt x="675466" y="973898"/>
                    <a:pt x="681511" y="987398"/>
                    <a:pt x="681510" y="1002310"/>
                  </a:cubicBezTo>
                  <a:cubicBezTo>
                    <a:pt x="681511" y="1032133"/>
                    <a:pt x="657334" y="1056310"/>
                    <a:pt x="627511" y="1056310"/>
                  </a:cubicBezTo>
                  <a:cubicBezTo>
                    <a:pt x="597687" y="1056309"/>
                    <a:pt x="573510" y="1032132"/>
                    <a:pt x="573511" y="1002310"/>
                  </a:cubicBezTo>
                  <a:cubicBezTo>
                    <a:pt x="573510" y="972487"/>
                    <a:pt x="597687" y="948310"/>
                    <a:pt x="627510" y="948309"/>
                  </a:cubicBezTo>
                  <a:cubicBezTo>
                    <a:pt x="642422" y="948310"/>
                    <a:pt x="655922" y="954354"/>
                    <a:pt x="665694" y="964126"/>
                  </a:cubicBezTo>
                  <a:close/>
                  <a:moveTo>
                    <a:pt x="593305" y="862709"/>
                  </a:moveTo>
                  <a:cubicBezTo>
                    <a:pt x="603078" y="872482"/>
                    <a:pt x="609122" y="885981"/>
                    <a:pt x="609122" y="900893"/>
                  </a:cubicBezTo>
                  <a:cubicBezTo>
                    <a:pt x="609122" y="930716"/>
                    <a:pt x="584945" y="954893"/>
                    <a:pt x="555122" y="954893"/>
                  </a:cubicBezTo>
                  <a:cubicBezTo>
                    <a:pt x="525298" y="954892"/>
                    <a:pt x="501121" y="930715"/>
                    <a:pt x="501122" y="900893"/>
                  </a:cubicBezTo>
                  <a:cubicBezTo>
                    <a:pt x="501122" y="871070"/>
                    <a:pt x="525298" y="846893"/>
                    <a:pt x="555121" y="846892"/>
                  </a:cubicBezTo>
                  <a:cubicBezTo>
                    <a:pt x="570033" y="846893"/>
                    <a:pt x="583533" y="852937"/>
                    <a:pt x="593305" y="862709"/>
                  </a:cubicBezTo>
                  <a:close/>
                  <a:moveTo>
                    <a:pt x="941072" y="1277797"/>
                  </a:moveTo>
                  <a:cubicBezTo>
                    <a:pt x="950845" y="1287570"/>
                    <a:pt x="956889" y="1301069"/>
                    <a:pt x="956889" y="1315981"/>
                  </a:cubicBezTo>
                  <a:cubicBezTo>
                    <a:pt x="956889" y="1345804"/>
                    <a:pt x="932712" y="1369981"/>
                    <a:pt x="902889" y="1369981"/>
                  </a:cubicBezTo>
                  <a:cubicBezTo>
                    <a:pt x="873065" y="1369980"/>
                    <a:pt x="848888" y="1345803"/>
                    <a:pt x="848889" y="1315981"/>
                  </a:cubicBezTo>
                  <a:cubicBezTo>
                    <a:pt x="848889" y="1286158"/>
                    <a:pt x="873065" y="1261981"/>
                    <a:pt x="902888" y="1261980"/>
                  </a:cubicBezTo>
                  <a:cubicBezTo>
                    <a:pt x="917800" y="1261981"/>
                    <a:pt x="931300" y="1268025"/>
                    <a:pt x="941072" y="1277797"/>
                  </a:cubicBezTo>
                  <a:close/>
                  <a:moveTo>
                    <a:pt x="761042" y="1042417"/>
                  </a:moveTo>
                  <a:cubicBezTo>
                    <a:pt x="770814" y="1052189"/>
                    <a:pt x="776858" y="1065689"/>
                    <a:pt x="776858" y="1080600"/>
                  </a:cubicBezTo>
                  <a:cubicBezTo>
                    <a:pt x="776858" y="1110423"/>
                    <a:pt x="752681" y="1134600"/>
                    <a:pt x="722859" y="1134601"/>
                  </a:cubicBezTo>
                  <a:cubicBezTo>
                    <a:pt x="693035" y="1134600"/>
                    <a:pt x="668858" y="1110423"/>
                    <a:pt x="668858" y="1080600"/>
                  </a:cubicBezTo>
                  <a:cubicBezTo>
                    <a:pt x="668858" y="1050777"/>
                    <a:pt x="693035" y="1026600"/>
                    <a:pt x="722858" y="1026600"/>
                  </a:cubicBezTo>
                  <a:cubicBezTo>
                    <a:pt x="737770" y="1026600"/>
                    <a:pt x="751270" y="1032645"/>
                    <a:pt x="761042" y="1042417"/>
                  </a:cubicBezTo>
                  <a:close/>
                  <a:moveTo>
                    <a:pt x="885860" y="1173438"/>
                  </a:moveTo>
                  <a:cubicBezTo>
                    <a:pt x="895632" y="1183211"/>
                    <a:pt x="901676" y="1196711"/>
                    <a:pt x="901676" y="1211622"/>
                  </a:cubicBezTo>
                  <a:cubicBezTo>
                    <a:pt x="901676" y="1241445"/>
                    <a:pt x="877499" y="1265622"/>
                    <a:pt x="847676" y="1265622"/>
                  </a:cubicBezTo>
                  <a:cubicBezTo>
                    <a:pt x="817853" y="1265622"/>
                    <a:pt x="793676" y="1241445"/>
                    <a:pt x="793676" y="1211622"/>
                  </a:cubicBezTo>
                  <a:cubicBezTo>
                    <a:pt x="793676" y="1181799"/>
                    <a:pt x="817853" y="1157622"/>
                    <a:pt x="847676" y="1157622"/>
                  </a:cubicBezTo>
                  <a:cubicBezTo>
                    <a:pt x="862588" y="1157622"/>
                    <a:pt x="876088" y="1163666"/>
                    <a:pt x="885860" y="1173438"/>
                  </a:cubicBezTo>
                  <a:close/>
                  <a:moveTo>
                    <a:pt x="496087" y="668302"/>
                  </a:moveTo>
                  <a:cubicBezTo>
                    <a:pt x="505860" y="678075"/>
                    <a:pt x="511904" y="691574"/>
                    <a:pt x="511903" y="706485"/>
                  </a:cubicBezTo>
                  <a:cubicBezTo>
                    <a:pt x="511904" y="736309"/>
                    <a:pt x="487727" y="760486"/>
                    <a:pt x="457904" y="760486"/>
                  </a:cubicBezTo>
                  <a:cubicBezTo>
                    <a:pt x="428080" y="760485"/>
                    <a:pt x="403903" y="736308"/>
                    <a:pt x="403904" y="706486"/>
                  </a:cubicBezTo>
                  <a:cubicBezTo>
                    <a:pt x="403903" y="676662"/>
                    <a:pt x="428080" y="652485"/>
                    <a:pt x="457903" y="652485"/>
                  </a:cubicBezTo>
                  <a:cubicBezTo>
                    <a:pt x="472815" y="652485"/>
                    <a:pt x="486315" y="658530"/>
                    <a:pt x="496087" y="668302"/>
                  </a:cubicBezTo>
                  <a:close/>
                  <a:moveTo>
                    <a:pt x="1067538" y="1359848"/>
                  </a:moveTo>
                  <a:cubicBezTo>
                    <a:pt x="1077310" y="1369620"/>
                    <a:pt x="1083354" y="1383120"/>
                    <a:pt x="1083354" y="1398031"/>
                  </a:cubicBezTo>
                  <a:cubicBezTo>
                    <a:pt x="1083354" y="1427854"/>
                    <a:pt x="1059177" y="1452031"/>
                    <a:pt x="1029354" y="1452032"/>
                  </a:cubicBezTo>
                  <a:cubicBezTo>
                    <a:pt x="999531" y="1452031"/>
                    <a:pt x="975354" y="1427854"/>
                    <a:pt x="975354" y="1398031"/>
                  </a:cubicBezTo>
                  <a:cubicBezTo>
                    <a:pt x="975354" y="1368208"/>
                    <a:pt x="999531" y="1344031"/>
                    <a:pt x="1029354" y="1344031"/>
                  </a:cubicBezTo>
                  <a:cubicBezTo>
                    <a:pt x="1044266" y="1344031"/>
                    <a:pt x="1057766" y="1350076"/>
                    <a:pt x="1067538" y="1359848"/>
                  </a:cubicBezTo>
                  <a:close/>
                  <a:moveTo>
                    <a:pt x="230876" y="339840"/>
                  </a:moveTo>
                  <a:cubicBezTo>
                    <a:pt x="246338" y="354114"/>
                    <a:pt x="252638" y="376777"/>
                    <a:pt x="245067" y="397823"/>
                  </a:cubicBezTo>
                  <a:cubicBezTo>
                    <a:pt x="234971" y="425885"/>
                    <a:pt x="204037" y="440451"/>
                    <a:pt x="175975" y="430355"/>
                  </a:cubicBezTo>
                  <a:cubicBezTo>
                    <a:pt x="147912" y="420260"/>
                    <a:pt x="133347" y="389326"/>
                    <a:pt x="143443" y="361263"/>
                  </a:cubicBezTo>
                  <a:cubicBezTo>
                    <a:pt x="153538" y="333201"/>
                    <a:pt x="184472" y="318636"/>
                    <a:pt x="212534" y="328731"/>
                  </a:cubicBezTo>
                  <a:cubicBezTo>
                    <a:pt x="219550" y="331255"/>
                    <a:pt x="225722" y="335082"/>
                    <a:pt x="230876" y="339840"/>
                  </a:cubicBezTo>
                  <a:close/>
                  <a:moveTo>
                    <a:pt x="419431" y="563401"/>
                  </a:moveTo>
                  <a:cubicBezTo>
                    <a:pt x="429203" y="573173"/>
                    <a:pt x="435247" y="586673"/>
                    <a:pt x="435247" y="601584"/>
                  </a:cubicBezTo>
                  <a:cubicBezTo>
                    <a:pt x="435247" y="631407"/>
                    <a:pt x="411070" y="655584"/>
                    <a:pt x="381247" y="655585"/>
                  </a:cubicBezTo>
                  <a:cubicBezTo>
                    <a:pt x="351424" y="655584"/>
                    <a:pt x="327247" y="631407"/>
                    <a:pt x="327247" y="601584"/>
                  </a:cubicBezTo>
                  <a:cubicBezTo>
                    <a:pt x="327247" y="571761"/>
                    <a:pt x="351424" y="547584"/>
                    <a:pt x="381247" y="547584"/>
                  </a:cubicBezTo>
                  <a:cubicBezTo>
                    <a:pt x="396159" y="547584"/>
                    <a:pt x="409659" y="553629"/>
                    <a:pt x="419431" y="563401"/>
                  </a:cubicBezTo>
                  <a:close/>
                  <a:moveTo>
                    <a:pt x="590502" y="740353"/>
                  </a:moveTo>
                  <a:cubicBezTo>
                    <a:pt x="600274" y="750126"/>
                    <a:pt x="606318" y="763626"/>
                    <a:pt x="606318" y="778537"/>
                  </a:cubicBezTo>
                  <a:cubicBezTo>
                    <a:pt x="606318" y="808360"/>
                    <a:pt x="582141" y="832537"/>
                    <a:pt x="552318" y="832537"/>
                  </a:cubicBezTo>
                  <a:cubicBezTo>
                    <a:pt x="522495" y="832537"/>
                    <a:pt x="498318" y="808360"/>
                    <a:pt x="498318" y="778537"/>
                  </a:cubicBezTo>
                  <a:cubicBezTo>
                    <a:pt x="498318" y="748714"/>
                    <a:pt x="522495" y="724537"/>
                    <a:pt x="552318" y="724537"/>
                  </a:cubicBezTo>
                  <a:cubicBezTo>
                    <a:pt x="567229" y="724537"/>
                    <a:pt x="580730" y="730581"/>
                    <a:pt x="590502" y="740353"/>
                  </a:cubicBezTo>
                  <a:close/>
                  <a:moveTo>
                    <a:pt x="1178028" y="1450348"/>
                  </a:moveTo>
                  <a:cubicBezTo>
                    <a:pt x="1186376" y="1461363"/>
                    <a:pt x="1190522" y="1475561"/>
                    <a:pt x="1188488" y="1490333"/>
                  </a:cubicBezTo>
                  <a:cubicBezTo>
                    <a:pt x="1184420" y="1519877"/>
                    <a:pt x="1157171" y="1540530"/>
                    <a:pt x="1127627" y="1536462"/>
                  </a:cubicBezTo>
                  <a:cubicBezTo>
                    <a:pt x="1098082" y="1532394"/>
                    <a:pt x="1077429" y="1505145"/>
                    <a:pt x="1081497" y="1475601"/>
                  </a:cubicBezTo>
                  <a:cubicBezTo>
                    <a:pt x="1085565" y="1446057"/>
                    <a:pt x="1112814" y="1425403"/>
                    <a:pt x="1142359" y="1429472"/>
                  </a:cubicBezTo>
                  <a:cubicBezTo>
                    <a:pt x="1157130" y="1431505"/>
                    <a:pt x="1169680" y="1439335"/>
                    <a:pt x="1178028" y="1450348"/>
                  </a:cubicBezTo>
                  <a:close/>
                  <a:moveTo>
                    <a:pt x="886395" y="1048351"/>
                  </a:moveTo>
                  <a:cubicBezTo>
                    <a:pt x="896168" y="1058124"/>
                    <a:pt x="902211" y="1071623"/>
                    <a:pt x="902211" y="1086534"/>
                  </a:cubicBezTo>
                  <a:cubicBezTo>
                    <a:pt x="902212" y="1116358"/>
                    <a:pt x="878035" y="1140535"/>
                    <a:pt x="848212" y="1140535"/>
                  </a:cubicBezTo>
                  <a:cubicBezTo>
                    <a:pt x="818388" y="1140534"/>
                    <a:pt x="794211" y="1116357"/>
                    <a:pt x="794211" y="1086535"/>
                  </a:cubicBezTo>
                  <a:cubicBezTo>
                    <a:pt x="794211" y="1056711"/>
                    <a:pt x="818388" y="1032534"/>
                    <a:pt x="848211" y="1032534"/>
                  </a:cubicBezTo>
                  <a:cubicBezTo>
                    <a:pt x="863123" y="1032535"/>
                    <a:pt x="876623" y="1038579"/>
                    <a:pt x="886395" y="1048351"/>
                  </a:cubicBezTo>
                  <a:close/>
                  <a:moveTo>
                    <a:pt x="755255" y="887564"/>
                  </a:moveTo>
                  <a:cubicBezTo>
                    <a:pt x="765027" y="897336"/>
                    <a:pt x="771072" y="910837"/>
                    <a:pt x="771072" y="925748"/>
                  </a:cubicBezTo>
                  <a:cubicBezTo>
                    <a:pt x="771072" y="955571"/>
                    <a:pt x="746895" y="979748"/>
                    <a:pt x="717072" y="979748"/>
                  </a:cubicBezTo>
                  <a:cubicBezTo>
                    <a:pt x="687248" y="979748"/>
                    <a:pt x="663071" y="955571"/>
                    <a:pt x="663072" y="925748"/>
                  </a:cubicBezTo>
                  <a:cubicBezTo>
                    <a:pt x="663072" y="895925"/>
                    <a:pt x="687249" y="871748"/>
                    <a:pt x="717072" y="871748"/>
                  </a:cubicBezTo>
                  <a:cubicBezTo>
                    <a:pt x="731983" y="871748"/>
                    <a:pt x="745483" y="877792"/>
                    <a:pt x="755255" y="887564"/>
                  </a:cubicBezTo>
                  <a:close/>
                  <a:moveTo>
                    <a:pt x="361295" y="409619"/>
                  </a:moveTo>
                  <a:cubicBezTo>
                    <a:pt x="371067" y="419392"/>
                    <a:pt x="377111" y="432891"/>
                    <a:pt x="377111" y="447803"/>
                  </a:cubicBezTo>
                  <a:cubicBezTo>
                    <a:pt x="377111" y="477626"/>
                    <a:pt x="352934" y="501803"/>
                    <a:pt x="323111" y="501803"/>
                  </a:cubicBezTo>
                  <a:cubicBezTo>
                    <a:pt x="293288" y="501802"/>
                    <a:pt x="269111" y="477625"/>
                    <a:pt x="269111" y="447803"/>
                  </a:cubicBezTo>
                  <a:cubicBezTo>
                    <a:pt x="269111" y="417980"/>
                    <a:pt x="293288" y="393803"/>
                    <a:pt x="323111" y="393802"/>
                  </a:cubicBezTo>
                  <a:cubicBezTo>
                    <a:pt x="338023" y="393803"/>
                    <a:pt x="351523" y="399847"/>
                    <a:pt x="361295" y="409619"/>
                  </a:cubicBezTo>
                  <a:close/>
                  <a:moveTo>
                    <a:pt x="1056788" y="1248247"/>
                  </a:moveTo>
                  <a:cubicBezTo>
                    <a:pt x="1066560" y="1258019"/>
                    <a:pt x="1072604" y="1271520"/>
                    <a:pt x="1072604" y="1286431"/>
                  </a:cubicBezTo>
                  <a:cubicBezTo>
                    <a:pt x="1072604" y="1316254"/>
                    <a:pt x="1048427" y="1340431"/>
                    <a:pt x="1018604" y="1340431"/>
                  </a:cubicBezTo>
                  <a:cubicBezTo>
                    <a:pt x="988781" y="1340431"/>
                    <a:pt x="964604" y="1316254"/>
                    <a:pt x="964604" y="1286431"/>
                  </a:cubicBezTo>
                  <a:cubicBezTo>
                    <a:pt x="964604" y="1256608"/>
                    <a:pt x="988781" y="1232431"/>
                    <a:pt x="1018604" y="1232431"/>
                  </a:cubicBezTo>
                  <a:cubicBezTo>
                    <a:pt x="1033515" y="1232431"/>
                    <a:pt x="1047016" y="1238476"/>
                    <a:pt x="1056788" y="1248247"/>
                  </a:cubicBezTo>
                  <a:close/>
                  <a:moveTo>
                    <a:pt x="1001034" y="1141534"/>
                  </a:moveTo>
                  <a:cubicBezTo>
                    <a:pt x="1010806" y="1151307"/>
                    <a:pt x="1016850" y="1164806"/>
                    <a:pt x="1016850" y="1179718"/>
                  </a:cubicBezTo>
                  <a:cubicBezTo>
                    <a:pt x="1016850" y="1209541"/>
                    <a:pt x="992673" y="1233718"/>
                    <a:pt x="962850" y="1233718"/>
                  </a:cubicBezTo>
                  <a:cubicBezTo>
                    <a:pt x="933027" y="1233717"/>
                    <a:pt x="908850" y="1209540"/>
                    <a:pt x="908850" y="1179718"/>
                  </a:cubicBezTo>
                  <a:cubicBezTo>
                    <a:pt x="908850" y="1149895"/>
                    <a:pt x="933027" y="1125718"/>
                    <a:pt x="962850" y="1125717"/>
                  </a:cubicBezTo>
                  <a:cubicBezTo>
                    <a:pt x="977762" y="1125718"/>
                    <a:pt x="991262" y="1131762"/>
                    <a:pt x="1001034" y="1141534"/>
                  </a:cubicBezTo>
                  <a:close/>
                  <a:moveTo>
                    <a:pt x="547623" y="555783"/>
                  </a:moveTo>
                  <a:cubicBezTo>
                    <a:pt x="557396" y="565556"/>
                    <a:pt x="563440" y="579055"/>
                    <a:pt x="563440" y="593967"/>
                  </a:cubicBezTo>
                  <a:cubicBezTo>
                    <a:pt x="563440" y="623790"/>
                    <a:pt x="539263" y="647967"/>
                    <a:pt x="509440" y="647967"/>
                  </a:cubicBezTo>
                  <a:cubicBezTo>
                    <a:pt x="479617" y="647966"/>
                    <a:pt x="455440" y="623789"/>
                    <a:pt x="455440" y="593967"/>
                  </a:cubicBezTo>
                  <a:cubicBezTo>
                    <a:pt x="455440" y="564144"/>
                    <a:pt x="479617" y="539967"/>
                    <a:pt x="509440" y="539966"/>
                  </a:cubicBezTo>
                  <a:cubicBezTo>
                    <a:pt x="524351" y="539967"/>
                    <a:pt x="537851" y="546011"/>
                    <a:pt x="547623" y="555783"/>
                  </a:cubicBezTo>
                  <a:close/>
                  <a:moveTo>
                    <a:pt x="864331" y="934929"/>
                  </a:moveTo>
                  <a:cubicBezTo>
                    <a:pt x="874103" y="944701"/>
                    <a:pt x="880148" y="958201"/>
                    <a:pt x="880148" y="973112"/>
                  </a:cubicBezTo>
                  <a:cubicBezTo>
                    <a:pt x="880148" y="1002935"/>
                    <a:pt x="855971" y="1027112"/>
                    <a:pt x="826148" y="1027113"/>
                  </a:cubicBezTo>
                  <a:cubicBezTo>
                    <a:pt x="796324" y="1027112"/>
                    <a:pt x="772147" y="1002935"/>
                    <a:pt x="772148" y="973112"/>
                  </a:cubicBezTo>
                  <a:cubicBezTo>
                    <a:pt x="772148" y="943289"/>
                    <a:pt x="796325" y="919112"/>
                    <a:pt x="826148" y="919112"/>
                  </a:cubicBezTo>
                  <a:cubicBezTo>
                    <a:pt x="841059" y="919112"/>
                    <a:pt x="854559" y="925157"/>
                    <a:pt x="864331" y="934929"/>
                  </a:cubicBezTo>
                  <a:close/>
                  <a:moveTo>
                    <a:pt x="1164048" y="1298505"/>
                  </a:moveTo>
                  <a:cubicBezTo>
                    <a:pt x="1173821" y="1308278"/>
                    <a:pt x="1179865" y="1321777"/>
                    <a:pt x="1179865" y="1336689"/>
                  </a:cubicBezTo>
                  <a:cubicBezTo>
                    <a:pt x="1179865" y="1366512"/>
                    <a:pt x="1155688" y="1390689"/>
                    <a:pt x="1125865" y="1390689"/>
                  </a:cubicBezTo>
                  <a:cubicBezTo>
                    <a:pt x="1096041" y="1390688"/>
                    <a:pt x="1071864" y="1366511"/>
                    <a:pt x="1071865" y="1336689"/>
                  </a:cubicBezTo>
                  <a:cubicBezTo>
                    <a:pt x="1071865" y="1306866"/>
                    <a:pt x="1096042" y="1282689"/>
                    <a:pt x="1125865" y="1282688"/>
                  </a:cubicBezTo>
                  <a:cubicBezTo>
                    <a:pt x="1140776" y="1282689"/>
                    <a:pt x="1154276" y="1288733"/>
                    <a:pt x="1164048" y="1298505"/>
                  </a:cubicBezTo>
                  <a:close/>
                  <a:moveTo>
                    <a:pt x="299607" y="237236"/>
                  </a:moveTo>
                  <a:cubicBezTo>
                    <a:pt x="309379" y="247008"/>
                    <a:pt x="315423" y="260508"/>
                    <a:pt x="315423" y="275419"/>
                  </a:cubicBezTo>
                  <a:cubicBezTo>
                    <a:pt x="315424" y="305243"/>
                    <a:pt x="291247" y="329420"/>
                    <a:pt x="261423" y="329419"/>
                  </a:cubicBezTo>
                  <a:cubicBezTo>
                    <a:pt x="231600" y="329420"/>
                    <a:pt x="207423" y="305242"/>
                    <a:pt x="207423" y="275420"/>
                  </a:cubicBezTo>
                  <a:cubicBezTo>
                    <a:pt x="207423" y="245596"/>
                    <a:pt x="231600" y="221419"/>
                    <a:pt x="261423" y="221420"/>
                  </a:cubicBezTo>
                  <a:cubicBezTo>
                    <a:pt x="276335" y="221419"/>
                    <a:pt x="289835" y="227464"/>
                    <a:pt x="299607" y="237236"/>
                  </a:cubicBezTo>
                  <a:close/>
                  <a:moveTo>
                    <a:pt x="479449" y="442491"/>
                  </a:moveTo>
                  <a:cubicBezTo>
                    <a:pt x="489221" y="452264"/>
                    <a:pt x="495265" y="465763"/>
                    <a:pt x="495265" y="480674"/>
                  </a:cubicBezTo>
                  <a:cubicBezTo>
                    <a:pt x="495265" y="510498"/>
                    <a:pt x="471088" y="534675"/>
                    <a:pt x="441265" y="534675"/>
                  </a:cubicBezTo>
                  <a:cubicBezTo>
                    <a:pt x="411442" y="534674"/>
                    <a:pt x="387265" y="510497"/>
                    <a:pt x="387265" y="480675"/>
                  </a:cubicBezTo>
                  <a:cubicBezTo>
                    <a:pt x="387265" y="450851"/>
                    <a:pt x="411442" y="426674"/>
                    <a:pt x="441265" y="426674"/>
                  </a:cubicBezTo>
                  <a:cubicBezTo>
                    <a:pt x="456177" y="426675"/>
                    <a:pt x="469677" y="432719"/>
                    <a:pt x="479449" y="442491"/>
                  </a:cubicBezTo>
                  <a:close/>
                  <a:moveTo>
                    <a:pt x="638697" y="630589"/>
                  </a:moveTo>
                  <a:cubicBezTo>
                    <a:pt x="648469" y="640361"/>
                    <a:pt x="654513" y="653861"/>
                    <a:pt x="654513" y="668772"/>
                  </a:cubicBezTo>
                  <a:cubicBezTo>
                    <a:pt x="654513" y="698596"/>
                    <a:pt x="630336" y="722773"/>
                    <a:pt x="600513" y="722773"/>
                  </a:cubicBezTo>
                  <a:cubicBezTo>
                    <a:pt x="570690" y="722772"/>
                    <a:pt x="546513" y="698595"/>
                    <a:pt x="546513" y="668772"/>
                  </a:cubicBezTo>
                  <a:cubicBezTo>
                    <a:pt x="546513" y="638949"/>
                    <a:pt x="570690" y="614772"/>
                    <a:pt x="600513" y="614772"/>
                  </a:cubicBezTo>
                  <a:cubicBezTo>
                    <a:pt x="615425" y="614772"/>
                    <a:pt x="628925" y="620817"/>
                    <a:pt x="638697" y="630589"/>
                  </a:cubicBezTo>
                  <a:close/>
                  <a:moveTo>
                    <a:pt x="1284662" y="1388738"/>
                  </a:moveTo>
                  <a:cubicBezTo>
                    <a:pt x="1293010" y="1399753"/>
                    <a:pt x="1297156" y="1413951"/>
                    <a:pt x="1295122" y="1428723"/>
                  </a:cubicBezTo>
                  <a:cubicBezTo>
                    <a:pt x="1291054" y="1458267"/>
                    <a:pt x="1263805" y="1478920"/>
                    <a:pt x="1234261" y="1474852"/>
                  </a:cubicBezTo>
                  <a:cubicBezTo>
                    <a:pt x="1204717" y="1470784"/>
                    <a:pt x="1184064" y="1443535"/>
                    <a:pt x="1188132" y="1413991"/>
                  </a:cubicBezTo>
                  <a:cubicBezTo>
                    <a:pt x="1192200" y="1384447"/>
                    <a:pt x="1219449" y="1363794"/>
                    <a:pt x="1248993" y="1367862"/>
                  </a:cubicBezTo>
                  <a:cubicBezTo>
                    <a:pt x="1263765" y="1369895"/>
                    <a:pt x="1276314" y="1377725"/>
                    <a:pt x="1284662" y="1388738"/>
                  </a:cubicBezTo>
                  <a:close/>
                  <a:moveTo>
                    <a:pt x="1004862" y="1022142"/>
                  </a:moveTo>
                  <a:cubicBezTo>
                    <a:pt x="1014634" y="1031914"/>
                    <a:pt x="1020678" y="1045414"/>
                    <a:pt x="1020678" y="1060326"/>
                  </a:cubicBezTo>
                  <a:cubicBezTo>
                    <a:pt x="1020678" y="1090149"/>
                    <a:pt x="996501" y="1114326"/>
                    <a:pt x="966678" y="1114326"/>
                  </a:cubicBezTo>
                  <a:cubicBezTo>
                    <a:pt x="936855" y="1114325"/>
                    <a:pt x="912678" y="1090148"/>
                    <a:pt x="912678" y="1060326"/>
                  </a:cubicBezTo>
                  <a:cubicBezTo>
                    <a:pt x="912678" y="1030503"/>
                    <a:pt x="936855" y="1006326"/>
                    <a:pt x="966678" y="1006325"/>
                  </a:cubicBezTo>
                  <a:cubicBezTo>
                    <a:pt x="981590" y="1006326"/>
                    <a:pt x="995090" y="1012370"/>
                    <a:pt x="1004862" y="1022142"/>
                  </a:cubicBezTo>
                  <a:close/>
                  <a:moveTo>
                    <a:pt x="809048" y="767606"/>
                  </a:moveTo>
                  <a:cubicBezTo>
                    <a:pt x="818820" y="777378"/>
                    <a:pt x="824864" y="790878"/>
                    <a:pt x="824864" y="805789"/>
                  </a:cubicBezTo>
                  <a:cubicBezTo>
                    <a:pt x="824864" y="835612"/>
                    <a:pt x="800687" y="859789"/>
                    <a:pt x="770864" y="859790"/>
                  </a:cubicBezTo>
                  <a:cubicBezTo>
                    <a:pt x="748497" y="859789"/>
                    <a:pt x="729305" y="846190"/>
                    <a:pt x="721107" y="826808"/>
                  </a:cubicBezTo>
                  <a:lnTo>
                    <a:pt x="719779" y="820227"/>
                  </a:lnTo>
                  <a:lnTo>
                    <a:pt x="717057" y="833708"/>
                  </a:lnTo>
                  <a:cubicBezTo>
                    <a:pt x="708860" y="853090"/>
                    <a:pt x="689669" y="866689"/>
                    <a:pt x="667301" y="866689"/>
                  </a:cubicBezTo>
                  <a:cubicBezTo>
                    <a:pt x="637478" y="866689"/>
                    <a:pt x="613301" y="842512"/>
                    <a:pt x="613301" y="812689"/>
                  </a:cubicBezTo>
                  <a:cubicBezTo>
                    <a:pt x="613301" y="782866"/>
                    <a:pt x="637478" y="758689"/>
                    <a:pt x="667301" y="758689"/>
                  </a:cubicBezTo>
                  <a:cubicBezTo>
                    <a:pt x="682213" y="758689"/>
                    <a:pt x="695713" y="764733"/>
                    <a:pt x="705485" y="774505"/>
                  </a:cubicBezTo>
                  <a:cubicBezTo>
                    <a:pt x="710371" y="779392"/>
                    <a:pt x="714325" y="785210"/>
                    <a:pt x="717058" y="791670"/>
                  </a:cubicBezTo>
                  <a:lnTo>
                    <a:pt x="718386" y="798251"/>
                  </a:lnTo>
                  <a:lnTo>
                    <a:pt x="721108" y="784770"/>
                  </a:lnTo>
                  <a:cubicBezTo>
                    <a:pt x="729305" y="765388"/>
                    <a:pt x="748496" y="751789"/>
                    <a:pt x="770864" y="751789"/>
                  </a:cubicBezTo>
                  <a:cubicBezTo>
                    <a:pt x="785775" y="751789"/>
                    <a:pt x="799276" y="757834"/>
                    <a:pt x="809048" y="767606"/>
                  </a:cubicBezTo>
                  <a:close/>
                  <a:moveTo>
                    <a:pt x="437079" y="316334"/>
                  </a:moveTo>
                  <a:cubicBezTo>
                    <a:pt x="446852" y="326107"/>
                    <a:pt x="452896" y="339607"/>
                    <a:pt x="452896" y="354518"/>
                  </a:cubicBezTo>
                  <a:cubicBezTo>
                    <a:pt x="452896" y="384341"/>
                    <a:pt x="428719" y="408518"/>
                    <a:pt x="398896" y="408518"/>
                  </a:cubicBezTo>
                  <a:cubicBezTo>
                    <a:pt x="369072" y="408518"/>
                    <a:pt x="344895" y="384341"/>
                    <a:pt x="344896" y="354518"/>
                  </a:cubicBezTo>
                  <a:cubicBezTo>
                    <a:pt x="344896" y="324695"/>
                    <a:pt x="369073" y="300518"/>
                    <a:pt x="398895" y="300518"/>
                  </a:cubicBezTo>
                  <a:cubicBezTo>
                    <a:pt x="413807" y="300518"/>
                    <a:pt x="427307" y="306562"/>
                    <a:pt x="437079" y="316334"/>
                  </a:cubicBezTo>
                  <a:close/>
                  <a:moveTo>
                    <a:pt x="1150886" y="1172084"/>
                  </a:moveTo>
                  <a:cubicBezTo>
                    <a:pt x="1160658" y="1181856"/>
                    <a:pt x="1166703" y="1195356"/>
                    <a:pt x="1166702" y="1210267"/>
                  </a:cubicBezTo>
                  <a:cubicBezTo>
                    <a:pt x="1166703" y="1240090"/>
                    <a:pt x="1142526" y="1264267"/>
                    <a:pt x="1112703" y="1264267"/>
                  </a:cubicBezTo>
                  <a:cubicBezTo>
                    <a:pt x="1082879" y="1264267"/>
                    <a:pt x="1058702" y="1240090"/>
                    <a:pt x="1058703" y="1210267"/>
                  </a:cubicBezTo>
                  <a:cubicBezTo>
                    <a:pt x="1058702" y="1180444"/>
                    <a:pt x="1082879" y="1156267"/>
                    <a:pt x="1112702" y="1156267"/>
                  </a:cubicBezTo>
                  <a:cubicBezTo>
                    <a:pt x="1127614" y="1156267"/>
                    <a:pt x="1141114" y="1162312"/>
                    <a:pt x="1150886" y="1172084"/>
                  </a:cubicBezTo>
                  <a:close/>
                  <a:moveTo>
                    <a:pt x="758241" y="665179"/>
                  </a:moveTo>
                  <a:cubicBezTo>
                    <a:pt x="768014" y="674952"/>
                    <a:pt x="774058" y="688452"/>
                    <a:pt x="774058" y="703363"/>
                  </a:cubicBezTo>
                  <a:cubicBezTo>
                    <a:pt x="774058" y="733186"/>
                    <a:pt x="749881" y="757363"/>
                    <a:pt x="720058" y="757363"/>
                  </a:cubicBezTo>
                  <a:cubicBezTo>
                    <a:pt x="690235" y="757363"/>
                    <a:pt x="666058" y="733186"/>
                    <a:pt x="666058" y="703363"/>
                  </a:cubicBezTo>
                  <a:cubicBezTo>
                    <a:pt x="666058" y="673540"/>
                    <a:pt x="690235" y="649363"/>
                    <a:pt x="720058" y="649363"/>
                  </a:cubicBezTo>
                  <a:cubicBezTo>
                    <a:pt x="734969" y="649363"/>
                    <a:pt x="748469" y="655407"/>
                    <a:pt x="758241" y="665179"/>
                  </a:cubicBezTo>
                  <a:close/>
                  <a:moveTo>
                    <a:pt x="1104803" y="1068605"/>
                  </a:moveTo>
                  <a:cubicBezTo>
                    <a:pt x="1114576" y="1078378"/>
                    <a:pt x="1120620" y="1091877"/>
                    <a:pt x="1120619" y="1106788"/>
                  </a:cubicBezTo>
                  <a:cubicBezTo>
                    <a:pt x="1120620" y="1136612"/>
                    <a:pt x="1096443" y="1160789"/>
                    <a:pt x="1066620" y="1160789"/>
                  </a:cubicBezTo>
                  <a:cubicBezTo>
                    <a:pt x="1036796" y="1160788"/>
                    <a:pt x="1012619" y="1136611"/>
                    <a:pt x="1012620" y="1106788"/>
                  </a:cubicBezTo>
                  <a:cubicBezTo>
                    <a:pt x="1012619" y="1076965"/>
                    <a:pt x="1036796" y="1052788"/>
                    <a:pt x="1066619" y="1052788"/>
                  </a:cubicBezTo>
                  <a:cubicBezTo>
                    <a:pt x="1081531" y="1052788"/>
                    <a:pt x="1095031" y="1058833"/>
                    <a:pt x="1104803" y="1068605"/>
                  </a:cubicBezTo>
                  <a:close/>
                  <a:moveTo>
                    <a:pt x="631410" y="467109"/>
                  </a:moveTo>
                  <a:cubicBezTo>
                    <a:pt x="641182" y="476881"/>
                    <a:pt x="647226" y="490381"/>
                    <a:pt x="647226" y="505292"/>
                  </a:cubicBezTo>
                  <a:cubicBezTo>
                    <a:pt x="647226" y="535115"/>
                    <a:pt x="623049" y="559292"/>
                    <a:pt x="593226" y="559292"/>
                  </a:cubicBezTo>
                  <a:cubicBezTo>
                    <a:pt x="563403" y="559292"/>
                    <a:pt x="539226" y="535115"/>
                    <a:pt x="539226" y="505292"/>
                  </a:cubicBezTo>
                  <a:cubicBezTo>
                    <a:pt x="539226" y="475469"/>
                    <a:pt x="563403" y="451292"/>
                    <a:pt x="593226" y="451292"/>
                  </a:cubicBezTo>
                  <a:cubicBezTo>
                    <a:pt x="608138" y="451292"/>
                    <a:pt x="621638" y="457337"/>
                    <a:pt x="631410" y="467109"/>
                  </a:cubicBezTo>
                  <a:close/>
                  <a:moveTo>
                    <a:pt x="933508" y="826650"/>
                  </a:moveTo>
                  <a:lnTo>
                    <a:pt x="930563" y="841237"/>
                  </a:lnTo>
                  <a:lnTo>
                    <a:pt x="928727" y="843961"/>
                  </a:lnTo>
                  <a:lnTo>
                    <a:pt x="929377" y="843830"/>
                  </a:lnTo>
                  <a:lnTo>
                    <a:pt x="944209" y="846824"/>
                  </a:lnTo>
                  <a:lnTo>
                    <a:pt x="934748" y="832792"/>
                  </a:lnTo>
                  <a:close/>
                  <a:moveTo>
                    <a:pt x="1267524" y="1228618"/>
                  </a:moveTo>
                  <a:cubicBezTo>
                    <a:pt x="1277297" y="1238391"/>
                    <a:pt x="1283340" y="1251891"/>
                    <a:pt x="1283340" y="1266802"/>
                  </a:cubicBezTo>
                  <a:cubicBezTo>
                    <a:pt x="1283340" y="1296625"/>
                    <a:pt x="1259163" y="1320802"/>
                    <a:pt x="1229341" y="1320802"/>
                  </a:cubicBezTo>
                  <a:cubicBezTo>
                    <a:pt x="1199517" y="1320802"/>
                    <a:pt x="1175340" y="1296625"/>
                    <a:pt x="1175340" y="1266802"/>
                  </a:cubicBezTo>
                  <a:cubicBezTo>
                    <a:pt x="1175340" y="1236979"/>
                    <a:pt x="1199517" y="1212802"/>
                    <a:pt x="1229340" y="1212802"/>
                  </a:cubicBezTo>
                  <a:cubicBezTo>
                    <a:pt x="1244252" y="1212802"/>
                    <a:pt x="1257752" y="1218846"/>
                    <a:pt x="1267524" y="1228618"/>
                  </a:cubicBezTo>
                  <a:close/>
                  <a:moveTo>
                    <a:pt x="721649" y="542601"/>
                  </a:moveTo>
                  <a:cubicBezTo>
                    <a:pt x="731422" y="552374"/>
                    <a:pt x="737466" y="565873"/>
                    <a:pt x="737466" y="580785"/>
                  </a:cubicBezTo>
                  <a:cubicBezTo>
                    <a:pt x="737466" y="610608"/>
                    <a:pt x="713289" y="634785"/>
                    <a:pt x="683466" y="634785"/>
                  </a:cubicBezTo>
                  <a:cubicBezTo>
                    <a:pt x="653643" y="634784"/>
                    <a:pt x="629466" y="610607"/>
                    <a:pt x="629466" y="580785"/>
                  </a:cubicBezTo>
                  <a:cubicBezTo>
                    <a:pt x="629466" y="550962"/>
                    <a:pt x="653643" y="526785"/>
                    <a:pt x="683466" y="526784"/>
                  </a:cubicBezTo>
                  <a:cubicBezTo>
                    <a:pt x="698377" y="526785"/>
                    <a:pt x="711877" y="532829"/>
                    <a:pt x="721649" y="542601"/>
                  </a:cubicBezTo>
                  <a:close/>
                  <a:moveTo>
                    <a:pt x="575115" y="358032"/>
                  </a:moveTo>
                  <a:cubicBezTo>
                    <a:pt x="584887" y="367804"/>
                    <a:pt x="590931" y="381304"/>
                    <a:pt x="590931" y="396215"/>
                  </a:cubicBezTo>
                  <a:cubicBezTo>
                    <a:pt x="590931" y="426038"/>
                    <a:pt x="566754" y="450215"/>
                    <a:pt x="536931" y="450215"/>
                  </a:cubicBezTo>
                  <a:cubicBezTo>
                    <a:pt x="507108" y="450215"/>
                    <a:pt x="482931" y="426038"/>
                    <a:pt x="482931" y="396215"/>
                  </a:cubicBezTo>
                  <a:cubicBezTo>
                    <a:pt x="482931" y="366392"/>
                    <a:pt x="507108" y="342215"/>
                    <a:pt x="536931" y="342215"/>
                  </a:cubicBezTo>
                  <a:cubicBezTo>
                    <a:pt x="551843" y="342215"/>
                    <a:pt x="565343" y="348260"/>
                    <a:pt x="575115" y="358032"/>
                  </a:cubicBezTo>
                  <a:close/>
                  <a:moveTo>
                    <a:pt x="417019" y="159625"/>
                  </a:moveTo>
                  <a:cubicBezTo>
                    <a:pt x="426791" y="169397"/>
                    <a:pt x="432835" y="182897"/>
                    <a:pt x="432835" y="197808"/>
                  </a:cubicBezTo>
                  <a:cubicBezTo>
                    <a:pt x="432835" y="227632"/>
                    <a:pt x="408658" y="251809"/>
                    <a:pt x="378835" y="251808"/>
                  </a:cubicBezTo>
                  <a:cubicBezTo>
                    <a:pt x="349012" y="251808"/>
                    <a:pt x="324835" y="227631"/>
                    <a:pt x="324835" y="197809"/>
                  </a:cubicBezTo>
                  <a:cubicBezTo>
                    <a:pt x="324835" y="167985"/>
                    <a:pt x="349012" y="143808"/>
                    <a:pt x="378835" y="143809"/>
                  </a:cubicBezTo>
                  <a:cubicBezTo>
                    <a:pt x="393747" y="143808"/>
                    <a:pt x="407247" y="149853"/>
                    <a:pt x="417019" y="159625"/>
                  </a:cubicBezTo>
                  <a:close/>
                  <a:moveTo>
                    <a:pt x="1379126" y="1307730"/>
                  </a:moveTo>
                  <a:cubicBezTo>
                    <a:pt x="1391601" y="1324677"/>
                    <a:pt x="1393490" y="1348122"/>
                    <a:pt x="1382066" y="1367352"/>
                  </a:cubicBezTo>
                  <a:cubicBezTo>
                    <a:pt x="1366833" y="1392991"/>
                    <a:pt x="1333699" y="1401428"/>
                    <a:pt x="1308060" y="1386195"/>
                  </a:cubicBezTo>
                  <a:cubicBezTo>
                    <a:pt x="1282420" y="1370962"/>
                    <a:pt x="1273984" y="1337828"/>
                    <a:pt x="1289216" y="1312189"/>
                  </a:cubicBezTo>
                  <a:cubicBezTo>
                    <a:pt x="1304449" y="1286550"/>
                    <a:pt x="1337583" y="1278113"/>
                    <a:pt x="1363223" y="1293345"/>
                  </a:cubicBezTo>
                  <a:cubicBezTo>
                    <a:pt x="1369633" y="1297154"/>
                    <a:pt x="1374967" y="1302081"/>
                    <a:pt x="1379126" y="1307730"/>
                  </a:cubicBezTo>
                  <a:close/>
                  <a:moveTo>
                    <a:pt x="1066854" y="920623"/>
                  </a:moveTo>
                  <a:cubicBezTo>
                    <a:pt x="1076626" y="930395"/>
                    <a:pt x="1082671" y="943896"/>
                    <a:pt x="1082671" y="958807"/>
                  </a:cubicBezTo>
                  <a:cubicBezTo>
                    <a:pt x="1082671" y="988630"/>
                    <a:pt x="1058494" y="1012807"/>
                    <a:pt x="1028671" y="1012807"/>
                  </a:cubicBezTo>
                  <a:cubicBezTo>
                    <a:pt x="998848" y="1012807"/>
                    <a:pt x="974671" y="988630"/>
                    <a:pt x="974671" y="958807"/>
                  </a:cubicBezTo>
                  <a:cubicBezTo>
                    <a:pt x="974671" y="928984"/>
                    <a:pt x="998848" y="904807"/>
                    <a:pt x="1028671" y="904807"/>
                  </a:cubicBezTo>
                  <a:cubicBezTo>
                    <a:pt x="1043582" y="904807"/>
                    <a:pt x="1057082" y="910852"/>
                    <a:pt x="1066854" y="920623"/>
                  </a:cubicBezTo>
                  <a:close/>
                  <a:moveTo>
                    <a:pt x="518274" y="239670"/>
                  </a:moveTo>
                  <a:cubicBezTo>
                    <a:pt x="528046" y="249443"/>
                    <a:pt x="534090" y="262942"/>
                    <a:pt x="534090" y="277853"/>
                  </a:cubicBezTo>
                  <a:cubicBezTo>
                    <a:pt x="534090" y="307677"/>
                    <a:pt x="509913" y="331854"/>
                    <a:pt x="480090" y="331854"/>
                  </a:cubicBezTo>
                  <a:cubicBezTo>
                    <a:pt x="450267" y="331853"/>
                    <a:pt x="426090" y="307676"/>
                    <a:pt x="426090" y="277854"/>
                  </a:cubicBezTo>
                  <a:cubicBezTo>
                    <a:pt x="426090" y="248030"/>
                    <a:pt x="450267" y="223853"/>
                    <a:pt x="480090" y="223854"/>
                  </a:cubicBezTo>
                  <a:cubicBezTo>
                    <a:pt x="495002" y="223854"/>
                    <a:pt x="508502" y="229898"/>
                    <a:pt x="518274" y="239670"/>
                  </a:cubicBezTo>
                  <a:close/>
                  <a:moveTo>
                    <a:pt x="869697" y="632169"/>
                  </a:moveTo>
                  <a:cubicBezTo>
                    <a:pt x="879469" y="641942"/>
                    <a:pt x="885513" y="655441"/>
                    <a:pt x="885513" y="670353"/>
                  </a:cubicBezTo>
                  <a:cubicBezTo>
                    <a:pt x="885513" y="700176"/>
                    <a:pt x="861336" y="724353"/>
                    <a:pt x="831513" y="724353"/>
                  </a:cubicBezTo>
                  <a:cubicBezTo>
                    <a:pt x="801690" y="724352"/>
                    <a:pt x="777513" y="700175"/>
                    <a:pt x="777513" y="670353"/>
                  </a:cubicBezTo>
                  <a:cubicBezTo>
                    <a:pt x="777513" y="640529"/>
                    <a:pt x="801690" y="616352"/>
                    <a:pt x="831513" y="616352"/>
                  </a:cubicBezTo>
                  <a:cubicBezTo>
                    <a:pt x="846425" y="616353"/>
                    <a:pt x="859925" y="622397"/>
                    <a:pt x="869697" y="632169"/>
                  </a:cubicBezTo>
                  <a:close/>
                  <a:moveTo>
                    <a:pt x="1171707" y="979840"/>
                  </a:moveTo>
                  <a:cubicBezTo>
                    <a:pt x="1181479" y="989612"/>
                    <a:pt x="1187523" y="1003112"/>
                    <a:pt x="1187523" y="1018023"/>
                  </a:cubicBezTo>
                  <a:cubicBezTo>
                    <a:pt x="1187523" y="1047847"/>
                    <a:pt x="1163346" y="1072024"/>
                    <a:pt x="1133523" y="1072024"/>
                  </a:cubicBezTo>
                  <a:cubicBezTo>
                    <a:pt x="1103700" y="1072023"/>
                    <a:pt x="1079523" y="1047846"/>
                    <a:pt x="1079523" y="1018024"/>
                  </a:cubicBezTo>
                  <a:cubicBezTo>
                    <a:pt x="1079523" y="988200"/>
                    <a:pt x="1103700" y="964023"/>
                    <a:pt x="1133523" y="964023"/>
                  </a:cubicBezTo>
                  <a:cubicBezTo>
                    <a:pt x="1148434" y="964024"/>
                    <a:pt x="1161935" y="970068"/>
                    <a:pt x="1171707" y="979840"/>
                  </a:cubicBezTo>
                  <a:close/>
                  <a:moveTo>
                    <a:pt x="743233" y="414151"/>
                  </a:moveTo>
                  <a:cubicBezTo>
                    <a:pt x="753005" y="423924"/>
                    <a:pt x="759049" y="437424"/>
                    <a:pt x="759049" y="452335"/>
                  </a:cubicBezTo>
                  <a:cubicBezTo>
                    <a:pt x="759049" y="482158"/>
                    <a:pt x="734872" y="506335"/>
                    <a:pt x="705049" y="506335"/>
                  </a:cubicBezTo>
                  <a:cubicBezTo>
                    <a:pt x="675226" y="506335"/>
                    <a:pt x="651049" y="482158"/>
                    <a:pt x="651049" y="452335"/>
                  </a:cubicBezTo>
                  <a:cubicBezTo>
                    <a:pt x="651049" y="422512"/>
                    <a:pt x="675226" y="398335"/>
                    <a:pt x="705049" y="398335"/>
                  </a:cubicBezTo>
                  <a:cubicBezTo>
                    <a:pt x="719960" y="398335"/>
                    <a:pt x="733461" y="404379"/>
                    <a:pt x="743233" y="414151"/>
                  </a:cubicBezTo>
                  <a:close/>
                  <a:moveTo>
                    <a:pt x="974454" y="684486"/>
                  </a:moveTo>
                  <a:cubicBezTo>
                    <a:pt x="984227" y="694259"/>
                    <a:pt x="990270" y="707759"/>
                    <a:pt x="990270" y="722670"/>
                  </a:cubicBezTo>
                  <a:cubicBezTo>
                    <a:pt x="990270" y="730126"/>
                    <a:pt x="988759" y="737229"/>
                    <a:pt x="986027" y="743689"/>
                  </a:cubicBezTo>
                  <a:lnTo>
                    <a:pt x="974464" y="760839"/>
                  </a:lnTo>
                  <a:lnTo>
                    <a:pt x="984504" y="757772"/>
                  </a:lnTo>
                  <a:cubicBezTo>
                    <a:pt x="999416" y="757773"/>
                    <a:pt x="1012916" y="763817"/>
                    <a:pt x="1022688" y="773589"/>
                  </a:cubicBezTo>
                  <a:cubicBezTo>
                    <a:pt x="1032461" y="783362"/>
                    <a:pt x="1038505" y="796861"/>
                    <a:pt x="1038505" y="811773"/>
                  </a:cubicBezTo>
                  <a:cubicBezTo>
                    <a:pt x="1038505" y="841596"/>
                    <a:pt x="1014328" y="865773"/>
                    <a:pt x="984505" y="865773"/>
                  </a:cubicBezTo>
                  <a:lnTo>
                    <a:pt x="969673" y="862778"/>
                  </a:lnTo>
                  <a:lnTo>
                    <a:pt x="979134" y="876811"/>
                  </a:lnTo>
                  <a:cubicBezTo>
                    <a:pt x="981866" y="883271"/>
                    <a:pt x="983377" y="890374"/>
                    <a:pt x="983377" y="897830"/>
                  </a:cubicBezTo>
                  <a:cubicBezTo>
                    <a:pt x="983377" y="927653"/>
                    <a:pt x="959200" y="951830"/>
                    <a:pt x="929377" y="951830"/>
                  </a:cubicBezTo>
                  <a:cubicBezTo>
                    <a:pt x="899554" y="951830"/>
                    <a:pt x="875377" y="927653"/>
                    <a:pt x="875377" y="897830"/>
                  </a:cubicBezTo>
                  <a:cubicBezTo>
                    <a:pt x="875377" y="890374"/>
                    <a:pt x="876888" y="883271"/>
                    <a:pt x="879621" y="876811"/>
                  </a:cubicBezTo>
                  <a:lnTo>
                    <a:pt x="881457" y="874087"/>
                  </a:lnTo>
                  <a:lnTo>
                    <a:pt x="880807" y="874218"/>
                  </a:lnTo>
                  <a:cubicBezTo>
                    <a:pt x="850984" y="874218"/>
                    <a:pt x="826807" y="850041"/>
                    <a:pt x="826807" y="820218"/>
                  </a:cubicBezTo>
                  <a:cubicBezTo>
                    <a:pt x="826807" y="790395"/>
                    <a:pt x="850984" y="766218"/>
                    <a:pt x="880807" y="766218"/>
                  </a:cubicBezTo>
                  <a:cubicBezTo>
                    <a:pt x="895719" y="766218"/>
                    <a:pt x="909219" y="772262"/>
                    <a:pt x="918991" y="782034"/>
                  </a:cubicBezTo>
                  <a:cubicBezTo>
                    <a:pt x="923877" y="786920"/>
                    <a:pt x="927831" y="792739"/>
                    <a:pt x="930563" y="799199"/>
                  </a:cubicBezTo>
                  <a:lnTo>
                    <a:pt x="931804" y="805341"/>
                  </a:lnTo>
                  <a:lnTo>
                    <a:pt x="934748" y="790754"/>
                  </a:lnTo>
                  <a:lnTo>
                    <a:pt x="948354" y="774231"/>
                  </a:lnTo>
                  <a:lnTo>
                    <a:pt x="936271" y="776670"/>
                  </a:lnTo>
                  <a:cubicBezTo>
                    <a:pt x="906447" y="776670"/>
                    <a:pt x="882270" y="752493"/>
                    <a:pt x="882270" y="722670"/>
                  </a:cubicBezTo>
                  <a:cubicBezTo>
                    <a:pt x="882270" y="692847"/>
                    <a:pt x="906447" y="668670"/>
                    <a:pt x="936270" y="668670"/>
                  </a:cubicBezTo>
                  <a:cubicBezTo>
                    <a:pt x="951182" y="668670"/>
                    <a:pt x="964682" y="674715"/>
                    <a:pt x="974454" y="684486"/>
                  </a:cubicBezTo>
                  <a:close/>
                  <a:moveTo>
                    <a:pt x="664042" y="289158"/>
                  </a:moveTo>
                  <a:cubicBezTo>
                    <a:pt x="673814" y="298931"/>
                    <a:pt x="679858" y="312430"/>
                    <a:pt x="679858" y="327342"/>
                  </a:cubicBezTo>
                  <a:cubicBezTo>
                    <a:pt x="679858" y="357165"/>
                    <a:pt x="655681" y="381342"/>
                    <a:pt x="625858" y="381342"/>
                  </a:cubicBezTo>
                  <a:cubicBezTo>
                    <a:pt x="596035" y="381341"/>
                    <a:pt x="571858" y="357164"/>
                    <a:pt x="571858" y="327342"/>
                  </a:cubicBezTo>
                  <a:cubicBezTo>
                    <a:pt x="571858" y="297519"/>
                    <a:pt x="596035" y="273342"/>
                    <a:pt x="625858" y="273341"/>
                  </a:cubicBezTo>
                  <a:cubicBezTo>
                    <a:pt x="640769" y="273342"/>
                    <a:pt x="654270" y="279386"/>
                    <a:pt x="664042" y="289158"/>
                  </a:cubicBezTo>
                  <a:close/>
                  <a:moveTo>
                    <a:pt x="833871" y="493520"/>
                  </a:moveTo>
                  <a:cubicBezTo>
                    <a:pt x="843643" y="503293"/>
                    <a:pt x="849687" y="516792"/>
                    <a:pt x="849687" y="531703"/>
                  </a:cubicBezTo>
                  <a:cubicBezTo>
                    <a:pt x="849687" y="561527"/>
                    <a:pt x="825510" y="585704"/>
                    <a:pt x="795687" y="585704"/>
                  </a:cubicBezTo>
                  <a:cubicBezTo>
                    <a:pt x="765864" y="585703"/>
                    <a:pt x="741687" y="561526"/>
                    <a:pt x="741687" y="531704"/>
                  </a:cubicBezTo>
                  <a:cubicBezTo>
                    <a:pt x="741687" y="501880"/>
                    <a:pt x="765864" y="477703"/>
                    <a:pt x="795687" y="477703"/>
                  </a:cubicBezTo>
                  <a:cubicBezTo>
                    <a:pt x="810598" y="477703"/>
                    <a:pt x="824099" y="483748"/>
                    <a:pt x="833871" y="493520"/>
                  </a:cubicBezTo>
                  <a:close/>
                  <a:moveTo>
                    <a:pt x="522225" y="87126"/>
                  </a:moveTo>
                  <a:cubicBezTo>
                    <a:pt x="531997" y="96898"/>
                    <a:pt x="538042" y="110398"/>
                    <a:pt x="538041" y="125309"/>
                  </a:cubicBezTo>
                  <a:cubicBezTo>
                    <a:pt x="538042" y="155133"/>
                    <a:pt x="513865" y="179310"/>
                    <a:pt x="484041" y="179309"/>
                  </a:cubicBezTo>
                  <a:cubicBezTo>
                    <a:pt x="454218" y="179309"/>
                    <a:pt x="430041" y="155132"/>
                    <a:pt x="430042" y="125309"/>
                  </a:cubicBezTo>
                  <a:cubicBezTo>
                    <a:pt x="430041" y="95486"/>
                    <a:pt x="454218" y="71309"/>
                    <a:pt x="484041" y="71309"/>
                  </a:cubicBezTo>
                  <a:cubicBezTo>
                    <a:pt x="498953" y="71309"/>
                    <a:pt x="512453" y="77354"/>
                    <a:pt x="522225" y="87126"/>
                  </a:cubicBezTo>
                  <a:close/>
                  <a:moveTo>
                    <a:pt x="1128847" y="819105"/>
                  </a:moveTo>
                  <a:cubicBezTo>
                    <a:pt x="1138619" y="828877"/>
                    <a:pt x="1144664" y="842377"/>
                    <a:pt x="1144663" y="857288"/>
                  </a:cubicBezTo>
                  <a:cubicBezTo>
                    <a:pt x="1144664" y="887111"/>
                    <a:pt x="1120487" y="911289"/>
                    <a:pt x="1090664" y="911289"/>
                  </a:cubicBezTo>
                  <a:cubicBezTo>
                    <a:pt x="1060840" y="911288"/>
                    <a:pt x="1036663" y="887111"/>
                    <a:pt x="1036664" y="857288"/>
                  </a:cubicBezTo>
                  <a:cubicBezTo>
                    <a:pt x="1036663" y="827465"/>
                    <a:pt x="1060840" y="803288"/>
                    <a:pt x="1090663" y="803288"/>
                  </a:cubicBezTo>
                  <a:cubicBezTo>
                    <a:pt x="1105575" y="803288"/>
                    <a:pt x="1119075" y="809333"/>
                    <a:pt x="1128847" y="819105"/>
                  </a:cubicBezTo>
                  <a:close/>
                  <a:moveTo>
                    <a:pt x="1467427" y="1211442"/>
                  </a:moveTo>
                  <a:cubicBezTo>
                    <a:pt x="1479903" y="1228389"/>
                    <a:pt x="1481792" y="1251834"/>
                    <a:pt x="1470368" y="1271064"/>
                  </a:cubicBezTo>
                  <a:cubicBezTo>
                    <a:pt x="1455135" y="1296703"/>
                    <a:pt x="1422001" y="1305140"/>
                    <a:pt x="1396361" y="1289907"/>
                  </a:cubicBezTo>
                  <a:cubicBezTo>
                    <a:pt x="1370721" y="1274674"/>
                    <a:pt x="1362286" y="1241540"/>
                    <a:pt x="1377518" y="1215901"/>
                  </a:cubicBezTo>
                  <a:cubicBezTo>
                    <a:pt x="1392751" y="1190262"/>
                    <a:pt x="1425885" y="1181825"/>
                    <a:pt x="1451524" y="1197057"/>
                  </a:cubicBezTo>
                  <a:cubicBezTo>
                    <a:pt x="1457934" y="1200866"/>
                    <a:pt x="1463269" y="1205793"/>
                    <a:pt x="1467427" y="1211442"/>
                  </a:cubicBezTo>
                  <a:close/>
                  <a:moveTo>
                    <a:pt x="639421" y="184565"/>
                  </a:moveTo>
                  <a:cubicBezTo>
                    <a:pt x="649193" y="194337"/>
                    <a:pt x="655237" y="207837"/>
                    <a:pt x="655237" y="222748"/>
                  </a:cubicBezTo>
                  <a:cubicBezTo>
                    <a:pt x="655237" y="252571"/>
                    <a:pt x="631060" y="276748"/>
                    <a:pt x="601237" y="276749"/>
                  </a:cubicBezTo>
                  <a:cubicBezTo>
                    <a:pt x="571414" y="276748"/>
                    <a:pt x="547237" y="252571"/>
                    <a:pt x="547237" y="222748"/>
                  </a:cubicBezTo>
                  <a:cubicBezTo>
                    <a:pt x="547237" y="192925"/>
                    <a:pt x="571414" y="168748"/>
                    <a:pt x="601237" y="168748"/>
                  </a:cubicBezTo>
                  <a:cubicBezTo>
                    <a:pt x="616148" y="168748"/>
                    <a:pt x="629649" y="174793"/>
                    <a:pt x="639421" y="184565"/>
                  </a:cubicBezTo>
                  <a:close/>
                  <a:moveTo>
                    <a:pt x="1226878" y="885338"/>
                  </a:moveTo>
                  <a:cubicBezTo>
                    <a:pt x="1236651" y="895111"/>
                    <a:pt x="1242694" y="908611"/>
                    <a:pt x="1242694" y="923522"/>
                  </a:cubicBezTo>
                  <a:cubicBezTo>
                    <a:pt x="1242694" y="953345"/>
                    <a:pt x="1218517" y="977522"/>
                    <a:pt x="1188695" y="977522"/>
                  </a:cubicBezTo>
                  <a:cubicBezTo>
                    <a:pt x="1158871" y="977522"/>
                    <a:pt x="1134694" y="953345"/>
                    <a:pt x="1134694" y="923522"/>
                  </a:cubicBezTo>
                  <a:cubicBezTo>
                    <a:pt x="1134694" y="893699"/>
                    <a:pt x="1158871" y="869522"/>
                    <a:pt x="1188694" y="869522"/>
                  </a:cubicBezTo>
                  <a:cubicBezTo>
                    <a:pt x="1203606" y="869522"/>
                    <a:pt x="1217106" y="875567"/>
                    <a:pt x="1226878" y="885338"/>
                  </a:cubicBezTo>
                  <a:close/>
                  <a:moveTo>
                    <a:pt x="965980" y="533157"/>
                  </a:moveTo>
                  <a:cubicBezTo>
                    <a:pt x="975752" y="542930"/>
                    <a:pt x="981796" y="556430"/>
                    <a:pt x="981796" y="571341"/>
                  </a:cubicBezTo>
                  <a:cubicBezTo>
                    <a:pt x="981796" y="601164"/>
                    <a:pt x="957619" y="625341"/>
                    <a:pt x="927796" y="625341"/>
                  </a:cubicBezTo>
                  <a:cubicBezTo>
                    <a:pt x="897973" y="625341"/>
                    <a:pt x="873796" y="601164"/>
                    <a:pt x="873796" y="571341"/>
                  </a:cubicBezTo>
                  <a:cubicBezTo>
                    <a:pt x="873796" y="541518"/>
                    <a:pt x="897973" y="517341"/>
                    <a:pt x="927796" y="517341"/>
                  </a:cubicBezTo>
                  <a:cubicBezTo>
                    <a:pt x="942707" y="517341"/>
                    <a:pt x="956208" y="523385"/>
                    <a:pt x="965980" y="533157"/>
                  </a:cubicBezTo>
                  <a:close/>
                  <a:moveTo>
                    <a:pt x="1413560" y="1067621"/>
                  </a:moveTo>
                  <a:cubicBezTo>
                    <a:pt x="1423332" y="1077394"/>
                    <a:pt x="1429376" y="1090893"/>
                    <a:pt x="1429376" y="1105804"/>
                  </a:cubicBezTo>
                  <a:cubicBezTo>
                    <a:pt x="1429376" y="1135628"/>
                    <a:pt x="1405199" y="1159805"/>
                    <a:pt x="1375376" y="1159805"/>
                  </a:cubicBezTo>
                  <a:cubicBezTo>
                    <a:pt x="1367920" y="1159804"/>
                    <a:pt x="1360817" y="1158293"/>
                    <a:pt x="1354357" y="1155561"/>
                  </a:cubicBezTo>
                  <a:lnTo>
                    <a:pt x="1350422" y="1152908"/>
                  </a:lnTo>
                  <a:lnTo>
                    <a:pt x="1360337" y="1167613"/>
                  </a:lnTo>
                  <a:cubicBezTo>
                    <a:pt x="1363069" y="1174073"/>
                    <a:pt x="1364580" y="1181176"/>
                    <a:pt x="1364580" y="1188632"/>
                  </a:cubicBezTo>
                  <a:cubicBezTo>
                    <a:pt x="1364580" y="1218455"/>
                    <a:pt x="1340403" y="1242632"/>
                    <a:pt x="1310581" y="1242632"/>
                  </a:cubicBezTo>
                  <a:cubicBezTo>
                    <a:pt x="1280757" y="1242631"/>
                    <a:pt x="1256580" y="1218454"/>
                    <a:pt x="1256580" y="1188632"/>
                  </a:cubicBezTo>
                  <a:cubicBezTo>
                    <a:pt x="1256580" y="1158809"/>
                    <a:pt x="1280757" y="1134632"/>
                    <a:pt x="1310580" y="1134631"/>
                  </a:cubicBezTo>
                  <a:cubicBezTo>
                    <a:pt x="1318036" y="1134631"/>
                    <a:pt x="1325139" y="1136142"/>
                    <a:pt x="1331599" y="1138875"/>
                  </a:cubicBezTo>
                  <a:lnTo>
                    <a:pt x="1335534" y="1141528"/>
                  </a:lnTo>
                  <a:lnTo>
                    <a:pt x="1325620" y="1126823"/>
                  </a:lnTo>
                  <a:cubicBezTo>
                    <a:pt x="1322887" y="1120363"/>
                    <a:pt x="1321376" y="1113260"/>
                    <a:pt x="1321376" y="1105805"/>
                  </a:cubicBezTo>
                  <a:cubicBezTo>
                    <a:pt x="1321376" y="1075981"/>
                    <a:pt x="1345553" y="1051804"/>
                    <a:pt x="1375376" y="1051804"/>
                  </a:cubicBezTo>
                  <a:cubicBezTo>
                    <a:pt x="1390288" y="1051804"/>
                    <a:pt x="1403788" y="1057849"/>
                    <a:pt x="1413560" y="1067621"/>
                  </a:cubicBezTo>
                  <a:close/>
                  <a:moveTo>
                    <a:pt x="860075" y="380872"/>
                  </a:moveTo>
                  <a:cubicBezTo>
                    <a:pt x="869848" y="390645"/>
                    <a:pt x="875892" y="404144"/>
                    <a:pt x="875891" y="419056"/>
                  </a:cubicBezTo>
                  <a:cubicBezTo>
                    <a:pt x="875892" y="448879"/>
                    <a:pt x="851715" y="473056"/>
                    <a:pt x="821892" y="473056"/>
                  </a:cubicBezTo>
                  <a:cubicBezTo>
                    <a:pt x="792068" y="473055"/>
                    <a:pt x="767891" y="448878"/>
                    <a:pt x="767891" y="419056"/>
                  </a:cubicBezTo>
                  <a:cubicBezTo>
                    <a:pt x="767891" y="389233"/>
                    <a:pt x="792068" y="365056"/>
                    <a:pt x="821891" y="365055"/>
                  </a:cubicBezTo>
                  <a:cubicBezTo>
                    <a:pt x="836803" y="365056"/>
                    <a:pt x="850303" y="371100"/>
                    <a:pt x="860075" y="380872"/>
                  </a:cubicBezTo>
                  <a:close/>
                  <a:moveTo>
                    <a:pt x="1129484" y="700927"/>
                  </a:moveTo>
                  <a:cubicBezTo>
                    <a:pt x="1139256" y="710700"/>
                    <a:pt x="1145300" y="724199"/>
                    <a:pt x="1145300" y="739110"/>
                  </a:cubicBezTo>
                  <a:cubicBezTo>
                    <a:pt x="1145300" y="768934"/>
                    <a:pt x="1121123" y="793111"/>
                    <a:pt x="1091300" y="793111"/>
                  </a:cubicBezTo>
                  <a:cubicBezTo>
                    <a:pt x="1061477" y="793110"/>
                    <a:pt x="1037300" y="768933"/>
                    <a:pt x="1037300" y="739111"/>
                  </a:cubicBezTo>
                  <a:cubicBezTo>
                    <a:pt x="1037300" y="709287"/>
                    <a:pt x="1061477" y="685110"/>
                    <a:pt x="1091300" y="685110"/>
                  </a:cubicBezTo>
                  <a:cubicBezTo>
                    <a:pt x="1106211" y="685111"/>
                    <a:pt x="1119712" y="691155"/>
                    <a:pt x="1129484" y="700927"/>
                  </a:cubicBezTo>
                  <a:close/>
                  <a:moveTo>
                    <a:pt x="798818" y="267484"/>
                  </a:moveTo>
                  <a:cubicBezTo>
                    <a:pt x="808591" y="277257"/>
                    <a:pt x="814634" y="290756"/>
                    <a:pt x="814634" y="305667"/>
                  </a:cubicBezTo>
                  <a:cubicBezTo>
                    <a:pt x="814634" y="335491"/>
                    <a:pt x="790457" y="359668"/>
                    <a:pt x="760634" y="359668"/>
                  </a:cubicBezTo>
                  <a:cubicBezTo>
                    <a:pt x="730811" y="359667"/>
                    <a:pt x="706634" y="335490"/>
                    <a:pt x="706634" y="305668"/>
                  </a:cubicBezTo>
                  <a:cubicBezTo>
                    <a:pt x="706634" y="275844"/>
                    <a:pt x="730811" y="251667"/>
                    <a:pt x="760634" y="251667"/>
                  </a:cubicBezTo>
                  <a:cubicBezTo>
                    <a:pt x="775546" y="251668"/>
                    <a:pt x="789046" y="257712"/>
                    <a:pt x="798818" y="267484"/>
                  </a:cubicBezTo>
                  <a:close/>
                  <a:moveTo>
                    <a:pt x="1077069" y="591459"/>
                  </a:moveTo>
                  <a:cubicBezTo>
                    <a:pt x="1086842" y="601231"/>
                    <a:pt x="1092885" y="614731"/>
                    <a:pt x="1092885" y="629642"/>
                  </a:cubicBezTo>
                  <a:cubicBezTo>
                    <a:pt x="1092885" y="659465"/>
                    <a:pt x="1068708" y="683642"/>
                    <a:pt x="1038886" y="683643"/>
                  </a:cubicBezTo>
                  <a:cubicBezTo>
                    <a:pt x="1009062" y="683642"/>
                    <a:pt x="984885" y="659465"/>
                    <a:pt x="984885" y="629642"/>
                  </a:cubicBezTo>
                  <a:cubicBezTo>
                    <a:pt x="984885" y="599819"/>
                    <a:pt x="1009062" y="575642"/>
                    <a:pt x="1038885" y="575642"/>
                  </a:cubicBezTo>
                  <a:cubicBezTo>
                    <a:pt x="1053797" y="575642"/>
                    <a:pt x="1067297" y="581687"/>
                    <a:pt x="1077069" y="591459"/>
                  </a:cubicBezTo>
                  <a:close/>
                  <a:moveTo>
                    <a:pt x="1339667" y="910027"/>
                  </a:moveTo>
                  <a:cubicBezTo>
                    <a:pt x="1349439" y="919799"/>
                    <a:pt x="1355483" y="933299"/>
                    <a:pt x="1355483" y="948211"/>
                  </a:cubicBezTo>
                  <a:cubicBezTo>
                    <a:pt x="1355483" y="970578"/>
                    <a:pt x="1341884" y="989770"/>
                    <a:pt x="1322503" y="997968"/>
                  </a:cubicBezTo>
                  <a:lnTo>
                    <a:pt x="1303770" y="1001749"/>
                  </a:lnTo>
                  <a:lnTo>
                    <a:pt x="1311479" y="1013183"/>
                  </a:lnTo>
                  <a:cubicBezTo>
                    <a:pt x="1314212" y="1019643"/>
                    <a:pt x="1315723" y="1026746"/>
                    <a:pt x="1315722" y="1034201"/>
                  </a:cubicBezTo>
                  <a:cubicBezTo>
                    <a:pt x="1315723" y="1064025"/>
                    <a:pt x="1291546" y="1088202"/>
                    <a:pt x="1261723" y="1088202"/>
                  </a:cubicBezTo>
                  <a:lnTo>
                    <a:pt x="1248828" y="1085598"/>
                  </a:lnTo>
                  <a:lnTo>
                    <a:pt x="1259251" y="1101058"/>
                  </a:lnTo>
                  <a:cubicBezTo>
                    <a:pt x="1261983" y="1107518"/>
                    <a:pt x="1263495" y="1114621"/>
                    <a:pt x="1263494" y="1122077"/>
                  </a:cubicBezTo>
                  <a:cubicBezTo>
                    <a:pt x="1263495" y="1151900"/>
                    <a:pt x="1239318" y="1176077"/>
                    <a:pt x="1209495" y="1176077"/>
                  </a:cubicBezTo>
                  <a:cubicBezTo>
                    <a:pt x="1179671" y="1176076"/>
                    <a:pt x="1155494" y="1151899"/>
                    <a:pt x="1155495" y="1122077"/>
                  </a:cubicBezTo>
                  <a:cubicBezTo>
                    <a:pt x="1155494" y="1092254"/>
                    <a:pt x="1179671" y="1068077"/>
                    <a:pt x="1209494" y="1068076"/>
                  </a:cubicBezTo>
                  <a:lnTo>
                    <a:pt x="1222389" y="1070680"/>
                  </a:lnTo>
                  <a:lnTo>
                    <a:pt x="1211966" y="1055220"/>
                  </a:lnTo>
                  <a:cubicBezTo>
                    <a:pt x="1209234" y="1048760"/>
                    <a:pt x="1207723" y="1041657"/>
                    <a:pt x="1207723" y="1034202"/>
                  </a:cubicBezTo>
                  <a:cubicBezTo>
                    <a:pt x="1207722" y="1011834"/>
                    <a:pt x="1221322" y="992642"/>
                    <a:pt x="1240703" y="984445"/>
                  </a:cubicBezTo>
                  <a:lnTo>
                    <a:pt x="1259435" y="980663"/>
                  </a:lnTo>
                  <a:lnTo>
                    <a:pt x="1251727" y="969230"/>
                  </a:lnTo>
                  <a:cubicBezTo>
                    <a:pt x="1248994" y="962769"/>
                    <a:pt x="1247483" y="955666"/>
                    <a:pt x="1247483" y="948211"/>
                  </a:cubicBezTo>
                  <a:cubicBezTo>
                    <a:pt x="1247483" y="918388"/>
                    <a:pt x="1271660" y="894211"/>
                    <a:pt x="1301483" y="894210"/>
                  </a:cubicBezTo>
                  <a:cubicBezTo>
                    <a:pt x="1316395" y="894211"/>
                    <a:pt x="1329895" y="900255"/>
                    <a:pt x="1339667" y="910027"/>
                  </a:cubicBezTo>
                  <a:close/>
                  <a:moveTo>
                    <a:pt x="1248468" y="780696"/>
                  </a:moveTo>
                  <a:cubicBezTo>
                    <a:pt x="1258240" y="790468"/>
                    <a:pt x="1264284" y="803969"/>
                    <a:pt x="1264284" y="818880"/>
                  </a:cubicBezTo>
                  <a:cubicBezTo>
                    <a:pt x="1264284" y="848703"/>
                    <a:pt x="1240107" y="872880"/>
                    <a:pt x="1210284" y="872880"/>
                  </a:cubicBezTo>
                  <a:cubicBezTo>
                    <a:pt x="1180461" y="872880"/>
                    <a:pt x="1156284" y="848702"/>
                    <a:pt x="1156284" y="818880"/>
                  </a:cubicBezTo>
                  <a:cubicBezTo>
                    <a:pt x="1156284" y="789057"/>
                    <a:pt x="1180461" y="764880"/>
                    <a:pt x="1210284" y="764880"/>
                  </a:cubicBezTo>
                  <a:cubicBezTo>
                    <a:pt x="1225195" y="764880"/>
                    <a:pt x="1238696" y="770924"/>
                    <a:pt x="1248468" y="780696"/>
                  </a:cubicBezTo>
                  <a:close/>
                  <a:moveTo>
                    <a:pt x="651505" y="44762"/>
                  </a:moveTo>
                  <a:cubicBezTo>
                    <a:pt x="661277" y="54534"/>
                    <a:pt x="667322" y="68034"/>
                    <a:pt x="667322" y="82945"/>
                  </a:cubicBezTo>
                  <a:cubicBezTo>
                    <a:pt x="667322" y="112768"/>
                    <a:pt x="643145" y="136945"/>
                    <a:pt x="613322" y="136946"/>
                  </a:cubicBezTo>
                  <a:cubicBezTo>
                    <a:pt x="583499" y="136945"/>
                    <a:pt x="559322" y="112768"/>
                    <a:pt x="559322" y="82945"/>
                  </a:cubicBezTo>
                  <a:cubicBezTo>
                    <a:pt x="559322" y="53122"/>
                    <a:pt x="583499" y="28945"/>
                    <a:pt x="613322" y="28945"/>
                  </a:cubicBezTo>
                  <a:cubicBezTo>
                    <a:pt x="628233" y="28945"/>
                    <a:pt x="641733" y="34990"/>
                    <a:pt x="651505" y="44762"/>
                  </a:cubicBezTo>
                  <a:close/>
                  <a:moveTo>
                    <a:pt x="759407" y="158498"/>
                  </a:moveTo>
                  <a:cubicBezTo>
                    <a:pt x="769179" y="168271"/>
                    <a:pt x="775223" y="181770"/>
                    <a:pt x="775223" y="196681"/>
                  </a:cubicBezTo>
                  <a:cubicBezTo>
                    <a:pt x="775223" y="226505"/>
                    <a:pt x="751046" y="250682"/>
                    <a:pt x="721223" y="250682"/>
                  </a:cubicBezTo>
                  <a:cubicBezTo>
                    <a:pt x="691400" y="250681"/>
                    <a:pt x="667223" y="226504"/>
                    <a:pt x="667223" y="196682"/>
                  </a:cubicBezTo>
                  <a:cubicBezTo>
                    <a:pt x="667223" y="166858"/>
                    <a:pt x="691400" y="142681"/>
                    <a:pt x="721223" y="142681"/>
                  </a:cubicBezTo>
                  <a:cubicBezTo>
                    <a:pt x="736134" y="142682"/>
                    <a:pt x="749635" y="148726"/>
                    <a:pt x="759407" y="158498"/>
                  </a:cubicBezTo>
                  <a:close/>
                  <a:moveTo>
                    <a:pt x="1533087" y="1089522"/>
                  </a:moveTo>
                  <a:cubicBezTo>
                    <a:pt x="1545562" y="1106469"/>
                    <a:pt x="1547452" y="1129914"/>
                    <a:pt x="1536027" y="1149144"/>
                  </a:cubicBezTo>
                  <a:cubicBezTo>
                    <a:pt x="1520794" y="1174783"/>
                    <a:pt x="1487660" y="1183220"/>
                    <a:pt x="1462021" y="1167987"/>
                  </a:cubicBezTo>
                  <a:cubicBezTo>
                    <a:pt x="1436381" y="1152754"/>
                    <a:pt x="1427945" y="1119620"/>
                    <a:pt x="1443178" y="1093981"/>
                  </a:cubicBezTo>
                  <a:cubicBezTo>
                    <a:pt x="1458411" y="1068342"/>
                    <a:pt x="1491545" y="1059905"/>
                    <a:pt x="1517184" y="1075137"/>
                  </a:cubicBezTo>
                  <a:cubicBezTo>
                    <a:pt x="1523594" y="1078946"/>
                    <a:pt x="1528929" y="1083873"/>
                    <a:pt x="1533087" y="1089522"/>
                  </a:cubicBezTo>
                  <a:close/>
                  <a:moveTo>
                    <a:pt x="979058" y="413063"/>
                  </a:moveTo>
                  <a:cubicBezTo>
                    <a:pt x="988831" y="422836"/>
                    <a:pt x="994875" y="436335"/>
                    <a:pt x="994874" y="451246"/>
                  </a:cubicBezTo>
                  <a:cubicBezTo>
                    <a:pt x="994875" y="481070"/>
                    <a:pt x="970698" y="505247"/>
                    <a:pt x="940875" y="505247"/>
                  </a:cubicBezTo>
                  <a:cubicBezTo>
                    <a:pt x="911051" y="505246"/>
                    <a:pt x="886874" y="481069"/>
                    <a:pt x="886875" y="451247"/>
                  </a:cubicBezTo>
                  <a:cubicBezTo>
                    <a:pt x="886874" y="421423"/>
                    <a:pt x="911051" y="397246"/>
                    <a:pt x="940874" y="397246"/>
                  </a:cubicBezTo>
                  <a:cubicBezTo>
                    <a:pt x="955786" y="397247"/>
                    <a:pt x="969286" y="403291"/>
                    <a:pt x="979058" y="413063"/>
                  </a:cubicBezTo>
                  <a:close/>
                  <a:moveTo>
                    <a:pt x="1445799" y="964016"/>
                  </a:moveTo>
                  <a:cubicBezTo>
                    <a:pt x="1455571" y="973788"/>
                    <a:pt x="1461616" y="987289"/>
                    <a:pt x="1461616" y="1002200"/>
                  </a:cubicBezTo>
                  <a:cubicBezTo>
                    <a:pt x="1461616" y="1032023"/>
                    <a:pt x="1437439" y="1056200"/>
                    <a:pt x="1407616" y="1056200"/>
                  </a:cubicBezTo>
                  <a:cubicBezTo>
                    <a:pt x="1377793" y="1056200"/>
                    <a:pt x="1353616" y="1032023"/>
                    <a:pt x="1353616" y="1002200"/>
                  </a:cubicBezTo>
                  <a:cubicBezTo>
                    <a:pt x="1353616" y="972377"/>
                    <a:pt x="1377793" y="948200"/>
                    <a:pt x="1407616" y="948200"/>
                  </a:cubicBezTo>
                  <a:cubicBezTo>
                    <a:pt x="1422527" y="948200"/>
                    <a:pt x="1436027" y="954244"/>
                    <a:pt x="1445799" y="964016"/>
                  </a:cubicBezTo>
                  <a:close/>
                  <a:moveTo>
                    <a:pt x="1247872" y="659326"/>
                  </a:moveTo>
                  <a:cubicBezTo>
                    <a:pt x="1257645" y="669099"/>
                    <a:pt x="1263688" y="682598"/>
                    <a:pt x="1263688" y="697510"/>
                  </a:cubicBezTo>
                  <a:cubicBezTo>
                    <a:pt x="1263689" y="727333"/>
                    <a:pt x="1239512" y="751510"/>
                    <a:pt x="1209689" y="751510"/>
                  </a:cubicBezTo>
                  <a:cubicBezTo>
                    <a:pt x="1179865" y="751509"/>
                    <a:pt x="1155688" y="727332"/>
                    <a:pt x="1155688" y="697510"/>
                  </a:cubicBezTo>
                  <a:cubicBezTo>
                    <a:pt x="1155688" y="667686"/>
                    <a:pt x="1179865" y="643509"/>
                    <a:pt x="1209688" y="643509"/>
                  </a:cubicBezTo>
                  <a:cubicBezTo>
                    <a:pt x="1224600" y="643510"/>
                    <a:pt x="1238100" y="649554"/>
                    <a:pt x="1247872" y="659326"/>
                  </a:cubicBezTo>
                  <a:close/>
                  <a:moveTo>
                    <a:pt x="927797" y="267622"/>
                  </a:moveTo>
                  <a:cubicBezTo>
                    <a:pt x="937570" y="277395"/>
                    <a:pt x="943614" y="290894"/>
                    <a:pt x="943614" y="305805"/>
                  </a:cubicBezTo>
                  <a:cubicBezTo>
                    <a:pt x="943614" y="335629"/>
                    <a:pt x="919437" y="359806"/>
                    <a:pt x="889614" y="359806"/>
                  </a:cubicBezTo>
                  <a:cubicBezTo>
                    <a:pt x="859790" y="359805"/>
                    <a:pt x="835613" y="335628"/>
                    <a:pt x="835614" y="305806"/>
                  </a:cubicBezTo>
                  <a:cubicBezTo>
                    <a:pt x="835614" y="275983"/>
                    <a:pt x="859791" y="251805"/>
                    <a:pt x="889614" y="251805"/>
                  </a:cubicBezTo>
                  <a:cubicBezTo>
                    <a:pt x="904525" y="251806"/>
                    <a:pt x="918025" y="257850"/>
                    <a:pt x="927797" y="267622"/>
                  </a:cubicBezTo>
                  <a:close/>
                  <a:moveTo>
                    <a:pt x="1094174" y="469450"/>
                  </a:moveTo>
                  <a:cubicBezTo>
                    <a:pt x="1103947" y="479223"/>
                    <a:pt x="1109991" y="492722"/>
                    <a:pt x="1109991" y="507633"/>
                  </a:cubicBezTo>
                  <a:cubicBezTo>
                    <a:pt x="1109991" y="537457"/>
                    <a:pt x="1085814" y="561634"/>
                    <a:pt x="1055991" y="561634"/>
                  </a:cubicBezTo>
                  <a:cubicBezTo>
                    <a:pt x="1026167" y="561633"/>
                    <a:pt x="1001990" y="537456"/>
                    <a:pt x="1001991" y="507634"/>
                  </a:cubicBezTo>
                  <a:cubicBezTo>
                    <a:pt x="1001991" y="477810"/>
                    <a:pt x="1026168" y="453633"/>
                    <a:pt x="1055990" y="453633"/>
                  </a:cubicBezTo>
                  <a:cubicBezTo>
                    <a:pt x="1070902" y="453633"/>
                    <a:pt x="1084402" y="459678"/>
                    <a:pt x="1094174" y="469450"/>
                  </a:cubicBezTo>
                  <a:close/>
                  <a:moveTo>
                    <a:pt x="1367145" y="792128"/>
                  </a:moveTo>
                  <a:cubicBezTo>
                    <a:pt x="1376918" y="801901"/>
                    <a:pt x="1382961" y="815400"/>
                    <a:pt x="1382961" y="830312"/>
                  </a:cubicBezTo>
                  <a:cubicBezTo>
                    <a:pt x="1382961" y="860135"/>
                    <a:pt x="1358784" y="884312"/>
                    <a:pt x="1328962" y="884312"/>
                  </a:cubicBezTo>
                  <a:cubicBezTo>
                    <a:pt x="1299138" y="884311"/>
                    <a:pt x="1274961" y="860134"/>
                    <a:pt x="1274961" y="830312"/>
                  </a:cubicBezTo>
                  <a:cubicBezTo>
                    <a:pt x="1274961" y="800489"/>
                    <a:pt x="1299138" y="776312"/>
                    <a:pt x="1328961" y="776311"/>
                  </a:cubicBezTo>
                  <a:cubicBezTo>
                    <a:pt x="1343873" y="776312"/>
                    <a:pt x="1357373" y="782356"/>
                    <a:pt x="1367145" y="792128"/>
                  </a:cubicBezTo>
                  <a:close/>
                  <a:moveTo>
                    <a:pt x="1193200" y="557316"/>
                  </a:moveTo>
                  <a:cubicBezTo>
                    <a:pt x="1202972" y="567089"/>
                    <a:pt x="1209016" y="580588"/>
                    <a:pt x="1209016" y="595499"/>
                  </a:cubicBezTo>
                  <a:cubicBezTo>
                    <a:pt x="1209016" y="625323"/>
                    <a:pt x="1184839" y="649500"/>
                    <a:pt x="1155016" y="649500"/>
                  </a:cubicBezTo>
                  <a:cubicBezTo>
                    <a:pt x="1125193" y="649499"/>
                    <a:pt x="1101016" y="625322"/>
                    <a:pt x="1101016" y="595500"/>
                  </a:cubicBezTo>
                  <a:cubicBezTo>
                    <a:pt x="1101016" y="565676"/>
                    <a:pt x="1125193" y="541499"/>
                    <a:pt x="1155016" y="541499"/>
                  </a:cubicBezTo>
                  <a:cubicBezTo>
                    <a:pt x="1169928" y="541500"/>
                    <a:pt x="1183428" y="547544"/>
                    <a:pt x="1193200" y="557316"/>
                  </a:cubicBezTo>
                  <a:close/>
                  <a:moveTo>
                    <a:pt x="882195" y="147826"/>
                  </a:moveTo>
                  <a:cubicBezTo>
                    <a:pt x="891968" y="157599"/>
                    <a:pt x="898012" y="171098"/>
                    <a:pt x="898012" y="186009"/>
                  </a:cubicBezTo>
                  <a:cubicBezTo>
                    <a:pt x="898012" y="215833"/>
                    <a:pt x="873835" y="240010"/>
                    <a:pt x="844012" y="240010"/>
                  </a:cubicBezTo>
                  <a:cubicBezTo>
                    <a:pt x="814189" y="240009"/>
                    <a:pt x="790012" y="215832"/>
                    <a:pt x="790012" y="186010"/>
                  </a:cubicBezTo>
                  <a:cubicBezTo>
                    <a:pt x="790012" y="156186"/>
                    <a:pt x="814189" y="132009"/>
                    <a:pt x="844012" y="132009"/>
                  </a:cubicBezTo>
                  <a:cubicBezTo>
                    <a:pt x="858923" y="132010"/>
                    <a:pt x="872424" y="138054"/>
                    <a:pt x="882195" y="147826"/>
                  </a:cubicBezTo>
                  <a:close/>
                  <a:moveTo>
                    <a:pt x="784846" y="16402"/>
                  </a:moveTo>
                  <a:cubicBezTo>
                    <a:pt x="794619" y="26174"/>
                    <a:pt x="800663" y="39674"/>
                    <a:pt x="800663" y="54585"/>
                  </a:cubicBezTo>
                  <a:cubicBezTo>
                    <a:pt x="800663" y="84408"/>
                    <a:pt x="776486" y="108585"/>
                    <a:pt x="746663" y="108586"/>
                  </a:cubicBezTo>
                  <a:cubicBezTo>
                    <a:pt x="716839" y="108585"/>
                    <a:pt x="692663" y="84408"/>
                    <a:pt x="692663" y="54586"/>
                  </a:cubicBezTo>
                  <a:cubicBezTo>
                    <a:pt x="692663" y="24762"/>
                    <a:pt x="716840" y="585"/>
                    <a:pt x="746663" y="585"/>
                  </a:cubicBezTo>
                  <a:cubicBezTo>
                    <a:pt x="761574" y="585"/>
                    <a:pt x="775074" y="6630"/>
                    <a:pt x="784846" y="16402"/>
                  </a:cubicBezTo>
                  <a:close/>
                  <a:moveTo>
                    <a:pt x="1576977" y="972283"/>
                  </a:moveTo>
                  <a:cubicBezTo>
                    <a:pt x="1589453" y="989230"/>
                    <a:pt x="1591342" y="1012676"/>
                    <a:pt x="1579918" y="1031906"/>
                  </a:cubicBezTo>
                  <a:cubicBezTo>
                    <a:pt x="1564685" y="1057545"/>
                    <a:pt x="1531551" y="1065981"/>
                    <a:pt x="1505911" y="1050749"/>
                  </a:cubicBezTo>
                  <a:cubicBezTo>
                    <a:pt x="1480272" y="1035516"/>
                    <a:pt x="1471836" y="1002382"/>
                    <a:pt x="1487068" y="976742"/>
                  </a:cubicBezTo>
                  <a:cubicBezTo>
                    <a:pt x="1502301" y="951103"/>
                    <a:pt x="1535435" y="942666"/>
                    <a:pt x="1561074" y="957899"/>
                  </a:cubicBezTo>
                  <a:cubicBezTo>
                    <a:pt x="1567484" y="961707"/>
                    <a:pt x="1572819" y="966634"/>
                    <a:pt x="1576977" y="972283"/>
                  </a:cubicBezTo>
                  <a:close/>
                  <a:moveTo>
                    <a:pt x="1473279" y="846118"/>
                  </a:moveTo>
                  <a:cubicBezTo>
                    <a:pt x="1483052" y="855890"/>
                    <a:pt x="1489095" y="869390"/>
                    <a:pt x="1489095" y="884301"/>
                  </a:cubicBezTo>
                  <a:cubicBezTo>
                    <a:pt x="1489096" y="914124"/>
                    <a:pt x="1464919" y="938301"/>
                    <a:pt x="1435096" y="938301"/>
                  </a:cubicBezTo>
                  <a:cubicBezTo>
                    <a:pt x="1405272" y="938301"/>
                    <a:pt x="1381095" y="914124"/>
                    <a:pt x="1381096" y="884301"/>
                  </a:cubicBezTo>
                  <a:cubicBezTo>
                    <a:pt x="1381095" y="854478"/>
                    <a:pt x="1405272" y="830301"/>
                    <a:pt x="1435095" y="830301"/>
                  </a:cubicBezTo>
                  <a:cubicBezTo>
                    <a:pt x="1450007" y="830301"/>
                    <a:pt x="1463507" y="836346"/>
                    <a:pt x="1473279" y="846118"/>
                  </a:cubicBezTo>
                  <a:close/>
                  <a:moveTo>
                    <a:pt x="1050860" y="313258"/>
                  </a:moveTo>
                  <a:cubicBezTo>
                    <a:pt x="1060632" y="323030"/>
                    <a:pt x="1066676" y="336530"/>
                    <a:pt x="1066676" y="351441"/>
                  </a:cubicBezTo>
                  <a:cubicBezTo>
                    <a:pt x="1066676" y="381264"/>
                    <a:pt x="1042499" y="405441"/>
                    <a:pt x="1012676" y="405441"/>
                  </a:cubicBezTo>
                  <a:cubicBezTo>
                    <a:pt x="982853" y="405441"/>
                    <a:pt x="958676" y="381264"/>
                    <a:pt x="958676" y="351441"/>
                  </a:cubicBezTo>
                  <a:cubicBezTo>
                    <a:pt x="958676" y="321618"/>
                    <a:pt x="982853" y="297441"/>
                    <a:pt x="1012676" y="297441"/>
                  </a:cubicBezTo>
                  <a:cubicBezTo>
                    <a:pt x="1027587" y="297441"/>
                    <a:pt x="1041088" y="303486"/>
                    <a:pt x="1050860" y="313258"/>
                  </a:cubicBezTo>
                  <a:close/>
                  <a:moveTo>
                    <a:pt x="1363901" y="674342"/>
                  </a:moveTo>
                  <a:cubicBezTo>
                    <a:pt x="1373674" y="684114"/>
                    <a:pt x="1379718" y="697614"/>
                    <a:pt x="1379717" y="712525"/>
                  </a:cubicBezTo>
                  <a:cubicBezTo>
                    <a:pt x="1379718" y="742348"/>
                    <a:pt x="1355541" y="766525"/>
                    <a:pt x="1325718" y="766526"/>
                  </a:cubicBezTo>
                  <a:cubicBezTo>
                    <a:pt x="1295894" y="766525"/>
                    <a:pt x="1271717" y="742348"/>
                    <a:pt x="1271718" y="712525"/>
                  </a:cubicBezTo>
                  <a:cubicBezTo>
                    <a:pt x="1271717" y="682702"/>
                    <a:pt x="1295894" y="658525"/>
                    <a:pt x="1325717" y="658525"/>
                  </a:cubicBezTo>
                  <a:cubicBezTo>
                    <a:pt x="1340629" y="658525"/>
                    <a:pt x="1354129" y="664570"/>
                    <a:pt x="1363901" y="674342"/>
                  </a:cubicBezTo>
                  <a:close/>
                  <a:moveTo>
                    <a:pt x="1160136" y="374458"/>
                  </a:moveTo>
                  <a:cubicBezTo>
                    <a:pt x="1169909" y="384231"/>
                    <a:pt x="1175952" y="397730"/>
                    <a:pt x="1175952" y="412642"/>
                  </a:cubicBezTo>
                  <a:cubicBezTo>
                    <a:pt x="1175952" y="442465"/>
                    <a:pt x="1151776" y="466642"/>
                    <a:pt x="1121953" y="466642"/>
                  </a:cubicBezTo>
                  <a:cubicBezTo>
                    <a:pt x="1092129" y="466641"/>
                    <a:pt x="1067952" y="442464"/>
                    <a:pt x="1067952" y="412642"/>
                  </a:cubicBezTo>
                  <a:cubicBezTo>
                    <a:pt x="1067952" y="382818"/>
                    <a:pt x="1092129" y="358642"/>
                    <a:pt x="1121952" y="358641"/>
                  </a:cubicBezTo>
                  <a:cubicBezTo>
                    <a:pt x="1136864" y="358642"/>
                    <a:pt x="1150364" y="364686"/>
                    <a:pt x="1160136" y="374458"/>
                  </a:cubicBezTo>
                  <a:close/>
                  <a:moveTo>
                    <a:pt x="1328118" y="559562"/>
                  </a:moveTo>
                  <a:cubicBezTo>
                    <a:pt x="1337891" y="569335"/>
                    <a:pt x="1343934" y="582834"/>
                    <a:pt x="1343934" y="597745"/>
                  </a:cubicBezTo>
                  <a:cubicBezTo>
                    <a:pt x="1343934" y="627569"/>
                    <a:pt x="1319758" y="651746"/>
                    <a:pt x="1289935" y="651746"/>
                  </a:cubicBezTo>
                  <a:cubicBezTo>
                    <a:pt x="1260111" y="651745"/>
                    <a:pt x="1235934" y="627568"/>
                    <a:pt x="1235934" y="597746"/>
                  </a:cubicBezTo>
                  <a:cubicBezTo>
                    <a:pt x="1235934" y="567922"/>
                    <a:pt x="1260111" y="543745"/>
                    <a:pt x="1289934" y="543745"/>
                  </a:cubicBezTo>
                  <a:cubicBezTo>
                    <a:pt x="1304846" y="543745"/>
                    <a:pt x="1318346" y="549790"/>
                    <a:pt x="1328118" y="559562"/>
                  </a:cubicBezTo>
                  <a:close/>
                  <a:moveTo>
                    <a:pt x="1013133" y="167356"/>
                  </a:moveTo>
                  <a:cubicBezTo>
                    <a:pt x="1022906" y="177128"/>
                    <a:pt x="1028950" y="190628"/>
                    <a:pt x="1028950" y="205539"/>
                  </a:cubicBezTo>
                  <a:cubicBezTo>
                    <a:pt x="1028950" y="235362"/>
                    <a:pt x="1004773" y="259539"/>
                    <a:pt x="974950" y="259540"/>
                  </a:cubicBezTo>
                  <a:cubicBezTo>
                    <a:pt x="945126" y="259539"/>
                    <a:pt x="920949" y="235362"/>
                    <a:pt x="920950" y="205539"/>
                  </a:cubicBezTo>
                  <a:cubicBezTo>
                    <a:pt x="920950" y="175716"/>
                    <a:pt x="945127" y="151539"/>
                    <a:pt x="974949" y="151539"/>
                  </a:cubicBezTo>
                  <a:cubicBezTo>
                    <a:pt x="989861" y="151539"/>
                    <a:pt x="1003361" y="157584"/>
                    <a:pt x="1013133" y="167356"/>
                  </a:cubicBezTo>
                  <a:close/>
                  <a:moveTo>
                    <a:pt x="1253566" y="448726"/>
                  </a:moveTo>
                  <a:cubicBezTo>
                    <a:pt x="1263339" y="458498"/>
                    <a:pt x="1269383" y="471998"/>
                    <a:pt x="1269382" y="486909"/>
                  </a:cubicBezTo>
                  <a:cubicBezTo>
                    <a:pt x="1269383" y="516732"/>
                    <a:pt x="1245206" y="540909"/>
                    <a:pt x="1215383" y="540910"/>
                  </a:cubicBezTo>
                  <a:cubicBezTo>
                    <a:pt x="1185559" y="540909"/>
                    <a:pt x="1161382" y="516732"/>
                    <a:pt x="1161383" y="486909"/>
                  </a:cubicBezTo>
                  <a:cubicBezTo>
                    <a:pt x="1161382" y="457086"/>
                    <a:pt x="1185559" y="432909"/>
                    <a:pt x="1215382" y="432909"/>
                  </a:cubicBezTo>
                  <a:cubicBezTo>
                    <a:pt x="1230294" y="432909"/>
                    <a:pt x="1243794" y="438954"/>
                    <a:pt x="1253566" y="448726"/>
                  </a:cubicBezTo>
                  <a:close/>
                  <a:moveTo>
                    <a:pt x="1481171" y="716350"/>
                  </a:moveTo>
                  <a:cubicBezTo>
                    <a:pt x="1490944" y="726123"/>
                    <a:pt x="1496988" y="739622"/>
                    <a:pt x="1496988" y="754533"/>
                  </a:cubicBezTo>
                  <a:cubicBezTo>
                    <a:pt x="1496988" y="784357"/>
                    <a:pt x="1472811" y="808534"/>
                    <a:pt x="1442988" y="808534"/>
                  </a:cubicBezTo>
                  <a:cubicBezTo>
                    <a:pt x="1413165" y="808533"/>
                    <a:pt x="1388988" y="784356"/>
                    <a:pt x="1388988" y="754534"/>
                  </a:cubicBezTo>
                  <a:cubicBezTo>
                    <a:pt x="1388988" y="724710"/>
                    <a:pt x="1413165" y="700533"/>
                    <a:pt x="1442988" y="700533"/>
                  </a:cubicBezTo>
                  <a:cubicBezTo>
                    <a:pt x="1457899" y="700533"/>
                    <a:pt x="1471399" y="706578"/>
                    <a:pt x="1481171" y="716350"/>
                  </a:cubicBezTo>
                  <a:close/>
                  <a:moveTo>
                    <a:pt x="930243" y="19653"/>
                  </a:moveTo>
                  <a:cubicBezTo>
                    <a:pt x="949212" y="42666"/>
                    <a:pt x="945935" y="76700"/>
                    <a:pt x="922922" y="95669"/>
                  </a:cubicBezTo>
                  <a:cubicBezTo>
                    <a:pt x="899909" y="114638"/>
                    <a:pt x="865875" y="111360"/>
                    <a:pt x="846906" y="88348"/>
                  </a:cubicBezTo>
                  <a:cubicBezTo>
                    <a:pt x="827937" y="65335"/>
                    <a:pt x="831215" y="31301"/>
                    <a:pt x="854228" y="12332"/>
                  </a:cubicBezTo>
                  <a:cubicBezTo>
                    <a:pt x="877240" y="-6637"/>
                    <a:pt x="911274" y="-3359"/>
                    <a:pt x="930243" y="19653"/>
                  </a:cubicBezTo>
                  <a:close/>
                  <a:moveTo>
                    <a:pt x="1604991" y="831950"/>
                  </a:moveTo>
                  <a:cubicBezTo>
                    <a:pt x="1617466" y="848897"/>
                    <a:pt x="1619356" y="872342"/>
                    <a:pt x="1607931" y="891572"/>
                  </a:cubicBezTo>
                  <a:cubicBezTo>
                    <a:pt x="1592698" y="917211"/>
                    <a:pt x="1559564" y="925647"/>
                    <a:pt x="1533925" y="910415"/>
                  </a:cubicBezTo>
                  <a:cubicBezTo>
                    <a:pt x="1508285" y="895182"/>
                    <a:pt x="1499849" y="862048"/>
                    <a:pt x="1515082" y="836408"/>
                  </a:cubicBezTo>
                  <a:cubicBezTo>
                    <a:pt x="1530315" y="810769"/>
                    <a:pt x="1563449" y="802333"/>
                    <a:pt x="1589088" y="817565"/>
                  </a:cubicBezTo>
                  <a:cubicBezTo>
                    <a:pt x="1595498" y="821374"/>
                    <a:pt x="1600833" y="826301"/>
                    <a:pt x="1604991" y="831950"/>
                  </a:cubicBezTo>
                  <a:close/>
                  <a:moveTo>
                    <a:pt x="1133075" y="214879"/>
                  </a:moveTo>
                  <a:cubicBezTo>
                    <a:pt x="1142848" y="224652"/>
                    <a:pt x="1148891" y="238152"/>
                    <a:pt x="1148891" y="253063"/>
                  </a:cubicBezTo>
                  <a:cubicBezTo>
                    <a:pt x="1148891" y="282886"/>
                    <a:pt x="1124714" y="307063"/>
                    <a:pt x="1094892" y="307063"/>
                  </a:cubicBezTo>
                  <a:cubicBezTo>
                    <a:pt x="1065068" y="307062"/>
                    <a:pt x="1040891" y="282885"/>
                    <a:pt x="1040891" y="253063"/>
                  </a:cubicBezTo>
                  <a:cubicBezTo>
                    <a:pt x="1040891" y="223240"/>
                    <a:pt x="1065068" y="199063"/>
                    <a:pt x="1094891" y="199063"/>
                  </a:cubicBezTo>
                  <a:cubicBezTo>
                    <a:pt x="1109803" y="199063"/>
                    <a:pt x="1123303" y="205107"/>
                    <a:pt x="1133075" y="214879"/>
                  </a:cubicBezTo>
                  <a:close/>
                  <a:moveTo>
                    <a:pt x="1459277" y="592928"/>
                  </a:moveTo>
                  <a:cubicBezTo>
                    <a:pt x="1469049" y="602699"/>
                    <a:pt x="1475093" y="616200"/>
                    <a:pt x="1475093" y="631111"/>
                  </a:cubicBezTo>
                  <a:cubicBezTo>
                    <a:pt x="1475093" y="660934"/>
                    <a:pt x="1450916" y="685111"/>
                    <a:pt x="1421094" y="685111"/>
                  </a:cubicBezTo>
                  <a:cubicBezTo>
                    <a:pt x="1391270" y="685111"/>
                    <a:pt x="1367093" y="660934"/>
                    <a:pt x="1367093" y="631111"/>
                  </a:cubicBezTo>
                  <a:cubicBezTo>
                    <a:pt x="1367093" y="601288"/>
                    <a:pt x="1391270" y="577111"/>
                    <a:pt x="1421093" y="577111"/>
                  </a:cubicBezTo>
                  <a:cubicBezTo>
                    <a:pt x="1436005" y="577111"/>
                    <a:pt x="1449505" y="583156"/>
                    <a:pt x="1459277" y="592928"/>
                  </a:cubicBezTo>
                  <a:close/>
                  <a:moveTo>
                    <a:pt x="1596495" y="703628"/>
                  </a:moveTo>
                  <a:cubicBezTo>
                    <a:pt x="1608970" y="720575"/>
                    <a:pt x="1610859" y="744021"/>
                    <a:pt x="1599435" y="763250"/>
                  </a:cubicBezTo>
                  <a:cubicBezTo>
                    <a:pt x="1584202" y="788889"/>
                    <a:pt x="1551068" y="797326"/>
                    <a:pt x="1525429" y="782094"/>
                  </a:cubicBezTo>
                  <a:cubicBezTo>
                    <a:pt x="1499789" y="766860"/>
                    <a:pt x="1491353" y="733727"/>
                    <a:pt x="1506586" y="708087"/>
                  </a:cubicBezTo>
                  <a:cubicBezTo>
                    <a:pt x="1521819" y="682448"/>
                    <a:pt x="1554953" y="674011"/>
                    <a:pt x="1580592" y="689244"/>
                  </a:cubicBezTo>
                  <a:cubicBezTo>
                    <a:pt x="1587002" y="693052"/>
                    <a:pt x="1592337" y="697979"/>
                    <a:pt x="1596495" y="703628"/>
                  </a:cubicBezTo>
                  <a:close/>
                  <a:moveTo>
                    <a:pt x="1253289" y="281108"/>
                  </a:moveTo>
                  <a:cubicBezTo>
                    <a:pt x="1263062" y="290881"/>
                    <a:pt x="1269106" y="304380"/>
                    <a:pt x="1269105" y="319291"/>
                  </a:cubicBezTo>
                  <a:cubicBezTo>
                    <a:pt x="1269106" y="349115"/>
                    <a:pt x="1244929" y="373292"/>
                    <a:pt x="1215106" y="373292"/>
                  </a:cubicBezTo>
                  <a:cubicBezTo>
                    <a:pt x="1185282" y="373291"/>
                    <a:pt x="1161105" y="349114"/>
                    <a:pt x="1161106" y="319292"/>
                  </a:cubicBezTo>
                  <a:cubicBezTo>
                    <a:pt x="1161105" y="289468"/>
                    <a:pt x="1185282" y="265291"/>
                    <a:pt x="1215105" y="265291"/>
                  </a:cubicBezTo>
                  <a:cubicBezTo>
                    <a:pt x="1230017" y="265292"/>
                    <a:pt x="1243517" y="271336"/>
                    <a:pt x="1253289" y="281108"/>
                  </a:cubicBezTo>
                  <a:close/>
                  <a:moveTo>
                    <a:pt x="1055486" y="33758"/>
                  </a:moveTo>
                  <a:cubicBezTo>
                    <a:pt x="1074455" y="56770"/>
                    <a:pt x="1071177" y="90804"/>
                    <a:pt x="1048164" y="109773"/>
                  </a:cubicBezTo>
                  <a:cubicBezTo>
                    <a:pt x="1025152" y="128743"/>
                    <a:pt x="991118" y="125465"/>
                    <a:pt x="972149" y="102452"/>
                  </a:cubicBezTo>
                  <a:cubicBezTo>
                    <a:pt x="953179" y="79439"/>
                    <a:pt x="956457" y="45405"/>
                    <a:pt x="979470" y="26436"/>
                  </a:cubicBezTo>
                  <a:cubicBezTo>
                    <a:pt x="1002483" y="7467"/>
                    <a:pt x="1036517" y="10745"/>
                    <a:pt x="1055486" y="33758"/>
                  </a:cubicBezTo>
                  <a:close/>
                  <a:moveTo>
                    <a:pt x="1411560" y="458571"/>
                  </a:moveTo>
                  <a:cubicBezTo>
                    <a:pt x="1421332" y="468344"/>
                    <a:pt x="1427376" y="481843"/>
                    <a:pt x="1427376" y="496754"/>
                  </a:cubicBezTo>
                  <a:cubicBezTo>
                    <a:pt x="1427376" y="526578"/>
                    <a:pt x="1403199" y="550755"/>
                    <a:pt x="1373376" y="550755"/>
                  </a:cubicBezTo>
                  <a:cubicBezTo>
                    <a:pt x="1343553" y="550754"/>
                    <a:pt x="1319376" y="526577"/>
                    <a:pt x="1319376" y="496755"/>
                  </a:cubicBezTo>
                  <a:cubicBezTo>
                    <a:pt x="1319376" y="466931"/>
                    <a:pt x="1343553" y="442754"/>
                    <a:pt x="1373376" y="442754"/>
                  </a:cubicBezTo>
                  <a:cubicBezTo>
                    <a:pt x="1388287" y="442755"/>
                    <a:pt x="1401788" y="448799"/>
                    <a:pt x="1411560" y="458571"/>
                  </a:cubicBezTo>
                  <a:close/>
                  <a:moveTo>
                    <a:pt x="1339417" y="356504"/>
                  </a:moveTo>
                  <a:cubicBezTo>
                    <a:pt x="1349189" y="366277"/>
                    <a:pt x="1355233" y="379776"/>
                    <a:pt x="1355233" y="394688"/>
                  </a:cubicBezTo>
                  <a:cubicBezTo>
                    <a:pt x="1355233" y="424511"/>
                    <a:pt x="1331056" y="448688"/>
                    <a:pt x="1301233" y="448688"/>
                  </a:cubicBezTo>
                  <a:cubicBezTo>
                    <a:pt x="1271410" y="448687"/>
                    <a:pt x="1247233" y="424510"/>
                    <a:pt x="1247233" y="394688"/>
                  </a:cubicBezTo>
                  <a:cubicBezTo>
                    <a:pt x="1247233" y="364865"/>
                    <a:pt x="1271410" y="340688"/>
                    <a:pt x="1301233" y="340687"/>
                  </a:cubicBezTo>
                  <a:cubicBezTo>
                    <a:pt x="1316144" y="340688"/>
                    <a:pt x="1329645" y="346732"/>
                    <a:pt x="1339417" y="356504"/>
                  </a:cubicBezTo>
                  <a:close/>
                  <a:moveTo>
                    <a:pt x="1172151" y="89463"/>
                  </a:moveTo>
                  <a:cubicBezTo>
                    <a:pt x="1191120" y="112475"/>
                    <a:pt x="1187842" y="146509"/>
                    <a:pt x="1164829" y="165478"/>
                  </a:cubicBezTo>
                  <a:cubicBezTo>
                    <a:pt x="1141817" y="184448"/>
                    <a:pt x="1107783" y="181170"/>
                    <a:pt x="1088814" y="158157"/>
                  </a:cubicBezTo>
                  <a:cubicBezTo>
                    <a:pt x="1069844" y="135144"/>
                    <a:pt x="1073122" y="101110"/>
                    <a:pt x="1096135" y="82141"/>
                  </a:cubicBezTo>
                  <a:cubicBezTo>
                    <a:pt x="1119148" y="63172"/>
                    <a:pt x="1153182" y="66450"/>
                    <a:pt x="1172151" y="89463"/>
                  </a:cubicBezTo>
                  <a:close/>
                  <a:moveTo>
                    <a:pt x="1586411" y="576804"/>
                  </a:moveTo>
                  <a:cubicBezTo>
                    <a:pt x="1598886" y="593751"/>
                    <a:pt x="1600775" y="617196"/>
                    <a:pt x="1589351" y="636426"/>
                  </a:cubicBezTo>
                  <a:cubicBezTo>
                    <a:pt x="1574118" y="662065"/>
                    <a:pt x="1540984" y="670502"/>
                    <a:pt x="1515345" y="655269"/>
                  </a:cubicBezTo>
                  <a:cubicBezTo>
                    <a:pt x="1489705" y="640036"/>
                    <a:pt x="1481269" y="606903"/>
                    <a:pt x="1496501" y="581263"/>
                  </a:cubicBezTo>
                  <a:cubicBezTo>
                    <a:pt x="1511734" y="555624"/>
                    <a:pt x="1544868" y="547187"/>
                    <a:pt x="1570507" y="562420"/>
                  </a:cubicBezTo>
                  <a:cubicBezTo>
                    <a:pt x="1576918" y="566228"/>
                    <a:pt x="1582252" y="571155"/>
                    <a:pt x="1586411" y="576804"/>
                  </a:cubicBezTo>
                  <a:close/>
                  <a:moveTo>
                    <a:pt x="1286836" y="157859"/>
                  </a:moveTo>
                  <a:cubicBezTo>
                    <a:pt x="1305805" y="180872"/>
                    <a:pt x="1302527" y="214906"/>
                    <a:pt x="1279514" y="233875"/>
                  </a:cubicBezTo>
                  <a:cubicBezTo>
                    <a:pt x="1256501" y="252844"/>
                    <a:pt x="1222468" y="249566"/>
                    <a:pt x="1203498" y="226554"/>
                  </a:cubicBezTo>
                  <a:cubicBezTo>
                    <a:pt x="1184529" y="203541"/>
                    <a:pt x="1187807" y="169507"/>
                    <a:pt x="1210820" y="150538"/>
                  </a:cubicBezTo>
                  <a:cubicBezTo>
                    <a:pt x="1233832" y="131569"/>
                    <a:pt x="1267866" y="134847"/>
                    <a:pt x="1286836" y="157859"/>
                  </a:cubicBezTo>
                  <a:close/>
                  <a:moveTo>
                    <a:pt x="1530332" y="451663"/>
                  </a:moveTo>
                  <a:cubicBezTo>
                    <a:pt x="1549302" y="474676"/>
                    <a:pt x="1546024" y="508709"/>
                    <a:pt x="1523011" y="527679"/>
                  </a:cubicBezTo>
                  <a:cubicBezTo>
                    <a:pt x="1499998" y="546648"/>
                    <a:pt x="1465964" y="543370"/>
                    <a:pt x="1446995" y="520357"/>
                  </a:cubicBezTo>
                  <a:cubicBezTo>
                    <a:pt x="1428026" y="497345"/>
                    <a:pt x="1431304" y="463311"/>
                    <a:pt x="1454317" y="444341"/>
                  </a:cubicBezTo>
                  <a:cubicBezTo>
                    <a:pt x="1477329" y="425372"/>
                    <a:pt x="1511363" y="428650"/>
                    <a:pt x="1530332" y="451663"/>
                  </a:cubicBezTo>
                  <a:close/>
                  <a:moveTo>
                    <a:pt x="1467442" y="344533"/>
                  </a:moveTo>
                  <a:cubicBezTo>
                    <a:pt x="1486411" y="367546"/>
                    <a:pt x="1483133" y="401579"/>
                    <a:pt x="1460120" y="420549"/>
                  </a:cubicBezTo>
                  <a:cubicBezTo>
                    <a:pt x="1437108" y="439518"/>
                    <a:pt x="1403074" y="436240"/>
                    <a:pt x="1384105" y="413227"/>
                  </a:cubicBezTo>
                  <a:cubicBezTo>
                    <a:pt x="1365135" y="390215"/>
                    <a:pt x="1368413" y="356181"/>
                    <a:pt x="1391426" y="337211"/>
                  </a:cubicBezTo>
                  <a:cubicBezTo>
                    <a:pt x="1414439" y="318242"/>
                    <a:pt x="1448473" y="321520"/>
                    <a:pt x="1467442" y="344533"/>
                  </a:cubicBezTo>
                  <a:close/>
                  <a:moveTo>
                    <a:pt x="1392276" y="243559"/>
                  </a:moveTo>
                  <a:cubicBezTo>
                    <a:pt x="1411245" y="266572"/>
                    <a:pt x="1407967" y="300606"/>
                    <a:pt x="1384955" y="319575"/>
                  </a:cubicBezTo>
                  <a:cubicBezTo>
                    <a:pt x="1361942" y="338544"/>
                    <a:pt x="1327908" y="335266"/>
                    <a:pt x="1308939" y="312254"/>
                  </a:cubicBezTo>
                  <a:cubicBezTo>
                    <a:pt x="1289970" y="289241"/>
                    <a:pt x="1293248" y="255207"/>
                    <a:pt x="1316260" y="236238"/>
                  </a:cubicBezTo>
                  <a:cubicBezTo>
                    <a:pt x="1339273" y="217269"/>
                    <a:pt x="1373307" y="220547"/>
                    <a:pt x="1392276" y="243559"/>
                  </a:cubicBezTo>
                  <a:close/>
                </a:path>
              </a:pathLst>
            </a:custGeom>
            <a:solidFill>
              <a:srgbClr val="321D16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909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accent2"/>
        </a:solidFill>
        <a:effectLst/>
      </p:bgPr>
    </p:bg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7"/>
          <p:cNvSpPr/>
          <p:nvPr/>
        </p:nvSpPr>
        <p:spPr>
          <a:xfrm>
            <a:off x="376763" y="450150"/>
            <a:ext cx="11438400" cy="5957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57200" dist="38100" dir="618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9" name="Google Shape;1029;p7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376763" y="450150"/>
            <a:ext cx="11438475" cy="59577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030" name="Google Shape;1030;p7"/>
          <p:cNvSpPr txBox="1">
            <a:spLocks noGrp="1"/>
          </p:cNvSpPr>
          <p:nvPr>
            <p:ph type="title"/>
          </p:nvPr>
        </p:nvSpPr>
        <p:spPr>
          <a:xfrm>
            <a:off x="902775" y="733500"/>
            <a:ext cx="87366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31" name="Google Shape;1031;p7"/>
          <p:cNvSpPr txBox="1">
            <a:spLocks noGrp="1"/>
          </p:cNvSpPr>
          <p:nvPr>
            <p:ph type="body" idx="1"/>
          </p:nvPr>
        </p:nvSpPr>
        <p:spPr>
          <a:xfrm>
            <a:off x="902775" y="2723993"/>
            <a:ext cx="3051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32" name="Google Shape;1032;p7"/>
          <p:cNvSpPr txBox="1">
            <a:spLocks noGrp="1"/>
          </p:cNvSpPr>
          <p:nvPr>
            <p:ph type="body" idx="2"/>
          </p:nvPr>
        </p:nvSpPr>
        <p:spPr>
          <a:xfrm>
            <a:off x="4568281" y="2723993"/>
            <a:ext cx="3051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33" name="Google Shape;1033;p7"/>
          <p:cNvSpPr txBox="1">
            <a:spLocks noGrp="1"/>
          </p:cNvSpPr>
          <p:nvPr>
            <p:ph type="body" idx="3"/>
          </p:nvPr>
        </p:nvSpPr>
        <p:spPr>
          <a:xfrm>
            <a:off x="902775" y="4765050"/>
            <a:ext cx="3051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34" name="Google Shape;1034;p7"/>
          <p:cNvSpPr txBox="1">
            <a:spLocks noGrp="1"/>
          </p:cNvSpPr>
          <p:nvPr>
            <p:ph type="body" idx="4"/>
          </p:nvPr>
        </p:nvSpPr>
        <p:spPr>
          <a:xfrm>
            <a:off x="4568281" y="4765050"/>
            <a:ext cx="3051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35" name="Google Shape;1035;p7"/>
          <p:cNvSpPr txBox="1">
            <a:spLocks noGrp="1"/>
          </p:cNvSpPr>
          <p:nvPr>
            <p:ph type="title" idx="5"/>
          </p:nvPr>
        </p:nvSpPr>
        <p:spPr>
          <a:xfrm>
            <a:off x="902775" y="2028224"/>
            <a:ext cx="30513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36" name="Google Shape;1036;p7"/>
          <p:cNvSpPr txBox="1">
            <a:spLocks noGrp="1"/>
          </p:cNvSpPr>
          <p:nvPr>
            <p:ph type="title" idx="6"/>
          </p:nvPr>
        </p:nvSpPr>
        <p:spPr>
          <a:xfrm>
            <a:off x="4568281" y="2028224"/>
            <a:ext cx="30513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37" name="Google Shape;1037;p7"/>
          <p:cNvSpPr txBox="1">
            <a:spLocks noGrp="1"/>
          </p:cNvSpPr>
          <p:nvPr>
            <p:ph type="title" idx="7"/>
          </p:nvPr>
        </p:nvSpPr>
        <p:spPr>
          <a:xfrm>
            <a:off x="902775" y="4069281"/>
            <a:ext cx="30513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38" name="Google Shape;1038;p7"/>
          <p:cNvSpPr txBox="1">
            <a:spLocks noGrp="1"/>
          </p:cNvSpPr>
          <p:nvPr>
            <p:ph type="title" idx="8"/>
          </p:nvPr>
        </p:nvSpPr>
        <p:spPr>
          <a:xfrm>
            <a:off x="4568281" y="4069281"/>
            <a:ext cx="30513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39" name="Google Shape;1039;p7"/>
          <p:cNvSpPr txBox="1">
            <a:spLocks noGrp="1"/>
          </p:cNvSpPr>
          <p:nvPr>
            <p:ph type="body" idx="9"/>
          </p:nvPr>
        </p:nvSpPr>
        <p:spPr>
          <a:xfrm>
            <a:off x="8233788" y="2723993"/>
            <a:ext cx="3051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7"/>
          <p:cNvSpPr txBox="1">
            <a:spLocks noGrp="1"/>
          </p:cNvSpPr>
          <p:nvPr>
            <p:ph type="body" idx="13"/>
          </p:nvPr>
        </p:nvSpPr>
        <p:spPr>
          <a:xfrm>
            <a:off x="8233788" y="4765050"/>
            <a:ext cx="30513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41" name="Google Shape;1041;p7"/>
          <p:cNvSpPr txBox="1">
            <a:spLocks noGrp="1"/>
          </p:cNvSpPr>
          <p:nvPr>
            <p:ph type="title" idx="14"/>
          </p:nvPr>
        </p:nvSpPr>
        <p:spPr>
          <a:xfrm>
            <a:off x="8233788" y="2028224"/>
            <a:ext cx="30513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42" name="Google Shape;1042;p7"/>
          <p:cNvSpPr txBox="1">
            <a:spLocks noGrp="1"/>
          </p:cNvSpPr>
          <p:nvPr>
            <p:ph type="title" idx="15"/>
          </p:nvPr>
        </p:nvSpPr>
        <p:spPr>
          <a:xfrm>
            <a:off x="8233788" y="4069281"/>
            <a:ext cx="30513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043" name="Google Shape;1043;p7"/>
          <p:cNvGrpSpPr/>
          <p:nvPr/>
        </p:nvGrpSpPr>
        <p:grpSpPr>
          <a:xfrm>
            <a:off x="9550250" y="6"/>
            <a:ext cx="3022751" cy="3034616"/>
            <a:chOff x="9550250" y="6"/>
            <a:chExt cx="3022751" cy="3034616"/>
          </a:xfrm>
        </p:grpSpPr>
        <p:grpSp>
          <p:nvGrpSpPr>
            <p:cNvPr id="1044" name="Google Shape;1044;p7"/>
            <p:cNvGrpSpPr/>
            <p:nvPr/>
          </p:nvGrpSpPr>
          <p:grpSpPr>
            <a:xfrm>
              <a:off x="11203754" y="86525"/>
              <a:ext cx="973855" cy="918173"/>
              <a:chOff x="6795971" y="2730009"/>
              <a:chExt cx="1945294" cy="1834067"/>
            </a:xfrm>
          </p:grpSpPr>
          <p:sp>
            <p:nvSpPr>
              <p:cNvPr id="1045" name="Google Shape;1045;p7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7" name="Google Shape;1047;p7"/>
            <p:cNvGrpSpPr/>
            <p:nvPr/>
          </p:nvGrpSpPr>
          <p:grpSpPr>
            <a:xfrm rot="2563035">
              <a:off x="11416929" y="429077"/>
              <a:ext cx="973820" cy="918140"/>
              <a:chOff x="6795971" y="2730008"/>
              <a:chExt cx="1945294" cy="1834067"/>
            </a:xfrm>
          </p:grpSpPr>
          <p:sp>
            <p:nvSpPr>
              <p:cNvPr id="1048" name="Google Shape;1048;p7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0" name="Google Shape;1050;p7"/>
            <p:cNvGrpSpPr/>
            <p:nvPr/>
          </p:nvGrpSpPr>
          <p:grpSpPr>
            <a:xfrm rot="5991012">
              <a:off x="10873599" y="1602571"/>
              <a:ext cx="1311981" cy="1341900"/>
              <a:chOff x="4862114" y="3366615"/>
              <a:chExt cx="2620676" cy="2680439"/>
            </a:xfrm>
          </p:grpSpPr>
          <p:grpSp>
            <p:nvGrpSpPr>
              <p:cNvPr id="1051" name="Google Shape;1051;p7"/>
              <p:cNvGrpSpPr/>
              <p:nvPr/>
            </p:nvGrpSpPr>
            <p:grpSpPr>
              <a:xfrm>
                <a:off x="4916585" y="3366615"/>
                <a:ext cx="1945294" cy="1834067"/>
                <a:chOff x="6795971" y="2730008"/>
                <a:chExt cx="1945294" cy="1834067"/>
              </a:xfrm>
            </p:grpSpPr>
            <p:sp>
              <p:nvSpPr>
                <p:cNvPr id="1052" name="Google Shape;1052;p7"/>
                <p:cNvSpPr/>
                <p:nvPr/>
              </p:nvSpPr>
              <p:spPr>
                <a:xfrm rot="8594692">
                  <a:off x="6956426" y="3109072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3" name="Google Shape;1053;p7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54" name="Google Shape;1054;p7"/>
              <p:cNvGrpSpPr/>
              <p:nvPr/>
            </p:nvGrpSpPr>
            <p:grpSpPr>
              <a:xfrm rot="1913837">
                <a:off x="5199801" y="3837509"/>
                <a:ext cx="1945301" cy="1834074"/>
                <a:chOff x="6795972" y="2730006"/>
                <a:chExt cx="1945294" cy="1834067"/>
              </a:xfrm>
            </p:grpSpPr>
            <p:sp>
              <p:nvSpPr>
                <p:cNvPr id="1055" name="Google Shape;1055;p7"/>
                <p:cNvSpPr/>
                <p:nvPr/>
              </p:nvSpPr>
              <p:spPr>
                <a:xfrm rot="8594692">
                  <a:off x="6956427" y="3109070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6" name="Google Shape;1056;p7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57" name="Google Shape;1057;p7"/>
            <p:cNvGrpSpPr/>
            <p:nvPr/>
          </p:nvGrpSpPr>
          <p:grpSpPr>
            <a:xfrm rot="-8707736">
              <a:off x="9725279" y="1121894"/>
              <a:ext cx="973784" cy="918106"/>
              <a:chOff x="6795971" y="2730008"/>
              <a:chExt cx="1945294" cy="1834067"/>
            </a:xfrm>
          </p:grpSpPr>
          <p:sp>
            <p:nvSpPr>
              <p:cNvPr id="1058" name="Google Shape;1058;p7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0" name="Google Shape;1060;p7"/>
            <p:cNvGrpSpPr/>
            <p:nvPr/>
          </p:nvGrpSpPr>
          <p:grpSpPr>
            <a:xfrm rot="-5400000">
              <a:off x="9667164" y="694893"/>
              <a:ext cx="973814" cy="918134"/>
              <a:chOff x="6795971" y="2730008"/>
              <a:chExt cx="1945294" cy="1834067"/>
            </a:xfrm>
          </p:grpSpPr>
          <p:sp>
            <p:nvSpPr>
              <p:cNvPr id="1061" name="Google Shape;1061;p7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3" name="Google Shape;1063;p7"/>
            <p:cNvGrpSpPr/>
            <p:nvPr/>
          </p:nvGrpSpPr>
          <p:grpSpPr>
            <a:xfrm>
              <a:off x="10024883" y="6"/>
              <a:ext cx="1787104" cy="1794862"/>
              <a:chOff x="8302868" y="1340770"/>
              <a:chExt cx="3569773" cy="3585270"/>
            </a:xfrm>
          </p:grpSpPr>
          <p:grpSp>
            <p:nvGrpSpPr>
              <p:cNvPr id="1064" name="Google Shape;1064;p7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1065" name="Google Shape;1065;p7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1066" name="Google Shape;1066;p7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7" name="Google Shape;1067;p7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8" name="Google Shape;1068;p7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9" name="Google Shape;1069;p7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0" name="Google Shape;1070;p7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1" name="Google Shape;1071;p7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2" name="Google Shape;1072;p7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3" name="Google Shape;1073;p7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4" name="Google Shape;1074;p7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5" name="Google Shape;1075;p7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6" name="Google Shape;1076;p7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7" name="Google Shape;1077;p7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8" name="Google Shape;1078;p7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9" name="Google Shape;1079;p7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0" name="Google Shape;1080;p7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1" name="Google Shape;1081;p7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2" name="Google Shape;1082;p7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3" name="Google Shape;1083;p7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4" name="Google Shape;1084;p7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5" name="Google Shape;1085;p7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6" name="Google Shape;1086;p7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7" name="Google Shape;1087;p7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8" name="Google Shape;1088;p7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9" name="Google Shape;1089;p7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0" name="Google Shape;1090;p7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1091" name="Google Shape;1091;p7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2" name="Google Shape;1092;p7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3" name="Google Shape;1093;p7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4" name="Google Shape;1094;p7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5" name="Google Shape;1095;p7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6" name="Google Shape;1096;p7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7" name="Google Shape;1097;p7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8" name="Google Shape;1098;p7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9" name="Google Shape;1099;p7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0" name="Google Shape;1100;p7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1" name="Google Shape;1101;p7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2" name="Google Shape;1102;p7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3" name="Google Shape;1103;p7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4" name="Google Shape;1104;p7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5" name="Google Shape;1105;p7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6" name="Google Shape;1106;p7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7" name="Google Shape;1107;p7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8" name="Google Shape;1108;p7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9" name="Google Shape;1109;p7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0" name="Google Shape;1110;p7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1" name="Google Shape;1111;p7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2" name="Google Shape;1112;p7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3" name="Google Shape;1113;p7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4" name="Google Shape;1114;p7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115" name="Google Shape;1115;p7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7" name="Google Shape;1117;p7"/>
            <p:cNvGrpSpPr/>
            <p:nvPr/>
          </p:nvGrpSpPr>
          <p:grpSpPr>
            <a:xfrm>
              <a:off x="11034386" y="856034"/>
              <a:ext cx="1274665" cy="1280199"/>
              <a:chOff x="8302868" y="1340770"/>
              <a:chExt cx="3569773" cy="3585270"/>
            </a:xfrm>
          </p:grpSpPr>
          <p:grpSp>
            <p:nvGrpSpPr>
              <p:cNvPr id="1118" name="Google Shape;1118;p7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1119" name="Google Shape;1119;p7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1120" name="Google Shape;1120;p7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1" name="Google Shape;1121;p7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2" name="Google Shape;1122;p7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3" name="Google Shape;1123;p7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4" name="Google Shape;1124;p7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5" name="Google Shape;1125;p7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6" name="Google Shape;1126;p7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7" name="Google Shape;1127;p7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8" name="Google Shape;1128;p7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9" name="Google Shape;1129;p7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0" name="Google Shape;1130;p7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1" name="Google Shape;1131;p7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2" name="Google Shape;1132;p7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3" name="Google Shape;1133;p7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4" name="Google Shape;1134;p7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5" name="Google Shape;1135;p7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6" name="Google Shape;1136;p7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7" name="Google Shape;1137;p7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8" name="Google Shape;1138;p7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9" name="Google Shape;1139;p7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0" name="Google Shape;1140;p7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1" name="Google Shape;1141;p7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2" name="Google Shape;1142;p7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3" name="Google Shape;1143;p7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44" name="Google Shape;1144;p7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1145" name="Google Shape;1145;p7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6" name="Google Shape;1146;p7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7" name="Google Shape;1147;p7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8" name="Google Shape;1148;p7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9" name="Google Shape;1149;p7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0" name="Google Shape;1150;p7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1" name="Google Shape;1151;p7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2" name="Google Shape;1152;p7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3" name="Google Shape;1153;p7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4" name="Google Shape;1154;p7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5" name="Google Shape;1155;p7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6" name="Google Shape;1156;p7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7" name="Google Shape;1157;p7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8" name="Google Shape;1158;p7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9" name="Google Shape;1159;p7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0" name="Google Shape;1160;p7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1" name="Google Shape;1161;p7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2" name="Google Shape;1162;p7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3" name="Google Shape;1163;p7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4" name="Google Shape;1164;p7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5" name="Google Shape;1165;p7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6" name="Google Shape;1166;p7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7" name="Google Shape;1167;p7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8" name="Google Shape;1168;p7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169" name="Google Shape;1169;p7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Google Shape;1170;p7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1" name="Google Shape;1171;p7"/>
            <p:cNvGrpSpPr/>
            <p:nvPr/>
          </p:nvGrpSpPr>
          <p:grpSpPr>
            <a:xfrm>
              <a:off x="10168478" y="1271096"/>
              <a:ext cx="1409431" cy="1415550"/>
              <a:chOff x="8302868" y="1340770"/>
              <a:chExt cx="3569773" cy="3585270"/>
            </a:xfrm>
          </p:grpSpPr>
          <p:grpSp>
            <p:nvGrpSpPr>
              <p:cNvPr id="1172" name="Google Shape;1172;p7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1173" name="Google Shape;1173;p7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1174" name="Google Shape;1174;p7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5" name="Google Shape;1175;p7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6" name="Google Shape;1176;p7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7" name="Google Shape;1177;p7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8" name="Google Shape;1178;p7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9" name="Google Shape;1179;p7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0" name="Google Shape;1180;p7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1" name="Google Shape;1181;p7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2" name="Google Shape;1182;p7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3" name="Google Shape;1183;p7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4" name="Google Shape;1184;p7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5" name="Google Shape;1185;p7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6" name="Google Shape;1186;p7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7" name="Google Shape;1187;p7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8" name="Google Shape;1188;p7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9" name="Google Shape;1189;p7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0" name="Google Shape;1190;p7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1" name="Google Shape;1191;p7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2" name="Google Shape;1192;p7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3" name="Google Shape;1193;p7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4" name="Google Shape;1194;p7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5" name="Google Shape;1195;p7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6" name="Google Shape;1196;p7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7" name="Google Shape;1197;p7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8" name="Google Shape;1198;p7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1199" name="Google Shape;1199;p7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0" name="Google Shape;1200;p7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1" name="Google Shape;1201;p7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2" name="Google Shape;1202;p7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3" name="Google Shape;1203;p7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4" name="Google Shape;1204;p7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5" name="Google Shape;1205;p7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6" name="Google Shape;1206;p7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7" name="Google Shape;1207;p7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8" name="Google Shape;1208;p7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9" name="Google Shape;1209;p7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0" name="Google Shape;1210;p7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1" name="Google Shape;1211;p7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2" name="Google Shape;1212;p7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3" name="Google Shape;1213;p7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4" name="Google Shape;1214;p7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5" name="Google Shape;1215;p7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6" name="Google Shape;1216;p7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7" name="Google Shape;1217;p7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8" name="Google Shape;1218;p7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9" name="Google Shape;1219;p7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0" name="Google Shape;1220;p7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1" name="Google Shape;1221;p7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2" name="Google Shape;1222;p7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223" name="Google Shape;1223;p7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4" name="Google Shape;1224;p7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3838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v2">
  <p:cSld name="Table of Contents v2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8"/>
          <p:cNvSpPr txBox="1">
            <a:spLocks noGrp="1"/>
          </p:cNvSpPr>
          <p:nvPr>
            <p:ph type="title"/>
          </p:nvPr>
        </p:nvSpPr>
        <p:spPr>
          <a:xfrm>
            <a:off x="2773800" y="876425"/>
            <a:ext cx="8778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8"/>
          <p:cNvSpPr txBox="1">
            <a:spLocks noGrp="1"/>
          </p:cNvSpPr>
          <p:nvPr>
            <p:ph type="body" idx="1"/>
          </p:nvPr>
        </p:nvSpPr>
        <p:spPr>
          <a:xfrm>
            <a:off x="2773800" y="1889875"/>
            <a:ext cx="50586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28" name="Google Shape;1228;p8"/>
          <p:cNvSpPr txBox="1">
            <a:spLocks noGrp="1"/>
          </p:cNvSpPr>
          <p:nvPr>
            <p:ph type="body" idx="2"/>
          </p:nvPr>
        </p:nvSpPr>
        <p:spPr>
          <a:xfrm>
            <a:off x="10803000" y="1889875"/>
            <a:ext cx="7488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229" name="Google Shape;1229;p8"/>
          <p:cNvGrpSpPr/>
          <p:nvPr/>
        </p:nvGrpSpPr>
        <p:grpSpPr>
          <a:xfrm>
            <a:off x="-7205" y="-44212"/>
            <a:ext cx="2648657" cy="6946403"/>
            <a:chOff x="-2805439" y="-1066796"/>
            <a:chExt cx="2648657" cy="6946403"/>
          </a:xfrm>
        </p:grpSpPr>
        <p:sp>
          <p:nvSpPr>
            <p:cNvPr id="1230" name="Google Shape;1230;p8"/>
            <p:cNvSpPr/>
            <p:nvPr/>
          </p:nvSpPr>
          <p:spPr>
            <a:xfrm rot="413639">
              <a:off x="-1967427" y="797709"/>
              <a:ext cx="716445" cy="5057182"/>
            </a:xfrm>
            <a:custGeom>
              <a:avLst/>
              <a:gdLst/>
              <a:ahLst/>
              <a:cxnLst/>
              <a:rect l="l" t="t" r="r" b="b"/>
              <a:pathLst>
                <a:path w="716640" h="5058557" extrusionOk="0">
                  <a:moveTo>
                    <a:pt x="111073" y="0"/>
                  </a:moveTo>
                  <a:cubicBezTo>
                    <a:pt x="172579" y="152123"/>
                    <a:pt x="223976" y="308130"/>
                    <a:pt x="264935" y="467022"/>
                  </a:cubicBezTo>
                  <a:cubicBezTo>
                    <a:pt x="299908" y="603769"/>
                    <a:pt x="327389" y="742324"/>
                    <a:pt x="347253" y="882065"/>
                  </a:cubicBezTo>
                  <a:cubicBezTo>
                    <a:pt x="370939" y="1039504"/>
                    <a:pt x="386504" y="1198050"/>
                    <a:pt x="393895" y="1357090"/>
                  </a:cubicBezTo>
                  <a:cubicBezTo>
                    <a:pt x="394014" y="1360391"/>
                    <a:pt x="395941" y="1363355"/>
                    <a:pt x="398916" y="1364788"/>
                  </a:cubicBezTo>
                  <a:cubicBezTo>
                    <a:pt x="403343" y="1366923"/>
                    <a:pt x="408659" y="1365075"/>
                    <a:pt x="410793" y="1360648"/>
                  </a:cubicBezTo>
                  <a:cubicBezTo>
                    <a:pt x="444501" y="1293510"/>
                    <a:pt x="482487" y="1228624"/>
                    <a:pt x="524535" y="1166369"/>
                  </a:cubicBezTo>
                  <a:cubicBezTo>
                    <a:pt x="544991" y="1135231"/>
                    <a:pt x="567967" y="1105812"/>
                    <a:pt x="593215" y="1078419"/>
                  </a:cubicBezTo>
                  <a:cubicBezTo>
                    <a:pt x="622406" y="1047014"/>
                    <a:pt x="654572" y="1018524"/>
                    <a:pt x="689267" y="993335"/>
                  </a:cubicBezTo>
                  <a:lnTo>
                    <a:pt x="716640" y="1059545"/>
                  </a:lnTo>
                  <a:cubicBezTo>
                    <a:pt x="678200" y="1074269"/>
                    <a:pt x="593511" y="1078518"/>
                    <a:pt x="474928" y="1356004"/>
                  </a:cubicBezTo>
                  <a:cubicBezTo>
                    <a:pt x="452693" y="1408180"/>
                    <a:pt x="432929" y="1479232"/>
                    <a:pt x="411485" y="1563525"/>
                  </a:cubicBezTo>
                  <a:cubicBezTo>
                    <a:pt x="404450" y="1591599"/>
                    <a:pt x="401129" y="1620465"/>
                    <a:pt x="401603" y="1649399"/>
                  </a:cubicBezTo>
                  <a:cubicBezTo>
                    <a:pt x="404173" y="1877010"/>
                    <a:pt x="405822" y="2106113"/>
                    <a:pt x="406545" y="2336690"/>
                  </a:cubicBezTo>
                  <a:lnTo>
                    <a:pt x="406545" y="2390432"/>
                  </a:lnTo>
                  <a:lnTo>
                    <a:pt x="406689" y="2390812"/>
                  </a:lnTo>
                  <a:cubicBezTo>
                    <a:pt x="408074" y="2625444"/>
                    <a:pt x="409390" y="2860017"/>
                    <a:pt x="410650" y="3094525"/>
                  </a:cubicBezTo>
                  <a:cubicBezTo>
                    <a:pt x="410805" y="3119671"/>
                    <a:pt x="415123" y="3367709"/>
                    <a:pt x="415111" y="3375805"/>
                  </a:cubicBezTo>
                  <a:cubicBezTo>
                    <a:pt x="411427" y="3570234"/>
                    <a:pt x="418468" y="3764726"/>
                    <a:pt x="436197" y="3958384"/>
                  </a:cubicBezTo>
                  <a:cubicBezTo>
                    <a:pt x="453083" y="4141955"/>
                    <a:pt x="471294" y="4331052"/>
                    <a:pt x="533344" y="4572789"/>
                  </a:cubicBezTo>
                  <a:cubicBezTo>
                    <a:pt x="571803" y="4722767"/>
                    <a:pt x="621136" y="4869759"/>
                    <a:pt x="680932" y="5012577"/>
                  </a:cubicBezTo>
                  <a:lnTo>
                    <a:pt x="594857" y="5058557"/>
                  </a:lnTo>
                  <a:cubicBezTo>
                    <a:pt x="535760" y="4911883"/>
                    <a:pt x="486432" y="4761470"/>
                    <a:pt x="447186" y="4608291"/>
                  </a:cubicBezTo>
                  <a:cubicBezTo>
                    <a:pt x="413702" y="4476428"/>
                    <a:pt x="387373" y="4342841"/>
                    <a:pt x="368313" y="4208129"/>
                  </a:cubicBezTo>
                  <a:cubicBezTo>
                    <a:pt x="345686" y="4056354"/>
                    <a:pt x="330928" y="3903505"/>
                    <a:pt x="324095" y="3750200"/>
                  </a:cubicBezTo>
                  <a:cubicBezTo>
                    <a:pt x="323632" y="3741341"/>
                    <a:pt x="317214" y="3496444"/>
                    <a:pt x="317254" y="3468536"/>
                  </a:cubicBezTo>
                  <a:cubicBezTo>
                    <a:pt x="314963" y="3249076"/>
                    <a:pt x="313683" y="3028218"/>
                    <a:pt x="313426" y="2805971"/>
                  </a:cubicBezTo>
                  <a:lnTo>
                    <a:pt x="313468" y="2776092"/>
                  </a:lnTo>
                  <a:lnTo>
                    <a:pt x="310393" y="2768037"/>
                  </a:lnTo>
                  <a:cubicBezTo>
                    <a:pt x="308683" y="2524614"/>
                    <a:pt x="306934" y="2281222"/>
                    <a:pt x="305155" y="2037859"/>
                  </a:cubicBezTo>
                  <a:cubicBezTo>
                    <a:pt x="304919" y="2011810"/>
                    <a:pt x="301124" y="1985910"/>
                    <a:pt x="293889" y="1960878"/>
                  </a:cubicBezTo>
                  <a:cubicBezTo>
                    <a:pt x="281637" y="1918385"/>
                    <a:pt x="268889" y="1883107"/>
                    <a:pt x="258215" y="1856031"/>
                  </a:cubicBezTo>
                  <a:cubicBezTo>
                    <a:pt x="227058" y="1777242"/>
                    <a:pt x="186483" y="1702524"/>
                    <a:pt x="137360" y="1633489"/>
                  </a:cubicBezTo>
                  <a:cubicBezTo>
                    <a:pt x="116311" y="1602162"/>
                    <a:pt x="90322" y="1566292"/>
                    <a:pt x="43975" y="1540104"/>
                  </a:cubicBezTo>
                  <a:cubicBezTo>
                    <a:pt x="30011" y="1532209"/>
                    <a:pt x="15278" y="1525746"/>
                    <a:pt x="0" y="1520835"/>
                  </a:cubicBezTo>
                  <a:cubicBezTo>
                    <a:pt x="5466" y="1505290"/>
                    <a:pt x="10969" y="1489706"/>
                    <a:pt x="16503" y="1474092"/>
                  </a:cubicBezTo>
                  <a:lnTo>
                    <a:pt x="63146" y="1515301"/>
                  </a:lnTo>
                  <a:cubicBezTo>
                    <a:pt x="159308" y="1568880"/>
                    <a:pt x="236762" y="1650604"/>
                    <a:pt x="285096" y="1749503"/>
                  </a:cubicBezTo>
                  <a:cubicBezTo>
                    <a:pt x="286429" y="1752270"/>
                    <a:pt x="289226" y="1754039"/>
                    <a:pt x="292299" y="1754039"/>
                  </a:cubicBezTo>
                  <a:cubicBezTo>
                    <a:pt x="296716" y="1754048"/>
                    <a:pt x="300304" y="1750461"/>
                    <a:pt x="300313" y="1746044"/>
                  </a:cubicBezTo>
                  <a:cubicBezTo>
                    <a:pt x="303802" y="1544344"/>
                    <a:pt x="296113" y="1342613"/>
                    <a:pt x="277289" y="1141763"/>
                  </a:cubicBezTo>
                  <a:cubicBezTo>
                    <a:pt x="259501" y="951337"/>
                    <a:pt x="240329" y="755180"/>
                    <a:pt x="175602" y="504376"/>
                  </a:cubicBezTo>
                  <a:cubicBezTo>
                    <a:pt x="135502" y="348843"/>
                    <a:pt x="84076" y="196454"/>
                    <a:pt x="21740" y="48422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31" name="Google Shape;1231;p8"/>
            <p:cNvGrpSpPr/>
            <p:nvPr/>
          </p:nvGrpSpPr>
          <p:grpSpPr>
            <a:xfrm rot="2219739">
              <a:off x="-1310202" y="1259540"/>
              <a:ext cx="974984" cy="919237"/>
              <a:chOff x="6795971" y="2730008"/>
              <a:chExt cx="1945294" cy="1834067"/>
            </a:xfrm>
          </p:grpSpPr>
          <p:sp>
            <p:nvSpPr>
              <p:cNvPr id="1232" name="Google Shape;1232;p8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8"/>
              <p:cNvSpPr/>
              <p:nvPr/>
            </p:nvSpPr>
            <p:spPr>
              <a:xfrm rot="-2263899">
                <a:off x="6977174" y="3155932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8"/>
            <p:cNvGrpSpPr/>
            <p:nvPr/>
          </p:nvGrpSpPr>
          <p:grpSpPr>
            <a:xfrm rot="-3045758">
              <a:off x="-2511956" y="1418499"/>
              <a:ext cx="1085000" cy="1022962"/>
              <a:chOff x="6795971" y="2730009"/>
              <a:chExt cx="1945294" cy="1834067"/>
            </a:xfrm>
          </p:grpSpPr>
          <p:sp>
            <p:nvSpPr>
              <p:cNvPr id="1235" name="Google Shape;1235;p8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8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7" name="Google Shape;1237;p8"/>
            <p:cNvGrpSpPr/>
            <p:nvPr/>
          </p:nvGrpSpPr>
          <p:grpSpPr>
            <a:xfrm rot="416227">
              <a:off x="-2675400" y="-937391"/>
              <a:ext cx="2281725" cy="2291630"/>
              <a:chOff x="8302868" y="1340770"/>
              <a:chExt cx="3569773" cy="3585270"/>
            </a:xfrm>
          </p:grpSpPr>
          <p:grpSp>
            <p:nvGrpSpPr>
              <p:cNvPr id="1238" name="Google Shape;1238;p8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1239" name="Google Shape;1239;p8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1240" name="Google Shape;1240;p8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1" name="Google Shape;1241;p8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2" name="Google Shape;1242;p8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3" name="Google Shape;1243;p8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4" name="Google Shape;1244;p8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5" name="Google Shape;1245;p8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6" name="Google Shape;1246;p8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7" name="Google Shape;1247;p8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8" name="Google Shape;1248;p8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9" name="Google Shape;1249;p8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0" name="Google Shape;1250;p8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1" name="Google Shape;1251;p8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2" name="Google Shape;1252;p8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3" name="Google Shape;1253;p8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4" name="Google Shape;1254;p8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5" name="Google Shape;1255;p8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6" name="Google Shape;1256;p8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7" name="Google Shape;1257;p8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8" name="Google Shape;1258;p8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9" name="Google Shape;1259;p8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0" name="Google Shape;1260;p8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1" name="Google Shape;1261;p8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2" name="Google Shape;1262;p8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3" name="Google Shape;1263;p8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64" name="Google Shape;1264;p8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1265" name="Google Shape;1265;p8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6" name="Google Shape;1266;p8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7" name="Google Shape;1267;p8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8" name="Google Shape;1268;p8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9" name="Google Shape;1269;p8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0" name="Google Shape;1270;p8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1" name="Google Shape;1271;p8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2" name="Google Shape;1272;p8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3" name="Google Shape;1273;p8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4" name="Google Shape;1274;p8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5" name="Google Shape;1275;p8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6" name="Google Shape;1276;p8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7" name="Google Shape;1277;p8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8" name="Google Shape;1278;p8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9" name="Google Shape;1279;p8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8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1" name="Google Shape;1281;p8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2" name="Google Shape;1282;p8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8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4" name="Google Shape;1284;p8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5" name="Google Shape;1285;p8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8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7" name="Google Shape;1287;p8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8" name="Google Shape;1288;p8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289" name="Google Shape;1289;p8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91" name="Google Shape;1291;p8"/>
          <p:cNvGrpSpPr/>
          <p:nvPr/>
        </p:nvGrpSpPr>
        <p:grpSpPr>
          <a:xfrm>
            <a:off x="408893" y="2967228"/>
            <a:ext cx="2276112" cy="3934970"/>
            <a:chOff x="408893" y="2967228"/>
            <a:chExt cx="2276112" cy="3934970"/>
          </a:xfrm>
        </p:grpSpPr>
        <p:sp>
          <p:nvSpPr>
            <p:cNvPr id="1292" name="Google Shape;1292;p8"/>
            <p:cNvSpPr/>
            <p:nvPr/>
          </p:nvSpPr>
          <p:spPr>
            <a:xfrm flipH="1">
              <a:off x="1123442" y="4460390"/>
              <a:ext cx="621783" cy="2441808"/>
            </a:xfrm>
            <a:custGeom>
              <a:avLst/>
              <a:gdLst/>
              <a:ahLst/>
              <a:cxnLst/>
              <a:rect l="l" t="t" r="r" b="b"/>
              <a:pathLst>
                <a:path w="690753" h="2712662" extrusionOk="0">
                  <a:moveTo>
                    <a:pt x="20183" y="46328"/>
                  </a:moveTo>
                  <a:cubicBezTo>
                    <a:pt x="80267" y="189012"/>
                    <a:pt x="129835" y="335897"/>
                    <a:pt x="168487" y="485811"/>
                  </a:cubicBezTo>
                  <a:cubicBezTo>
                    <a:pt x="230876" y="727556"/>
                    <a:pt x="249355" y="916627"/>
                    <a:pt x="266500" y="1100174"/>
                  </a:cubicBezTo>
                  <a:cubicBezTo>
                    <a:pt x="284645" y="1293769"/>
                    <a:pt x="292056" y="1488213"/>
                    <a:pt x="288693" y="1682627"/>
                  </a:cubicBezTo>
                  <a:cubicBezTo>
                    <a:pt x="288684" y="1686885"/>
                    <a:pt x="285226" y="1690342"/>
                    <a:pt x="280968" y="1690333"/>
                  </a:cubicBezTo>
                  <a:cubicBezTo>
                    <a:pt x="278006" y="1690333"/>
                    <a:pt x="275310" y="1688628"/>
                    <a:pt x="274025" y="1685961"/>
                  </a:cubicBezTo>
                  <a:cubicBezTo>
                    <a:pt x="227437" y="1590635"/>
                    <a:pt x="152781" y="1511863"/>
                    <a:pt x="60093" y="1460219"/>
                  </a:cubicBezTo>
                  <a:lnTo>
                    <a:pt x="15135" y="1420499"/>
                  </a:lnTo>
                  <a:cubicBezTo>
                    <a:pt x="9801" y="1435549"/>
                    <a:pt x="4496" y="1450570"/>
                    <a:pt x="-772" y="1465553"/>
                  </a:cubicBezTo>
                  <a:cubicBezTo>
                    <a:pt x="13954" y="1470287"/>
                    <a:pt x="28155" y="1476516"/>
                    <a:pt x="41614" y="1484126"/>
                  </a:cubicBezTo>
                  <a:cubicBezTo>
                    <a:pt x="86287" y="1509368"/>
                    <a:pt x="111337" y="1543943"/>
                    <a:pt x="131626" y="1574138"/>
                  </a:cubicBezTo>
                  <a:cubicBezTo>
                    <a:pt x="178975" y="1640679"/>
                    <a:pt x="218084" y="1712698"/>
                    <a:pt x="248116" y="1788641"/>
                  </a:cubicBezTo>
                  <a:cubicBezTo>
                    <a:pt x="258404" y="1814739"/>
                    <a:pt x="270691" y="1848743"/>
                    <a:pt x="282501" y="1889701"/>
                  </a:cubicBezTo>
                  <a:cubicBezTo>
                    <a:pt x="289474" y="1913828"/>
                    <a:pt x="293132" y="1938793"/>
                    <a:pt x="293360" y="1963901"/>
                  </a:cubicBezTo>
                  <a:cubicBezTo>
                    <a:pt x="295075" y="2198473"/>
                    <a:pt x="296760" y="2433073"/>
                    <a:pt x="298409" y="2667703"/>
                  </a:cubicBezTo>
                  <a:cubicBezTo>
                    <a:pt x="300037" y="2686753"/>
                    <a:pt x="312391" y="2703203"/>
                    <a:pt x="330222" y="2710089"/>
                  </a:cubicBezTo>
                  <a:cubicBezTo>
                    <a:pt x="354263" y="2717414"/>
                    <a:pt x="380057" y="2706193"/>
                    <a:pt x="391087" y="2683610"/>
                  </a:cubicBezTo>
                  <a:cubicBezTo>
                    <a:pt x="391467" y="2540353"/>
                    <a:pt x="391467" y="2396459"/>
                    <a:pt x="391087" y="2251937"/>
                  </a:cubicBezTo>
                  <a:cubicBezTo>
                    <a:pt x="390391" y="2029690"/>
                    <a:pt x="388801" y="1808862"/>
                    <a:pt x="386324" y="1589473"/>
                  </a:cubicBezTo>
                  <a:cubicBezTo>
                    <a:pt x="385867" y="1561584"/>
                    <a:pt x="389068" y="1533761"/>
                    <a:pt x="395849" y="1506701"/>
                  </a:cubicBezTo>
                  <a:cubicBezTo>
                    <a:pt x="416518" y="1425453"/>
                    <a:pt x="435568" y="1356968"/>
                    <a:pt x="457000" y="1306676"/>
                  </a:cubicBezTo>
                  <a:cubicBezTo>
                    <a:pt x="571300" y="1039214"/>
                    <a:pt x="652929" y="1035118"/>
                    <a:pt x="689981" y="1020926"/>
                  </a:cubicBezTo>
                  <a:lnTo>
                    <a:pt x="663597" y="957108"/>
                  </a:lnTo>
                  <a:cubicBezTo>
                    <a:pt x="630155" y="981387"/>
                    <a:pt x="599151" y="1008848"/>
                    <a:pt x="571014" y="1039118"/>
                  </a:cubicBezTo>
                  <a:cubicBezTo>
                    <a:pt x="546678" y="1065522"/>
                    <a:pt x="524532" y="1093878"/>
                    <a:pt x="504815" y="1123891"/>
                  </a:cubicBezTo>
                  <a:cubicBezTo>
                    <a:pt x="464286" y="1183898"/>
                    <a:pt x="427672" y="1246440"/>
                    <a:pt x="395182" y="1311153"/>
                  </a:cubicBezTo>
                  <a:cubicBezTo>
                    <a:pt x="393125" y="1315420"/>
                    <a:pt x="388001" y="1317201"/>
                    <a:pt x="383734" y="1315143"/>
                  </a:cubicBezTo>
                  <a:cubicBezTo>
                    <a:pt x="380866" y="1313762"/>
                    <a:pt x="379009" y="1310905"/>
                    <a:pt x="378894" y="1307723"/>
                  </a:cubicBezTo>
                  <a:cubicBezTo>
                    <a:pt x="371770" y="1154428"/>
                    <a:pt x="356768" y="1001609"/>
                    <a:pt x="333937" y="849857"/>
                  </a:cubicBezTo>
                  <a:cubicBezTo>
                    <a:pt x="314791" y="715164"/>
                    <a:pt x="288302" y="581614"/>
                    <a:pt x="254593" y="449807"/>
                  </a:cubicBezTo>
                  <a:cubicBezTo>
                    <a:pt x="215113" y="296654"/>
                    <a:pt x="165573" y="146283"/>
                    <a:pt x="106289" y="-345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8"/>
            <p:cNvGrpSpPr/>
            <p:nvPr/>
          </p:nvGrpSpPr>
          <p:grpSpPr>
            <a:xfrm rot="-1652254" flipH="1">
              <a:off x="545310" y="4793319"/>
              <a:ext cx="845725" cy="797369"/>
              <a:chOff x="6795971" y="2730008"/>
              <a:chExt cx="1945294" cy="1834067"/>
            </a:xfrm>
          </p:grpSpPr>
          <p:sp>
            <p:nvSpPr>
              <p:cNvPr id="1294" name="Google Shape;1294;p8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6" name="Google Shape;1296;p8"/>
            <p:cNvGrpSpPr/>
            <p:nvPr/>
          </p:nvGrpSpPr>
          <p:grpSpPr>
            <a:xfrm rot="3462280" flipH="1">
              <a:off x="1419403" y="5044901"/>
              <a:ext cx="941170" cy="887356"/>
              <a:chOff x="6795971" y="2730009"/>
              <a:chExt cx="1945294" cy="1834067"/>
            </a:xfrm>
          </p:grpSpPr>
          <p:sp>
            <p:nvSpPr>
              <p:cNvPr id="1297" name="Google Shape;1297;p8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9" name="Google Shape;1299;p8"/>
            <p:cNvGrpSpPr/>
            <p:nvPr/>
          </p:nvGrpSpPr>
          <p:grpSpPr>
            <a:xfrm flipH="1">
              <a:off x="705467" y="2967228"/>
              <a:ext cx="1979538" cy="1988131"/>
              <a:chOff x="8302868" y="1340770"/>
              <a:chExt cx="3569773" cy="3585270"/>
            </a:xfrm>
          </p:grpSpPr>
          <p:grpSp>
            <p:nvGrpSpPr>
              <p:cNvPr id="1300" name="Google Shape;1300;p8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1301" name="Google Shape;1301;p8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1302" name="Google Shape;1302;p8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3" name="Google Shape;1303;p8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8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5" name="Google Shape;1305;p8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6" name="Google Shape;1306;p8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7" name="Google Shape;1307;p8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8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9" name="Google Shape;1309;p8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0" name="Google Shape;1310;p8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8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2" name="Google Shape;1312;p8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3" name="Google Shape;1313;p8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8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5" name="Google Shape;1315;p8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6" name="Google Shape;1316;p8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8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8" name="Google Shape;1318;p8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9" name="Google Shape;1319;p8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8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1" name="Google Shape;1321;p8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2" name="Google Shape;1322;p8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8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4" name="Google Shape;1324;p8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5" name="Google Shape;1325;p8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6" name="Google Shape;1326;p8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1327" name="Google Shape;1327;p8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8" name="Google Shape;1328;p8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8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0" name="Google Shape;1330;p8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1" name="Google Shape;1331;p8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8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3" name="Google Shape;1333;p8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4" name="Google Shape;1334;p8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5" name="Google Shape;1335;p8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8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7" name="Google Shape;1337;p8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8" name="Google Shape;1338;p8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8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0" name="Google Shape;1340;p8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1" name="Google Shape;1341;p8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8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3" name="Google Shape;1343;p8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4" name="Google Shape;1344;p8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8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6" name="Google Shape;1346;p8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7" name="Google Shape;1347;p8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8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9" name="Google Shape;1349;p8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0" name="Google Shape;1350;p8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351" name="Google Shape;1351;p8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437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59"/>
            </a:lvl1pPr>
            <a:lvl2pPr>
              <a:defRPr sz="1593"/>
            </a:lvl2pPr>
            <a:lvl3pPr>
              <a:defRPr sz="1328"/>
            </a:lvl3pPr>
            <a:lvl4pPr>
              <a:defRPr sz="1195"/>
            </a:lvl4pPr>
            <a:lvl5pPr>
              <a:defRPr sz="1195"/>
            </a:lvl5pPr>
            <a:lvl6pPr>
              <a:defRPr sz="1195"/>
            </a:lvl6pPr>
            <a:lvl7pPr>
              <a:defRPr sz="1195"/>
            </a:lvl7pPr>
            <a:lvl8pPr>
              <a:defRPr sz="1195"/>
            </a:lvl8pPr>
            <a:lvl9pPr>
              <a:defRPr sz="11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859"/>
            </a:lvl1pPr>
            <a:lvl2pPr>
              <a:defRPr sz="1593"/>
            </a:lvl2pPr>
            <a:lvl3pPr>
              <a:defRPr sz="1328"/>
            </a:lvl3pPr>
            <a:lvl4pPr>
              <a:defRPr sz="1195"/>
            </a:lvl4pPr>
            <a:lvl5pPr>
              <a:defRPr sz="1195"/>
            </a:lvl5pPr>
            <a:lvl6pPr>
              <a:defRPr sz="1195"/>
            </a:lvl6pPr>
            <a:lvl7pPr>
              <a:defRPr sz="1195"/>
            </a:lvl7pPr>
            <a:lvl8pPr>
              <a:defRPr sz="1195"/>
            </a:lvl8pPr>
            <a:lvl9pPr>
              <a:defRPr sz="11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14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1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14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843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9"/>
          <p:cNvSpPr txBox="1">
            <a:spLocks noGrp="1"/>
          </p:cNvSpPr>
          <p:nvPr>
            <p:ph type="title"/>
          </p:nvPr>
        </p:nvSpPr>
        <p:spPr>
          <a:xfrm>
            <a:off x="3901125" y="1402450"/>
            <a:ext cx="7624200" cy="267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55" name="Google Shape;1355;p9"/>
          <p:cNvSpPr txBox="1">
            <a:spLocks noGrp="1"/>
          </p:cNvSpPr>
          <p:nvPr>
            <p:ph type="body" idx="1"/>
          </p:nvPr>
        </p:nvSpPr>
        <p:spPr>
          <a:xfrm>
            <a:off x="3901125" y="4305825"/>
            <a:ext cx="7624200" cy="133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356" name="Google Shape;1356;p9"/>
          <p:cNvGrpSpPr/>
          <p:nvPr/>
        </p:nvGrpSpPr>
        <p:grpSpPr>
          <a:xfrm>
            <a:off x="195936" y="430407"/>
            <a:ext cx="3801377" cy="6591492"/>
            <a:chOff x="195936" y="430407"/>
            <a:chExt cx="3801377" cy="6591492"/>
          </a:xfrm>
        </p:grpSpPr>
        <p:sp>
          <p:nvSpPr>
            <p:cNvPr id="1357" name="Google Shape;1357;p9"/>
            <p:cNvSpPr/>
            <p:nvPr/>
          </p:nvSpPr>
          <p:spPr>
            <a:xfrm>
              <a:off x="1770166" y="2931612"/>
              <a:ext cx="1041552" cy="4090287"/>
            </a:xfrm>
            <a:custGeom>
              <a:avLst/>
              <a:gdLst/>
              <a:ahLst/>
              <a:cxnLst/>
              <a:rect l="l" t="t" r="r" b="b"/>
              <a:pathLst>
                <a:path w="690753" h="2712662" extrusionOk="0">
                  <a:moveTo>
                    <a:pt x="20183" y="46328"/>
                  </a:moveTo>
                  <a:cubicBezTo>
                    <a:pt x="80267" y="189012"/>
                    <a:pt x="129835" y="335897"/>
                    <a:pt x="168487" y="485811"/>
                  </a:cubicBezTo>
                  <a:cubicBezTo>
                    <a:pt x="230876" y="727556"/>
                    <a:pt x="249355" y="916627"/>
                    <a:pt x="266500" y="1100174"/>
                  </a:cubicBezTo>
                  <a:cubicBezTo>
                    <a:pt x="284645" y="1293769"/>
                    <a:pt x="292056" y="1488213"/>
                    <a:pt x="288693" y="1682627"/>
                  </a:cubicBezTo>
                  <a:cubicBezTo>
                    <a:pt x="288684" y="1686885"/>
                    <a:pt x="285226" y="1690342"/>
                    <a:pt x="280968" y="1690333"/>
                  </a:cubicBezTo>
                  <a:cubicBezTo>
                    <a:pt x="278006" y="1690333"/>
                    <a:pt x="275310" y="1688628"/>
                    <a:pt x="274025" y="1685961"/>
                  </a:cubicBezTo>
                  <a:cubicBezTo>
                    <a:pt x="227437" y="1590635"/>
                    <a:pt x="152781" y="1511863"/>
                    <a:pt x="60093" y="1460219"/>
                  </a:cubicBezTo>
                  <a:lnTo>
                    <a:pt x="15135" y="1420499"/>
                  </a:lnTo>
                  <a:cubicBezTo>
                    <a:pt x="9801" y="1435549"/>
                    <a:pt x="4496" y="1450570"/>
                    <a:pt x="-772" y="1465553"/>
                  </a:cubicBezTo>
                  <a:cubicBezTo>
                    <a:pt x="13954" y="1470287"/>
                    <a:pt x="28155" y="1476516"/>
                    <a:pt x="41614" y="1484126"/>
                  </a:cubicBezTo>
                  <a:cubicBezTo>
                    <a:pt x="86287" y="1509368"/>
                    <a:pt x="111337" y="1543943"/>
                    <a:pt x="131626" y="1574138"/>
                  </a:cubicBezTo>
                  <a:cubicBezTo>
                    <a:pt x="178975" y="1640679"/>
                    <a:pt x="218084" y="1712698"/>
                    <a:pt x="248116" y="1788641"/>
                  </a:cubicBezTo>
                  <a:cubicBezTo>
                    <a:pt x="258404" y="1814739"/>
                    <a:pt x="270691" y="1848743"/>
                    <a:pt x="282501" y="1889701"/>
                  </a:cubicBezTo>
                  <a:cubicBezTo>
                    <a:pt x="289474" y="1913828"/>
                    <a:pt x="293132" y="1938793"/>
                    <a:pt x="293360" y="1963901"/>
                  </a:cubicBezTo>
                  <a:cubicBezTo>
                    <a:pt x="295075" y="2198473"/>
                    <a:pt x="296760" y="2433073"/>
                    <a:pt x="298409" y="2667703"/>
                  </a:cubicBezTo>
                  <a:cubicBezTo>
                    <a:pt x="300037" y="2686753"/>
                    <a:pt x="312391" y="2703203"/>
                    <a:pt x="330222" y="2710089"/>
                  </a:cubicBezTo>
                  <a:cubicBezTo>
                    <a:pt x="354263" y="2717414"/>
                    <a:pt x="380057" y="2706193"/>
                    <a:pt x="391087" y="2683610"/>
                  </a:cubicBezTo>
                  <a:cubicBezTo>
                    <a:pt x="391467" y="2540353"/>
                    <a:pt x="391467" y="2396459"/>
                    <a:pt x="391087" y="2251937"/>
                  </a:cubicBezTo>
                  <a:cubicBezTo>
                    <a:pt x="390391" y="2029690"/>
                    <a:pt x="388801" y="1808862"/>
                    <a:pt x="386324" y="1589473"/>
                  </a:cubicBezTo>
                  <a:cubicBezTo>
                    <a:pt x="385867" y="1561584"/>
                    <a:pt x="389068" y="1533761"/>
                    <a:pt x="395849" y="1506701"/>
                  </a:cubicBezTo>
                  <a:cubicBezTo>
                    <a:pt x="416518" y="1425453"/>
                    <a:pt x="435568" y="1356968"/>
                    <a:pt x="457000" y="1306676"/>
                  </a:cubicBezTo>
                  <a:cubicBezTo>
                    <a:pt x="571300" y="1039214"/>
                    <a:pt x="652929" y="1035118"/>
                    <a:pt x="689981" y="1020926"/>
                  </a:cubicBezTo>
                  <a:lnTo>
                    <a:pt x="663597" y="957108"/>
                  </a:lnTo>
                  <a:cubicBezTo>
                    <a:pt x="630155" y="981387"/>
                    <a:pt x="599151" y="1008848"/>
                    <a:pt x="571014" y="1039118"/>
                  </a:cubicBezTo>
                  <a:cubicBezTo>
                    <a:pt x="546678" y="1065522"/>
                    <a:pt x="524532" y="1093878"/>
                    <a:pt x="504815" y="1123891"/>
                  </a:cubicBezTo>
                  <a:cubicBezTo>
                    <a:pt x="464286" y="1183898"/>
                    <a:pt x="427672" y="1246440"/>
                    <a:pt x="395182" y="1311153"/>
                  </a:cubicBezTo>
                  <a:cubicBezTo>
                    <a:pt x="393125" y="1315420"/>
                    <a:pt x="388001" y="1317201"/>
                    <a:pt x="383734" y="1315143"/>
                  </a:cubicBezTo>
                  <a:cubicBezTo>
                    <a:pt x="380866" y="1313762"/>
                    <a:pt x="379009" y="1310905"/>
                    <a:pt x="378894" y="1307723"/>
                  </a:cubicBezTo>
                  <a:cubicBezTo>
                    <a:pt x="371770" y="1154428"/>
                    <a:pt x="356768" y="1001609"/>
                    <a:pt x="333937" y="849857"/>
                  </a:cubicBezTo>
                  <a:cubicBezTo>
                    <a:pt x="314791" y="715164"/>
                    <a:pt x="288302" y="581614"/>
                    <a:pt x="254593" y="449807"/>
                  </a:cubicBezTo>
                  <a:cubicBezTo>
                    <a:pt x="215113" y="296654"/>
                    <a:pt x="165573" y="146283"/>
                    <a:pt x="106289" y="-345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58" name="Google Shape;1358;p9"/>
            <p:cNvGrpSpPr/>
            <p:nvPr/>
          </p:nvGrpSpPr>
          <p:grpSpPr>
            <a:xfrm rot="1519379">
              <a:off x="2363005" y="3489849"/>
              <a:ext cx="1416718" cy="1335714"/>
              <a:chOff x="6795971" y="2730008"/>
              <a:chExt cx="1945294" cy="1834067"/>
            </a:xfrm>
          </p:grpSpPr>
          <p:sp>
            <p:nvSpPr>
              <p:cNvPr id="1359" name="Google Shape;1359;p9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1" name="Google Shape;1361;p9"/>
            <p:cNvGrpSpPr/>
            <p:nvPr/>
          </p:nvGrpSpPr>
          <p:grpSpPr>
            <a:xfrm rot="-3462280">
              <a:off x="739393" y="3910729"/>
              <a:ext cx="1576560" cy="1486416"/>
              <a:chOff x="6795971" y="2730009"/>
              <a:chExt cx="1945294" cy="1834067"/>
            </a:xfrm>
          </p:grpSpPr>
          <p:sp>
            <p:nvSpPr>
              <p:cNvPr id="1362" name="Google Shape;1362;p9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4" name="Google Shape;1364;p9"/>
            <p:cNvGrpSpPr/>
            <p:nvPr/>
          </p:nvGrpSpPr>
          <p:grpSpPr>
            <a:xfrm>
              <a:off x="195936" y="430407"/>
              <a:ext cx="3315935" cy="3330330"/>
              <a:chOff x="8302868" y="1340770"/>
              <a:chExt cx="3569773" cy="3585270"/>
            </a:xfrm>
          </p:grpSpPr>
          <p:grpSp>
            <p:nvGrpSpPr>
              <p:cNvPr id="1365" name="Google Shape;1365;p9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1366" name="Google Shape;1366;p9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1367" name="Google Shape;1367;p9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8" name="Google Shape;1368;p9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9" name="Google Shape;1369;p9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9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1" name="Google Shape;1371;p9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2" name="Google Shape;1372;p9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9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4" name="Google Shape;1374;p9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5" name="Google Shape;1375;p9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9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7" name="Google Shape;1377;p9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8" name="Google Shape;1378;p9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9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0" name="Google Shape;1380;p9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1" name="Google Shape;1381;p9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9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3" name="Google Shape;1383;p9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4" name="Google Shape;1384;p9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9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6" name="Google Shape;1386;p9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7" name="Google Shape;1387;p9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9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9" name="Google Shape;1389;p9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0" name="Google Shape;1390;p9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1" name="Google Shape;1391;p9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1392" name="Google Shape;1392;p9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3" name="Google Shape;1393;p9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4" name="Google Shape;1394;p9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9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6" name="Google Shape;1396;p9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7" name="Google Shape;1397;p9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9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9" name="Google Shape;1399;p9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0" name="Google Shape;1400;p9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9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2" name="Google Shape;1402;p9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3" name="Google Shape;1403;p9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9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5" name="Google Shape;1405;p9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6" name="Google Shape;1406;p9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9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8" name="Google Shape;1408;p9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9" name="Google Shape;1409;p9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9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1" name="Google Shape;1411;p9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2" name="Google Shape;1412;p9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9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4" name="Google Shape;1414;p9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5" name="Google Shape;1415;p9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416" name="Google Shape;1416;p9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18" name="Google Shape;1418;p9"/>
          <p:cNvGrpSpPr/>
          <p:nvPr/>
        </p:nvGrpSpPr>
        <p:grpSpPr>
          <a:xfrm flipH="1">
            <a:off x="10122515" y="-82801"/>
            <a:ext cx="2262460" cy="2221165"/>
            <a:chOff x="-46" y="-18511"/>
            <a:chExt cx="3507146" cy="3443133"/>
          </a:xfrm>
        </p:grpSpPr>
        <p:grpSp>
          <p:nvGrpSpPr>
            <p:cNvPr id="1419" name="Google Shape;1419;p9"/>
            <p:cNvGrpSpPr/>
            <p:nvPr/>
          </p:nvGrpSpPr>
          <p:grpSpPr>
            <a:xfrm>
              <a:off x="1658780" y="98346"/>
              <a:ext cx="1315019" cy="1239830"/>
              <a:chOff x="6795971" y="2730009"/>
              <a:chExt cx="1945294" cy="1834067"/>
            </a:xfrm>
          </p:grpSpPr>
          <p:sp>
            <p:nvSpPr>
              <p:cNvPr id="1420" name="Google Shape;1420;p9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2" name="Google Shape;1422;p9"/>
            <p:cNvGrpSpPr/>
            <p:nvPr/>
          </p:nvGrpSpPr>
          <p:grpSpPr>
            <a:xfrm rot="2563311">
              <a:off x="1946058" y="561073"/>
              <a:ext cx="1314946" cy="1239761"/>
              <a:chOff x="6795971" y="2730008"/>
              <a:chExt cx="1945294" cy="1834067"/>
            </a:xfrm>
          </p:grpSpPr>
          <p:sp>
            <p:nvSpPr>
              <p:cNvPr id="1423" name="Google Shape;1423;p9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5" name="Google Shape;1425;p9"/>
            <p:cNvGrpSpPr/>
            <p:nvPr/>
          </p:nvGrpSpPr>
          <p:grpSpPr>
            <a:xfrm rot="9103505">
              <a:off x="797210" y="1947401"/>
              <a:ext cx="1314924" cy="1239740"/>
              <a:chOff x="6795971" y="2730008"/>
              <a:chExt cx="1945294" cy="1834067"/>
            </a:xfrm>
          </p:grpSpPr>
          <p:sp>
            <p:nvSpPr>
              <p:cNvPr id="1426" name="Google Shape;1426;p9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8" name="Google Shape;1428;p9"/>
            <p:cNvGrpSpPr/>
            <p:nvPr/>
          </p:nvGrpSpPr>
          <p:grpSpPr>
            <a:xfrm rot="-8763644">
              <a:off x="234028" y="1610385"/>
              <a:ext cx="1314949" cy="1239764"/>
              <a:chOff x="6795971" y="2730008"/>
              <a:chExt cx="1945294" cy="1834067"/>
            </a:xfrm>
          </p:grpSpPr>
          <p:sp>
            <p:nvSpPr>
              <p:cNvPr id="1429" name="Google Shape;1429;p9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0" name="Google Shape;1430;p9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1" name="Google Shape;1431;p9"/>
            <p:cNvGrpSpPr/>
            <p:nvPr/>
          </p:nvGrpSpPr>
          <p:grpSpPr>
            <a:xfrm>
              <a:off x="67016" y="-18511"/>
              <a:ext cx="2413166" cy="2423642"/>
              <a:chOff x="8302868" y="1340770"/>
              <a:chExt cx="3569773" cy="3585270"/>
            </a:xfrm>
          </p:grpSpPr>
          <p:grpSp>
            <p:nvGrpSpPr>
              <p:cNvPr id="1432" name="Google Shape;1432;p9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1433" name="Google Shape;1433;p9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1434" name="Google Shape;1434;p9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9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6" name="Google Shape;1436;p9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7" name="Google Shape;1437;p9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9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9" name="Google Shape;1439;p9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0" name="Google Shape;1440;p9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9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2" name="Google Shape;1442;p9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3" name="Google Shape;1443;p9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9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5" name="Google Shape;1445;p9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6" name="Google Shape;1446;p9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7" name="Google Shape;1447;p9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9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9" name="Google Shape;1449;p9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0" name="Google Shape;1450;p9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9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2" name="Google Shape;1452;p9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3" name="Google Shape;1453;p9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9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5" name="Google Shape;1455;p9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6" name="Google Shape;1456;p9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9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9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1459" name="Google Shape;1459;p9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9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1" name="Google Shape;1461;p9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2" name="Google Shape;1462;p9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9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4" name="Google Shape;1464;p9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5" name="Google Shape;1465;p9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9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7" name="Google Shape;1467;p9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8" name="Google Shape;1468;p9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9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0" name="Google Shape;1470;p9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1" name="Google Shape;1471;p9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9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3" name="Google Shape;1473;p9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4" name="Google Shape;1474;p9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5" name="Google Shape;1475;p9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9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7" name="Google Shape;1477;p9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8" name="Google Shape;1478;p9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9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0" name="Google Shape;1480;p9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1" name="Google Shape;1481;p9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9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483" name="Google Shape;1483;p9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5" name="Google Shape;1485;p9"/>
            <p:cNvGrpSpPr/>
            <p:nvPr/>
          </p:nvGrpSpPr>
          <p:grpSpPr>
            <a:xfrm>
              <a:off x="1429552" y="1137270"/>
              <a:ext cx="1720987" cy="1728459"/>
              <a:chOff x="8302868" y="1340770"/>
              <a:chExt cx="3569773" cy="3585270"/>
            </a:xfrm>
          </p:grpSpPr>
          <p:grpSp>
            <p:nvGrpSpPr>
              <p:cNvPr id="1486" name="Google Shape;1486;p9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1487" name="Google Shape;1487;p9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1488" name="Google Shape;1488;p9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9" name="Google Shape;1489;p9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0" name="Google Shape;1490;p9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9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2" name="Google Shape;1492;p9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3" name="Google Shape;1493;p9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9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5" name="Google Shape;1495;p9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6" name="Google Shape;1496;p9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9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8" name="Google Shape;1498;p9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9" name="Google Shape;1499;p9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9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1" name="Google Shape;1501;p9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2" name="Google Shape;1502;p9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3" name="Google Shape;1503;p9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9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5" name="Google Shape;1505;p9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6" name="Google Shape;1506;p9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9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8" name="Google Shape;1508;p9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9" name="Google Shape;1509;p9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9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1" name="Google Shape;1511;p9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2" name="Google Shape;1512;p9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1513" name="Google Shape;1513;p9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4" name="Google Shape;1514;p9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5" name="Google Shape;1515;p9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9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7" name="Google Shape;1517;p9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8" name="Google Shape;1518;p9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9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0" name="Google Shape;1520;p9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1" name="Google Shape;1521;p9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9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3" name="Google Shape;1523;p9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4" name="Google Shape;1524;p9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9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6" name="Google Shape;1526;p9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7" name="Google Shape;1527;p9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9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9" name="Google Shape;1529;p9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0" name="Google Shape;1530;p9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1" name="Google Shape;1531;p9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9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3" name="Google Shape;1533;p9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4" name="Google Shape;1534;p9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9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6" name="Google Shape;1536;p9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537" name="Google Shape;1537;p9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9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4357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10"/>
          <p:cNvSpPr txBox="1">
            <a:spLocks noGrp="1"/>
          </p:cNvSpPr>
          <p:nvPr>
            <p:ph type="subTitle" idx="1"/>
          </p:nvPr>
        </p:nvSpPr>
        <p:spPr>
          <a:xfrm>
            <a:off x="1435110" y="1813775"/>
            <a:ext cx="4697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541" name="Google Shape;1541;p10"/>
          <p:cNvSpPr txBox="1">
            <a:spLocks noGrp="1"/>
          </p:cNvSpPr>
          <p:nvPr>
            <p:ph type="subTitle" idx="2"/>
          </p:nvPr>
        </p:nvSpPr>
        <p:spPr>
          <a:xfrm>
            <a:off x="6728268" y="1813775"/>
            <a:ext cx="4696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542" name="Google Shape;1542;p10"/>
          <p:cNvSpPr txBox="1">
            <a:spLocks noGrp="1"/>
          </p:cNvSpPr>
          <p:nvPr>
            <p:ph type="title"/>
          </p:nvPr>
        </p:nvSpPr>
        <p:spPr>
          <a:xfrm>
            <a:off x="1435100" y="836300"/>
            <a:ext cx="999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43" name="Google Shape;1543;p10"/>
          <p:cNvSpPr txBox="1">
            <a:spLocks noGrp="1"/>
          </p:cNvSpPr>
          <p:nvPr>
            <p:ph type="body" idx="3"/>
          </p:nvPr>
        </p:nvSpPr>
        <p:spPr>
          <a:xfrm>
            <a:off x="1435100" y="2750800"/>
            <a:ext cx="4696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44" name="Google Shape;1544;p10"/>
          <p:cNvSpPr txBox="1">
            <a:spLocks noGrp="1"/>
          </p:cNvSpPr>
          <p:nvPr>
            <p:ph type="body" idx="4"/>
          </p:nvPr>
        </p:nvSpPr>
        <p:spPr>
          <a:xfrm>
            <a:off x="6728259" y="2739050"/>
            <a:ext cx="4697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545" name="Google Shape;1545;p10"/>
          <p:cNvGrpSpPr/>
          <p:nvPr/>
        </p:nvGrpSpPr>
        <p:grpSpPr>
          <a:xfrm flipH="1">
            <a:off x="14592" y="86467"/>
            <a:ext cx="973814" cy="918134"/>
            <a:chOff x="6795971" y="2730009"/>
            <a:chExt cx="1945294" cy="1834067"/>
          </a:xfrm>
        </p:grpSpPr>
        <p:sp>
          <p:nvSpPr>
            <p:cNvPr id="1546" name="Google Shape;1546;p10"/>
            <p:cNvSpPr/>
            <p:nvPr/>
          </p:nvSpPr>
          <p:spPr>
            <a:xfrm rot="8594692">
              <a:off x="6956426" y="3109073"/>
              <a:ext cx="1624383" cy="1075939"/>
            </a:xfrm>
            <a:custGeom>
              <a:avLst/>
              <a:gdLst/>
              <a:ahLst/>
              <a:cxnLst/>
              <a:rect l="l" t="t" r="r" b="b"/>
              <a:pathLst>
                <a:path w="1626820" h="1077553" extrusionOk="0">
                  <a:moveTo>
                    <a:pt x="25865" y="1047419"/>
                  </a:moveTo>
                  <a:cubicBezTo>
                    <a:pt x="8101" y="1043980"/>
                    <a:pt x="-3520" y="1026787"/>
                    <a:pt x="-81" y="1009023"/>
                  </a:cubicBezTo>
                  <a:cubicBezTo>
                    <a:pt x="338" y="1006909"/>
                    <a:pt x="947" y="1004832"/>
                    <a:pt x="1766" y="1002842"/>
                  </a:cubicBezTo>
                  <a:cubicBezTo>
                    <a:pt x="64822" y="848822"/>
                    <a:pt x="290946" y="386098"/>
                    <a:pt x="674708" y="169976"/>
                  </a:cubicBezTo>
                  <a:cubicBezTo>
                    <a:pt x="1075901" y="-56053"/>
                    <a:pt x="1465283" y="-1474"/>
                    <a:pt x="1599776" y="26148"/>
                  </a:cubicBezTo>
                  <a:cubicBezTo>
                    <a:pt x="1617140" y="29653"/>
                    <a:pt x="1628598" y="46293"/>
                    <a:pt x="1625684" y="63772"/>
                  </a:cubicBezTo>
                  <a:cubicBezTo>
                    <a:pt x="1604253" y="190645"/>
                    <a:pt x="1450995" y="611078"/>
                    <a:pt x="1090188" y="890161"/>
                  </a:cubicBezTo>
                  <a:cubicBezTo>
                    <a:pt x="771863" y="1136096"/>
                    <a:pt x="194648" y="1080756"/>
                    <a:pt x="25865" y="1047419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10"/>
            <p:cNvSpPr/>
            <p:nvPr/>
          </p:nvSpPr>
          <p:spPr>
            <a:xfrm rot="-2263899">
              <a:off x="6977176" y="3155933"/>
              <a:ext cx="1517606" cy="1045489"/>
            </a:xfrm>
            <a:custGeom>
              <a:avLst/>
              <a:gdLst/>
              <a:ahLst/>
              <a:cxnLst/>
              <a:rect l="l" t="t" r="r" b="b"/>
              <a:pathLst>
                <a:path w="1574102" h="1055370" extrusionOk="0">
                  <a:moveTo>
                    <a:pt x="326" y="995562"/>
                  </a:moveTo>
                  <a:lnTo>
                    <a:pt x="191" y="995648"/>
                  </a:lnTo>
                  <a:lnTo>
                    <a:pt x="0" y="995743"/>
                  </a:lnTo>
                  <a:close/>
                  <a:moveTo>
                    <a:pt x="71012" y="956319"/>
                  </a:moveTo>
                  <a:lnTo>
                    <a:pt x="68431" y="957752"/>
                  </a:lnTo>
                  <a:lnTo>
                    <a:pt x="70677" y="962215"/>
                  </a:lnTo>
                  <a:close/>
                  <a:moveTo>
                    <a:pt x="63438" y="947832"/>
                  </a:moveTo>
                  <a:lnTo>
                    <a:pt x="66305" y="953528"/>
                  </a:lnTo>
                  <a:lnTo>
                    <a:pt x="69577" y="951443"/>
                  </a:lnTo>
                  <a:close/>
                  <a:moveTo>
                    <a:pt x="207641" y="880619"/>
                  </a:moveTo>
                  <a:lnTo>
                    <a:pt x="206796" y="881064"/>
                  </a:lnTo>
                  <a:lnTo>
                    <a:pt x="207455" y="882300"/>
                  </a:lnTo>
                  <a:close/>
                  <a:moveTo>
                    <a:pt x="199739" y="867822"/>
                  </a:moveTo>
                  <a:lnTo>
                    <a:pt x="200157" y="868606"/>
                  </a:lnTo>
                  <a:lnTo>
                    <a:pt x="200678" y="868309"/>
                  </a:lnTo>
                  <a:close/>
                  <a:moveTo>
                    <a:pt x="569309" y="656176"/>
                  </a:moveTo>
                  <a:lnTo>
                    <a:pt x="569687" y="656840"/>
                  </a:lnTo>
                  <a:lnTo>
                    <a:pt x="570296" y="656482"/>
                  </a:lnTo>
                  <a:close/>
                  <a:moveTo>
                    <a:pt x="1010718" y="381146"/>
                  </a:moveTo>
                  <a:lnTo>
                    <a:pt x="1012092" y="383452"/>
                  </a:lnTo>
                  <a:lnTo>
                    <a:pt x="1014193" y="382053"/>
                  </a:lnTo>
                  <a:close/>
                  <a:moveTo>
                    <a:pt x="1223733" y="268566"/>
                  </a:moveTo>
                  <a:lnTo>
                    <a:pt x="1223592" y="268664"/>
                  </a:lnTo>
                  <a:lnTo>
                    <a:pt x="1223677" y="268795"/>
                  </a:lnTo>
                  <a:close/>
                  <a:moveTo>
                    <a:pt x="1211961" y="250698"/>
                  </a:moveTo>
                  <a:lnTo>
                    <a:pt x="1212121" y="250946"/>
                  </a:lnTo>
                  <a:lnTo>
                    <a:pt x="1212397" y="250768"/>
                  </a:lnTo>
                  <a:close/>
                  <a:moveTo>
                    <a:pt x="677990" y="189261"/>
                  </a:moveTo>
                  <a:lnTo>
                    <a:pt x="678179" y="189261"/>
                  </a:lnTo>
                  <a:lnTo>
                    <a:pt x="677524" y="191728"/>
                  </a:lnTo>
                  <a:close/>
                  <a:moveTo>
                    <a:pt x="1390676" y="152232"/>
                  </a:moveTo>
                  <a:lnTo>
                    <a:pt x="1386595" y="154964"/>
                  </a:lnTo>
                  <a:lnTo>
                    <a:pt x="1389031" y="158495"/>
                  </a:lnTo>
                  <a:close/>
                  <a:moveTo>
                    <a:pt x="1375887" y="139445"/>
                  </a:moveTo>
                  <a:lnTo>
                    <a:pt x="1378804" y="143672"/>
                  </a:lnTo>
                  <a:lnTo>
                    <a:pt x="1385682" y="139649"/>
                  </a:lnTo>
                  <a:close/>
                  <a:moveTo>
                    <a:pt x="1288519" y="1275"/>
                  </a:moveTo>
                  <a:lnTo>
                    <a:pt x="1230944" y="238813"/>
                  </a:lnTo>
                  <a:lnTo>
                    <a:pt x="1361292" y="154796"/>
                  </a:lnTo>
                  <a:lnTo>
                    <a:pt x="1422941" y="29241"/>
                  </a:lnTo>
                  <a:lnTo>
                    <a:pt x="1422941" y="29336"/>
                  </a:lnTo>
                  <a:lnTo>
                    <a:pt x="1395485" y="133915"/>
                  </a:lnTo>
                  <a:lnTo>
                    <a:pt x="1574102" y="29432"/>
                  </a:lnTo>
                  <a:lnTo>
                    <a:pt x="1408755" y="140128"/>
                  </a:lnTo>
                  <a:lnTo>
                    <a:pt x="1465101" y="141299"/>
                  </a:lnTo>
                  <a:cubicBezTo>
                    <a:pt x="1494759" y="143636"/>
                    <a:pt x="1524287" y="147689"/>
                    <a:pt x="1553528" y="153447"/>
                  </a:cubicBezTo>
                  <a:cubicBezTo>
                    <a:pt x="1521001" y="160543"/>
                    <a:pt x="1487997" y="164377"/>
                    <a:pt x="1454850" y="166210"/>
                  </a:cubicBezTo>
                  <a:lnTo>
                    <a:pt x="1369370" y="166865"/>
                  </a:lnTo>
                  <a:lnTo>
                    <a:pt x="1242358" y="255559"/>
                  </a:lnTo>
                  <a:lnTo>
                    <a:pt x="1351765" y="273055"/>
                  </a:lnTo>
                  <a:cubicBezTo>
                    <a:pt x="1398128" y="281885"/>
                    <a:pt x="1444229" y="292089"/>
                    <a:pt x="1489996" y="303657"/>
                  </a:cubicBezTo>
                  <a:cubicBezTo>
                    <a:pt x="1442800" y="302290"/>
                    <a:pt x="1395675" y="299540"/>
                    <a:pt x="1348669" y="295411"/>
                  </a:cubicBezTo>
                  <a:lnTo>
                    <a:pt x="1208817" y="278982"/>
                  </a:lnTo>
                  <a:lnTo>
                    <a:pt x="1097900" y="356437"/>
                  </a:lnTo>
                  <a:lnTo>
                    <a:pt x="1046812" y="390566"/>
                  </a:lnTo>
                  <a:lnTo>
                    <a:pt x="1377145" y="476777"/>
                  </a:lnTo>
                  <a:lnTo>
                    <a:pt x="1016013" y="411142"/>
                  </a:lnTo>
                  <a:lnTo>
                    <a:pt x="826976" y="537429"/>
                  </a:lnTo>
                  <a:lnTo>
                    <a:pt x="1025962" y="590860"/>
                  </a:lnTo>
                  <a:cubicBezTo>
                    <a:pt x="1102782" y="612529"/>
                    <a:pt x="1179148" y="635460"/>
                    <a:pt x="1253205" y="660177"/>
                  </a:cubicBezTo>
                  <a:cubicBezTo>
                    <a:pt x="1176243" y="646461"/>
                    <a:pt x="1098114" y="630078"/>
                    <a:pt x="1020223" y="612385"/>
                  </a:cubicBezTo>
                  <a:lnTo>
                    <a:pt x="794417" y="558117"/>
                  </a:lnTo>
                  <a:lnTo>
                    <a:pt x="660815" y="638028"/>
                  </a:lnTo>
                  <a:lnTo>
                    <a:pt x="606363" y="667663"/>
                  </a:lnTo>
                  <a:lnTo>
                    <a:pt x="828009" y="736377"/>
                  </a:lnTo>
                  <a:cubicBezTo>
                    <a:pt x="911448" y="763618"/>
                    <a:pt x="1002316" y="794098"/>
                    <a:pt x="1084230" y="825054"/>
                  </a:cubicBezTo>
                  <a:cubicBezTo>
                    <a:pt x="998505" y="806004"/>
                    <a:pt x="906113" y="781430"/>
                    <a:pt x="821436" y="758379"/>
                  </a:cubicBezTo>
                  <a:lnTo>
                    <a:pt x="572206" y="686252"/>
                  </a:lnTo>
                  <a:lnTo>
                    <a:pt x="432493" y="762289"/>
                  </a:lnTo>
                  <a:lnTo>
                    <a:pt x="386601" y="786440"/>
                  </a:lnTo>
                  <a:lnTo>
                    <a:pt x="594360" y="864298"/>
                  </a:lnTo>
                  <a:cubicBezTo>
                    <a:pt x="669417" y="893920"/>
                    <a:pt x="751046" y="926972"/>
                    <a:pt x="824294" y="960310"/>
                  </a:cubicBezTo>
                  <a:cubicBezTo>
                    <a:pt x="746856" y="938878"/>
                    <a:pt x="663035" y="911637"/>
                    <a:pt x="586169" y="886205"/>
                  </a:cubicBezTo>
                  <a:lnTo>
                    <a:pt x="353489" y="803866"/>
                  </a:lnTo>
                  <a:lnTo>
                    <a:pt x="215964" y="876240"/>
                  </a:lnTo>
                  <a:lnTo>
                    <a:pt x="349187" y="945356"/>
                  </a:lnTo>
                  <a:cubicBezTo>
                    <a:pt x="396812" y="971740"/>
                    <a:pt x="448913" y="1001172"/>
                    <a:pt x="494729" y="1031081"/>
                  </a:cubicBezTo>
                  <a:cubicBezTo>
                    <a:pt x="456629" y="1017365"/>
                    <a:pt x="414910" y="999553"/>
                    <a:pt x="377380" y="983456"/>
                  </a:cubicBezTo>
                  <a:lnTo>
                    <a:pt x="186405" y="892255"/>
                  </a:lnTo>
                  <a:lnTo>
                    <a:pt x="74538" y="954362"/>
                  </a:lnTo>
                  <a:lnTo>
                    <a:pt x="148555" y="997904"/>
                  </a:lnTo>
                  <a:cubicBezTo>
                    <a:pt x="176166" y="1015846"/>
                    <a:pt x="202979" y="1035020"/>
                    <a:pt x="228887" y="1055370"/>
                  </a:cubicBezTo>
                  <a:cubicBezTo>
                    <a:pt x="166879" y="1033176"/>
                    <a:pt x="106871" y="1005544"/>
                    <a:pt x="49721" y="972788"/>
                  </a:cubicBezTo>
                  <a:lnTo>
                    <a:pt x="45577" y="970440"/>
                  </a:lnTo>
                  <a:lnTo>
                    <a:pt x="326" y="995562"/>
                  </a:lnTo>
                  <a:lnTo>
                    <a:pt x="42498" y="968695"/>
                  </a:lnTo>
                  <a:lnTo>
                    <a:pt x="41149" y="967930"/>
                  </a:lnTo>
                  <a:cubicBezTo>
                    <a:pt x="49055" y="903970"/>
                    <a:pt x="62390" y="840810"/>
                    <a:pt x="81059" y="779145"/>
                  </a:cubicBezTo>
                  <a:lnTo>
                    <a:pt x="71352" y="950312"/>
                  </a:lnTo>
                  <a:lnTo>
                    <a:pt x="178915" y="881785"/>
                  </a:lnTo>
                  <a:lnTo>
                    <a:pt x="201835" y="732805"/>
                  </a:lnTo>
                  <a:cubicBezTo>
                    <a:pt x="210789" y="681180"/>
                    <a:pt x="221028" y="629793"/>
                    <a:pt x="233458" y="578834"/>
                  </a:cubicBezTo>
                  <a:lnTo>
                    <a:pt x="233458" y="579024"/>
                  </a:lnTo>
                  <a:cubicBezTo>
                    <a:pt x="232125" y="629793"/>
                    <a:pt x="228791" y="680442"/>
                    <a:pt x="224207" y="730984"/>
                  </a:cubicBezTo>
                  <a:lnTo>
                    <a:pt x="209564" y="863249"/>
                  </a:lnTo>
                  <a:lnTo>
                    <a:pt x="342405" y="787605"/>
                  </a:lnTo>
                  <a:lnTo>
                    <a:pt x="423292" y="365188"/>
                  </a:lnTo>
                  <a:lnTo>
                    <a:pt x="423958" y="365188"/>
                  </a:lnTo>
                  <a:lnTo>
                    <a:pt x="373615" y="769833"/>
                  </a:lnTo>
                  <a:lnTo>
                    <a:pt x="496056" y="700111"/>
                  </a:lnTo>
                  <a:lnTo>
                    <a:pt x="551082" y="667774"/>
                  </a:lnTo>
                  <a:lnTo>
                    <a:pt x="551402" y="666463"/>
                  </a:lnTo>
                  <a:lnTo>
                    <a:pt x="677524" y="191728"/>
                  </a:lnTo>
                  <a:lnTo>
                    <a:pt x="632127" y="431851"/>
                  </a:lnTo>
                  <a:lnTo>
                    <a:pt x="584290" y="648258"/>
                  </a:lnTo>
                  <a:lnTo>
                    <a:pt x="780009" y="533237"/>
                  </a:lnTo>
                  <a:lnTo>
                    <a:pt x="840617" y="303466"/>
                  </a:lnTo>
                  <a:cubicBezTo>
                    <a:pt x="862489" y="224623"/>
                    <a:pt x="885683" y="146209"/>
                    <a:pt x="910781" y="70104"/>
                  </a:cubicBezTo>
                  <a:lnTo>
                    <a:pt x="911067" y="70104"/>
                  </a:lnTo>
                  <a:cubicBezTo>
                    <a:pt x="897208" y="148971"/>
                    <a:pt x="880540" y="229076"/>
                    <a:pt x="862573" y="308944"/>
                  </a:cubicBezTo>
                  <a:lnTo>
                    <a:pt x="814487" y="511786"/>
                  </a:lnTo>
                  <a:lnTo>
                    <a:pt x="987328" y="399938"/>
                  </a:lnTo>
                  <a:lnTo>
                    <a:pt x="992063" y="396786"/>
                  </a:lnTo>
                  <a:lnTo>
                    <a:pt x="993954" y="391147"/>
                  </a:lnTo>
                  <a:lnTo>
                    <a:pt x="1113588" y="29483"/>
                  </a:lnTo>
                  <a:lnTo>
                    <a:pt x="1027905" y="372924"/>
                  </a:lnTo>
                  <a:lnTo>
                    <a:pt x="1180827" y="271117"/>
                  </a:lnTo>
                  <a:lnTo>
                    <a:pt x="1196266" y="261165"/>
                  </a:lnTo>
                  <a:lnTo>
                    <a:pt x="1236024" y="136981"/>
                  </a:lnTo>
                  <a:close/>
                  <a:moveTo>
                    <a:pt x="1288828" y="0"/>
                  </a:moveTo>
                  <a:lnTo>
                    <a:pt x="1288828" y="476"/>
                  </a:lnTo>
                  <a:lnTo>
                    <a:pt x="1288519" y="1275"/>
                  </a:lnTo>
                  <a:close/>
                </a:path>
              </a:pathLst>
            </a:custGeom>
            <a:solidFill>
              <a:srgbClr val="476918"/>
            </a:solidFill>
            <a:ln>
              <a:noFill/>
            </a:ln>
            <a:effectLst>
              <a:outerShdw blurRad="127000" sx="105000" sy="105000" algn="ctr" rotWithShape="0">
                <a:srgbClr val="659036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8" name="Google Shape;1548;p10"/>
          <p:cNvGrpSpPr/>
          <p:nvPr/>
        </p:nvGrpSpPr>
        <p:grpSpPr>
          <a:xfrm rot="-2563029" flipH="1">
            <a:off x="-198747" y="429085"/>
            <a:ext cx="973823" cy="918143"/>
            <a:chOff x="6795971" y="2730008"/>
            <a:chExt cx="1945294" cy="1834067"/>
          </a:xfrm>
        </p:grpSpPr>
        <p:sp>
          <p:nvSpPr>
            <p:cNvPr id="1549" name="Google Shape;1549;p10"/>
            <p:cNvSpPr/>
            <p:nvPr/>
          </p:nvSpPr>
          <p:spPr>
            <a:xfrm rot="8594692">
              <a:off x="6956426" y="3109072"/>
              <a:ext cx="1624383" cy="1075939"/>
            </a:xfrm>
            <a:custGeom>
              <a:avLst/>
              <a:gdLst/>
              <a:ahLst/>
              <a:cxnLst/>
              <a:rect l="l" t="t" r="r" b="b"/>
              <a:pathLst>
                <a:path w="1626820" h="1077553" extrusionOk="0">
                  <a:moveTo>
                    <a:pt x="25865" y="1047419"/>
                  </a:moveTo>
                  <a:cubicBezTo>
                    <a:pt x="8101" y="1043980"/>
                    <a:pt x="-3520" y="1026787"/>
                    <a:pt x="-81" y="1009023"/>
                  </a:cubicBezTo>
                  <a:cubicBezTo>
                    <a:pt x="338" y="1006909"/>
                    <a:pt x="947" y="1004832"/>
                    <a:pt x="1766" y="1002842"/>
                  </a:cubicBezTo>
                  <a:cubicBezTo>
                    <a:pt x="64822" y="848822"/>
                    <a:pt x="290946" y="386098"/>
                    <a:pt x="674708" y="169976"/>
                  </a:cubicBezTo>
                  <a:cubicBezTo>
                    <a:pt x="1075901" y="-56053"/>
                    <a:pt x="1465283" y="-1474"/>
                    <a:pt x="1599776" y="26148"/>
                  </a:cubicBezTo>
                  <a:cubicBezTo>
                    <a:pt x="1617140" y="29653"/>
                    <a:pt x="1628598" y="46293"/>
                    <a:pt x="1625684" y="63772"/>
                  </a:cubicBezTo>
                  <a:cubicBezTo>
                    <a:pt x="1604253" y="190645"/>
                    <a:pt x="1450995" y="611078"/>
                    <a:pt x="1090188" y="890161"/>
                  </a:cubicBezTo>
                  <a:cubicBezTo>
                    <a:pt x="771863" y="1136096"/>
                    <a:pt x="194648" y="1080756"/>
                    <a:pt x="25865" y="1047419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10"/>
            <p:cNvSpPr/>
            <p:nvPr/>
          </p:nvSpPr>
          <p:spPr>
            <a:xfrm rot="-2263899">
              <a:off x="6977176" y="3155933"/>
              <a:ext cx="1517606" cy="1045489"/>
            </a:xfrm>
            <a:custGeom>
              <a:avLst/>
              <a:gdLst/>
              <a:ahLst/>
              <a:cxnLst/>
              <a:rect l="l" t="t" r="r" b="b"/>
              <a:pathLst>
                <a:path w="1574102" h="1055370" extrusionOk="0">
                  <a:moveTo>
                    <a:pt x="326" y="995562"/>
                  </a:moveTo>
                  <a:lnTo>
                    <a:pt x="191" y="995648"/>
                  </a:lnTo>
                  <a:lnTo>
                    <a:pt x="0" y="995743"/>
                  </a:lnTo>
                  <a:close/>
                  <a:moveTo>
                    <a:pt x="71012" y="956319"/>
                  </a:moveTo>
                  <a:lnTo>
                    <a:pt x="68431" y="957752"/>
                  </a:lnTo>
                  <a:lnTo>
                    <a:pt x="70677" y="962215"/>
                  </a:lnTo>
                  <a:close/>
                  <a:moveTo>
                    <a:pt x="63438" y="947832"/>
                  </a:moveTo>
                  <a:lnTo>
                    <a:pt x="66305" y="953528"/>
                  </a:lnTo>
                  <a:lnTo>
                    <a:pt x="69577" y="951443"/>
                  </a:lnTo>
                  <a:close/>
                  <a:moveTo>
                    <a:pt x="207641" y="880619"/>
                  </a:moveTo>
                  <a:lnTo>
                    <a:pt x="206796" y="881064"/>
                  </a:lnTo>
                  <a:lnTo>
                    <a:pt x="207455" y="882300"/>
                  </a:lnTo>
                  <a:close/>
                  <a:moveTo>
                    <a:pt x="199739" y="867822"/>
                  </a:moveTo>
                  <a:lnTo>
                    <a:pt x="200157" y="868606"/>
                  </a:lnTo>
                  <a:lnTo>
                    <a:pt x="200678" y="868309"/>
                  </a:lnTo>
                  <a:close/>
                  <a:moveTo>
                    <a:pt x="569309" y="656176"/>
                  </a:moveTo>
                  <a:lnTo>
                    <a:pt x="569687" y="656840"/>
                  </a:lnTo>
                  <a:lnTo>
                    <a:pt x="570296" y="656482"/>
                  </a:lnTo>
                  <a:close/>
                  <a:moveTo>
                    <a:pt x="1010718" y="381146"/>
                  </a:moveTo>
                  <a:lnTo>
                    <a:pt x="1012092" y="383452"/>
                  </a:lnTo>
                  <a:lnTo>
                    <a:pt x="1014193" y="382053"/>
                  </a:lnTo>
                  <a:close/>
                  <a:moveTo>
                    <a:pt x="1223733" y="268566"/>
                  </a:moveTo>
                  <a:lnTo>
                    <a:pt x="1223592" y="268664"/>
                  </a:lnTo>
                  <a:lnTo>
                    <a:pt x="1223677" y="268795"/>
                  </a:lnTo>
                  <a:close/>
                  <a:moveTo>
                    <a:pt x="1211961" y="250698"/>
                  </a:moveTo>
                  <a:lnTo>
                    <a:pt x="1212121" y="250946"/>
                  </a:lnTo>
                  <a:lnTo>
                    <a:pt x="1212397" y="250768"/>
                  </a:lnTo>
                  <a:close/>
                  <a:moveTo>
                    <a:pt x="677990" y="189261"/>
                  </a:moveTo>
                  <a:lnTo>
                    <a:pt x="678179" y="189261"/>
                  </a:lnTo>
                  <a:lnTo>
                    <a:pt x="677524" y="191728"/>
                  </a:lnTo>
                  <a:close/>
                  <a:moveTo>
                    <a:pt x="1390676" y="152232"/>
                  </a:moveTo>
                  <a:lnTo>
                    <a:pt x="1386595" y="154964"/>
                  </a:lnTo>
                  <a:lnTo>
                    <a:pt x="1389031" y="158495"/>
                  </a:lnTo>
                  <a:close/>
                  <a:moveTo>
                    <a:pt x="1375887" y="139445"/>
                  </a:moveTo>
                  <a:lnTo>
                    <a:pt x="1378804" y="143672"/>
                  </a:lnTo>
                  <a:lnTo>
                    <a:pt x="1385682" y="139649"/>
                  </a:lnTo>
                  <a:close/>
                  <a:moveTo>
                    <a:pt x="1288519" y="1275"/>
                  </a:moveTo>
                  <a:lnTo>
                    <a:pt x="1230944" y="238813"/>
                  </a:lnTo>
                  <a:lnTo>
                    <a:pt x="1361292" y="154796"/>
                  </a:lnTo>
                  <a:lnTo>
                    <a:pt x="1422941" y="29241"/>
                  </a:lnTo>
                  <a:lnTo>
                    <a:pt x="1422941" y="29336"/>
                  </a:lnTo>
                  <a:lnTo>
                    <a:pt x="1395485" y="133915"/>
                  </a:lnTo>
                  <a:lnTo>
                    <a:pt x="1574102" y="29432"/>
                  </a:lnTo>
                  <a:lnTo>
                    <a:pt x="1408755" y="140128"/>
                  </a:lnTo>
                  <a:lnTo>
                    <a:pt x="1465101" y="141299"/>
                  </a:lnTo>
                  <a:cubicBezTo>
                    <a:pt x="1494759" y="143636"/>
                    <a:pt x="1524287" y="147689"/>
                    <a:pt x="1553528" y="153447"/>
                  </a:cubicBezTo>
                  <a:cubicBezTo>
                    <a:pt x="1521001" y="160543"/>
                    <a:pt x="1487997" y="164377"/>
                    <a:pt x="1454850" y="166210"/>
                  </a:cubicBezTo>
                  <a:lnTo>
                    <a:pt x="1369370" y="166865"/>
                  </a:lnTo>
                  <a:lnTo>
                    <a:pt x="1242358" y="255559"/>
                  </a:lnTo>
                  <a:lnTo>
                    <a:pt x="1351765" y="273055"/>
                  </a:lnTo>
                  <a:cubicBezTo>
                    <a:pt x="1398128" y="281885"/>
                    <a:pt x="1444229" y="292089"/>
                    <a:pt x="1489996" y="303657"/>
                  </a:cubicBezTo>
                  <a:cubicBezTo>
                    <a:pt x="1442800" y="302290"/>
                    <a:pt x="1395675" y="299540"/>
                    <a:pt x="1348669" y="295411"/>
                  </a:cubicBezTo>
                  <a:lnTo>
                    <a:pt x="1208817" y="278982"/>
                  </a:lnTo>
                  <a:lnTo>
                    <a:pt x="1097900" y="356437"/>
                  </a:lnTo>
                  <a:lnTo>
                    <a:pt x="1046812" y="390566"/>
                  </a:lnTo>
                  <a:lnTo>
                    <a:pt x="1377145" y="476777"/>
                  </a:lnTo>
                  <a:lnTo>
                    <a:pt x="1016013" y="411142"/>
                  </a:lnTo>
                  <a:lnTo>
                    <a:pt x="826976" y="537429"/>
                  </a:lnTo>
                  <a:lnTo>
                    <a:pt x="1025962" y="590860"/>
                  </a:lnTo>
                  <a:cubicBezTo>
                    <a:pt x="1102782" y="612529"/>
                    <a:pt x="1179148" y="635460"/>
                    <a:pt x="1253205" y="660177"/>
                  </a:cubicBezTo>
                  <a:cubicBezTo>
                    <a:pt x="1176243" y="646461"/>
                    <a:pt x="1098114" y="630078"/>
                    <a:pt x="1020223" y="612385"/>
                  </a:cubicBezTo>
                  <a:lnTo>
                    <a:pt x="794417" y="558117"/>
                  </a:lnTo>
                  <a:lnTo>
                    <a:pt x="660815" y="638028"/>
                  </a:lnTo>
                  <a:lnTo>
                    <a:pt x="606363" y="667663"/>
                  </a:lnTo>
                  <a:lnTo>
                    <a:pt x="828009" y="736377"/>
                  </a:lnTo>
                  <a:cubicBezTo>
                    <a:pt x="911448" y="763618"/>
                    <a:pt x="1002316" y="794098"/>
                    <a:pt x="1084230" y="825054"/>
                  </a:cubicBezTo>
                  <a:cubicBezTo>
                    <a:pt x="998505" y="806004"/>
                    <a:pt x="906113" y="781430"/>
                    <a:pt x="821436" y="758379"/>
                  </a:cubicBezTo>
                  <a:lnTo>
                    <a:pt x="572206" y="686252"/>
                  </a:lnTo>
                  <a:lnTo>
                    <a:pt x="432493" y="762289"/>
                  </a:lnTo>
                  <a:lnTo>
                    <a:pt x="386601" y="786440"/>
                  </a:lnTo>
                  <a:lnTo>
                    <a:pt x="594360" y="864298"/>
                  </a:lnTo>
                  <a:cubicBezTo>
                    <a:pt x="669417" y="893920"/>
                    <a:pt x="751046" y="926972"/>
                    <a:pt x="824294" y="960310"/>
                  </a:cubicBezTo>
                  <a:cubicBezTo>
                    <a:pt x="746856" y="938878"/>
                    <a:pt x="663035" y="911637"/>
                    <a:pt x="586169" y="886205"/>
                  </a:cubicBezTo>
                  <a:lnTo>
                    <a:pt x="353489" y="803866"/>
                  </a:lnTo>
                  <a:lnTo>
                    <a:pt x="215964" y="876240"/>
                  </a:lnTo>
                  <a:lnTo>
                    <a:pt x="349187" y="945356"/>
                  </a:lnTo>
                  <a:cubicBezTo>
                    <a:pt x="396812" y="971740"/>
                    <a:pt x="448913" y="1001172"/>
                    <a:pt x="494729" y="1031081"/>
                  </a:cubicBezTo>
                  <a:cubicBezTo>
                    <a:pt x="456629" y="1017365"/>
                    <a:pt x="414910" y="999553"/>
                    <a:pt x="377380" y="983456"/>
                  </a:cubicBezTo>
                  <a:lnTo>
                    <a:pt x="186405" y="892255"/>
                  </a:lnTo>
                  <a:lnTo>
                    <a:pt x="74538" y="954362"/>
                  </a:lnTo>
                  <a:lnTo>
                    <a:pt x="148555" y="997904"/>
                  </a:lnTo>
                  <a:cubicBezTo>
                    <a:pt x="176166" y="1015846"/>
                    <a:pt x="202979" y="1035020"/>
                    <a:pt x="228887" y="1055370"/>
                  </a:cubicBezTo>
                  <a:cubicBezTo>
                    <a:pt x="166879" y="1033176"/>
                    <a:pt x="106871" y="1005544"/>
                    <a:pt x="49721" y="972788"/>
                  </a:cubicBezTo>
                  <a:lnTo>
                    <a:pt x="45577" y="970440"/>
                  </a:lnTo>
                  <a:lnTo>
                    <a:pt x="326" y="995562"/>
                  </a:lnTo>
                  <a:lnTo>
                    <a:pt x="42498" y="968695"/>
                  </a:lnTo>
                  <a:lnTo>
                    <a:pt x="41149" y="967930"/>
                  </a:lnTo>
                  <a:cubicBezTo>
                    <a:pt x="49055" y="903970"/>
                    <a:pt x="62390" y="840810"/>
                    <a:pt x="81059" y="779145"/>
                  </a:cubicBezTo>
                  <a:lnTo>
                    <a:pt x="71352" y="950312"/>
                  </a:lnTo>
                  <a:lnTo>
                    <a:pt x="178915" y="881785"/>
                  </a:lnTo>
                  <a:lnTo>
                    <a:pt x="201835" y="732805"/>
                  </a:lnTo>
                  <a:cubicBezTo>
                    <a:pt x="210789" y="681180"/>
                    <a:pt x="221028" y="629793"/>
                    <a:pt x="233458" y="578834"/>
                  </a:cubicBezTo>
                  <a:lnTo>
                    <a:pt x="233458" y="579024"/>
                  </a:lnTo>
                  <a:cubicBezTo>
                    <a:pt x="232125" y="629793"/>
                    <a:pt x="228791" y="680442"/>
                    <a:pt x="224207" y="730984"/>
                  </a:cubicBezTo>
                  <a:lnTo>
                    <a:pt x="209564" y="863249"/>
                  </a:lnTo>
                  <a:lnTo>
                    <a:pt x="342405" y="787605"/>
                  </a:lnTo>
                  <a:lnTo>
                    <a:pt x="423292" y="365188"/>
                  </a:lnTo>
                  <a:lnTo>
                    <a:pt x="423958" y="365188"/>
                  </a:lnTo>
                  <a:lnTo>
                    <a:pt x="373615" y="769833"/>
                  </a:lnTo>
                  <a:lnTo>
                    <a:pt x="496056" y="700111"/>
                  </a:lnTo>
                  <a:lnTo>
                    <a:pt x="551082" y="667774"/>
                  </a:lnTo>
                  <a:lnTo>
                    <a:pt x="551402" y="666463"/>
                  </a:lnTo>
                  <a:lnTo>
                    <a:pt x="677524" y="191728"/>
                  </a:lnTo>
                  <a:lnTo>
                    <a:pt x="632127" y="431851"/>
                  </a:lnTo>
                  <a:lnTo>
                    <a:pt x="584290" y="648258"/>
                  </a:lnTo>
                  <a:lnTo>
                    <a:pt x="780009" y="533237"/>
                  </a:lnTo>
                  <a:lnTo>
                    <a:pt x="840617" y="303466"/>
                  </a:lnTo>
                  <a:cubicBezTo>
                    <a:pt x="862489" y="224623"/>
                    <a:pt x="885683" y="146209"/>
                    <a:pt x="910781" y="70104"/>
                  </a:cubicBezTo>
                  <a:lnTo>
                    <a:pt x="911067" y="70104"/>
                  </a:lnTo>
                  <a:cubicBezTo>
                    <a:pt x="897208" y="148971"/>
                    <a:pt x="880540" y="229076"/>
                    <a:pt x="862573" y="308944"/>
                  </a:cubicBezTo>
                  <a:lnTo>
                    <a:pt x="814487" y="511786"/>
                  </a:lnTo>
                  <a:lnTo>
                    <a:pt x="987328" y="399938"/>
                  </a:lnTo>
                  <a:lnTo>
                    <a:pt x="992063" y="396786"/>
                  </a:lnTo>
                  <a:lnTo>
                    <a:pt x="993954" y="391147"/>
                  </a:lnTo>
                  <a:lnTo>
                    <a:pt x="1113588" y="29483"/>
                  </a:lnTo>
                  <a:lnTo>
                    <a:pt x="1027905" y="372924"/>
                  </a:lnTo>
                  <a:lnTo>
                    <a:pt x="1180827" y="271117"/>
                  </a:lnTo>
                  <a:lnTo>
                    <a:pt x="1196266" y="261165"/>
                  </a:lnTo>
                  <a:lnTo>
                    <a:pt x="1236024" y="136981"/>
                  </a:lnTo>
                  <a:close/>
                  <a:moveTo>
                    <a:pt x="1288828" y="0"/>
                  </a:moveTo>
                  <a:lnTo>
                    <a:pt x="1288828" y="476"/>
                  </a:lnTo>
                  <a:lnTo>
                    <a:pt x="1288519" y="1275"/>
                  </a:lnTo>
                  <a:close/>
                </a:path>
              </a:pathLst>
            </a:custGeom>
            <a:solidFill>
              <a:srgbClr val="476918"/>
            </a:solidFill>
            <a:ln>
              <a:noFill/>
            </a:ln>
            <a:effectLst>
              <a:outerShdw blurRad="127000" sx="105000" sy="105000" algn="ctr" rotWithShape="0">
                <a:srgbClr val="659036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1" name="Google Shape;1551;p10"/>
          <p:cNvGrpSpPr/>
          <p:nvPr/>
        </p:nvGrpSpPr>
        <p:grpSpPr>
          <a:xfrm rot="-5990772" flipH="1">
            <a:off x="6017" y="1602559"/>
            <a:ext cx="1311840" cy="1341756"/>
            <a:chOff x="4862114" y="3366615"/>
            <a:chExt cx="2620676" cy="2680439"/>
          </a:xfrm>
        </p:grpSpPr>
        <p:grpSp>
          <p:nvGrpSpPr>
            <p:cNvPr id="1552" name="Google Shape;1552;p10"/>
            <p:cNvGrpSpPr/>
            <p:nvPr/>
          </p:nvGrpSpPr>
          <p:grpSpPr>
            <a:xfrm>
              <a:off x="4916585" y="3366615"/>
              <a:ext cx="1945294" cy="1834067"/>
              <a:chOff x="6795971" y="2730008"/>
              <a:chExt cx="1945294" cy="1834067"/>
            </a:xfrm>
          </p:grpSpPr>
          <p:sp>
            <p:nvSpPr>
              <p:cNvPr id="1553" name="Google Shape;1553;p10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5" name="Google Shape;1555;p10"/>
            <p:cNvGrpSpPr/>
            <p:nvPr/>
          </p:nvGrpSpPr>
          <p:grpSpPr>
            <a:xfrm rot="1913837">
              <a:off x="5199801" y="3837509"/>
              <a:ext cx="1945301" cy="1834074"/>
              <a:chOff x="6795972" y="2730006"/>
              <a:chExt cx="1945294" cy="1834067"/>
            </a:xfrm>
          </p:grpSpPr>
          <p:sp>
            <p:nvSpPr>
              <p:cNvPr id="1556" name="Google Shape;1556;p10"/>
              <p:cNvSpPr/>
              <p:nvPr/>
            </p:nvSpPr>
            <p:spPr>
              <a:xfrm rot="8594692">
                <a:off x="6956427" y="3109070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58" name="Google Shape;1558;p10"/>
          <p:cNvGrpSpPr/>
          <p:nvPr/>
        </p:nvGrpSpPr>
        <p:grpSpPr>
          <a:xfrm rot="8707736" flipH="1">
            <a:off x="1492952" y="1121894"/>
            <a:ext cx="973784" cy="918106"/>
            <a:chOff x="6795971" y="2730008"/>
            <a:chExt cx="1945294" cy="1834067"/>
          </a:xfrm>
        </p:grpSpPr>
        <p:sp>
          <p:nvSpPr>
            <p:cNvPr id="1559" name="Google Shape;1559;p10"/>
            <p:cNvSpPr/>
            <p:nvPr/>
          </p:nvSpPr>
          <p:spPr>
            <a:xfrm rot="8594692">
              <a:off x="6956426" y="3109072"/>
              <a:ext cx="1624383" cy="1075939"/>
            </a:xfrm>
            <a:custGeom>
              <a:avLst/>
              <a:gdLst/>
              <a:ahLst/>
              <a:cxnLst/>
              <a:rect l="l" t="t" r="r" b="b"/>
              <a:pathLst>
                <a:path w="1626820" h="1077553" extrusionOk="0">
                  <a:moveTo>
                    <a:pt x="25865" y="1047419"/>
                  </a:moveTo>
                  <a:cubicBezTo>
                    <a:pt x="8101" y="1043980"/>
                    <a:pt x="-3520" y="1026787"/>
                    <a:pt x="-81" y="1009023"/>
                  </a:cubicBezTo>
                  <a:cubicBezTo>
                    <a:pt x="338" y="1006909"/>
                    <a:pt x="947" y="1004832"/>
                    <a:pt x="1766" y="1002842"/>
                  </a:cubicBezTo>
                  <a:cubicBezTo>
                    <a:pt x="64822" y="848822"/>
                    <a:pt x="290946" y="386098"/>
                    <a:pt x="674708" y="169976"/>
                  </a:cubicBezTo>
                  <a:cubicBezTo>
                    <a:pt x="1075901" y="-56053"/>
                    <a:pt x="1465283" y="-1474"/>
                    <a:pt x="1599776" y="26148"/>
                  </a:cubicBezTo>
                  <a:cubicBezTo>
                    <a:pt x="1617140" y="29653"/>
                    <a:pt x="1628598" y="46293"/>
                    <a:pt x="1625684" y="63772"/>
                  </a:cubicBezTo>
                  <a:cubicBezTo>
                    <a:pt x="1604253" y="190645"/>
                    <a:pt x="1450995" y="611078"/>
                    <a:pt x="1090188" y="890161"/>
                  </a:cubicBezTo>
                  <a:cubicBezTo>
                    <a:pt x="771863" y="1136096"/>
                    <a:pt x="194648" y="1080756"/>
                    <a:pt x="25865" y="1047419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0" name="Google Shape;1560;p10"/>
            <p:cNvSpPr/>
            <p:nvPr/>
          </p:nvSpPr>
          <p:spPr>
            <a:xfrm rot="-2263899">
              <a:off x="6977176" y="3155933"/>
              <a:ext cx="1517606" cy="1045489"/>
            </a:xfrm>
            <a:custGeom>
              <a:avLst/>
              <a:gdLst/>
              <a:ahLst/>
              <a:cxnLst/>
              <a:rect l="l" t="t" r="r" b="b"/>
              <a:pathLst>
                <a:path w="1574102" h="1055370" extrusionOk="0">
                  <a:moveTo>
                    <a:pt x="326" y="995562"/>
                  </a:moveTo>
                  <a:lnTo>
                    <a:pt x="191" y="995648"/>
                  </a:lnTo>
                  <a:lnTo>
                    <a:pt x="0" y="995743"/>
                  </a:lnTo>
                  <a:close/>
                  <a:moveTo>
                    <a:pt x="71012" y="956319"/>
                  </a:moveTo>
                  <a:lnTo>
                    <a:pt x="68431" y="957752"/>
                  </a:lnTo>
                  <a:lnTo>
                    <a:pt x="70677" y="962215"/>
                  </a:lnTo>
                  <a:close/>
                  <a:moveTo>
                    <a:pt x="63438" y="947832"/>
                  </a:moveTo>
                  <a:lnTo>
                    <a:pt x="66305" y="953528"/>
                  </a:lnTo>
                  <a:lnTo>
                    <a:pt x="69577" y="951443"/>
                  </a:lnTo>
                  <a:close/>
                  <a:moveTo>
                    <a:pt x="207641" y="880619"/>
                  </a:moveTo>
                  <a:lnTo>
                    <a:pt x="206796" y="881064"/>
                  </a:lnTo>
                  <a:lnTo>
                    <a:pt x="207455" y="882300"/>
                  </a:lnTo>
                  <a:close/>
                  <a:moveTo>
                    <a:pt x="199739" y="867822"/>
                  </a:moveTo>
                  <a:lnTo>
                    <a:pt x="200157" y="868606"/>
                  </a:lnTo>
                  <a:lnTo>
                    <a:pt x="200678" y="868309"/>
                  </a:lnTo>
                  <a:close/>
                  <a:moveTo>
                    <a:pt x="569309" y="656176"/>
                  </a:moveTo>
                  <a:lnTo>
                    <a:pt x="569687" y="656840"/>
                  </a:lnTo>
                  <a:lnTo>
                    <a:pt x="570296" y="656482"/>
                  </a:lnTo>
                  <a:close/>
                  <a:moveTo>
                    <a:pt x="1010718" y="381146"/>
                  </a:moveTo>
                  <a:lnTo>
                    <a:pt x="1012092" y="383452"/>
                  </a:lnTo>
                  <a:lnTo>
                    <a:pt x="1014193" y="382053"/>
                  </a:lnTo>
                  <a:close/>
                  <a:moveTo>
                    <a:pt x="1223733" y="268566"/>
                  </a:moveTo>
                  <a:lnTo>
                    <a:pt x="1223592" y="268664"/>
                  </a:lnTo>
                  <a:lnTo>
                    <a:pt x="1223677" y="268795"/>
                  </a:lnTo>
                  <a:close/>
                  <a:moveTo>
                    <a:pt x="1211961" y="250698"/>
                  </a:moveTo>
                  <a:lnTo>
                    <a:pt x="1212121" y="250946"/>
                  </a:lnTo>
                  <a:lnTo>
                    <a:pt x="1212397" y="250768"/>
                  </a:lnTo>
                  <a:close/>
                  <a:moveTo>
                    <a:pt x="677990" y="189261"/>
                  </a:moveTo>
                  <a:lnTo>
                    <a:pt x="678179" y="189261"/>
                  </a:lnTo>
                  <a:lnTo>
                    <a:pt x="677524" y="191728"/>
                  </a:lnTo>
                  <a:close/>
                  <a:moveTo>
                    <a:pt x="1390676" y="152232"/>
                  </a:moveTo>
                  <a:lnTo>
                    <a:pt x="1386595" y="154964"/>
                  </a:lnTo>
                  <a:lnTo>
                    <a:pt x="1389031" y="158495"/>
                  </a:lnTo>
                  <a:close/>
                  <a:moveTo>
                    <a:pt x="1375887" y="139445"/>
                  </a:moveTo>
                  <a:lnTo>
                    <a:pt x="1378804" y="143672"/>
                  </a:lnTo>
                  <a:lnTo>
                    <a:pt x="1385682" y="139649"/>
                  </a:lnTo>
                  <a:close/>
                  <a:moveTo>
                    <a:pt x="1288519" y="1275"/>
                  </a:moveTo>
                  <a:lnTo>
                    <a:pt x="1230944" y="238813"/>
                  </a:lnTo>
                  <a:lnTo>
                    <a:pt x="1361292" y="154796"/>
                  </a:lnTo>
                  <a:lnTo>
                    <a:pt x="1422941" y="29241"/>
                  </a:lnTo>
                  <a:lnTo>
                    <a:pt x="1422941" y="29336"/>
                  </a:lnTo>
                  <a:lnTo>
                    <a:pt x="1395485" y="133915"/>
                  </a:lnTo>
                  <a:lnTo>
                    <a:pt x="1574102" y="29432"/>
                  </a:lnTo>
                  <a:lnTo>
                    <a:pt x="1408755" y="140128"/>
                  </a:lnTo>
                  <a:lnTo>
                    <a:pt x="1465101" y="141299"/>
                  </a:lnTo>
                  <a:cubicBezTo>
                    <a:pt x="1494759" y="143636"/>
                    <a:pt x="1524287" y="147689"/>
                    <a:pt x="1553528" y="153447"/>
                  </a:cubicBezTo>
                  <a:cubicBezTo>
                    <a:pt x="1521001" y="160543"/>
                    <a:pt x="1487997" y="164377"/>
                    <a:pt x="1454850" y="166210"/>
                  </a:cubicBezTo>
                  <a:lnTo>
                    <a:pt x="1369370" y="166865"/>
                  </a:lnTo>
                  <a:lnTo>
                    <a:pt x="1242358" y="255559"/>
                  </a:lnTo>
                  <a:lnTo>
                    <a:pt x="1351765" y="273055"/>
                  </a:lnTo>
                  <a:cubicBezTo>
                    <a:pt x="1398128" y="281885"/>
                    <a:pt x="1444229" y="292089"/>
                    <a:pt x="1489996" y="303657"/>
                  </a:cubicBezTo>
                  <a:cubicBezTo>
                    <a:pt x="1442800" y="302290"/>
                    <a:pt x="1395675" y="299540"/>
                    <a:pt x="1348669" y="295411"/>
                  </a:cubicBezTo>
                  <a:lnTo>
                    <a:pt x="1208817" y="278982"/>
                  </a:lnTo>
                  <a:lnTo>
                    <a:pt x="1097900" y="356437"/>
                  </a:lnTo>
                  <a:lnTo>
                    <a:pt x="1046812" y="390566"/>
                  </a:lnTo>
                  <a:lnTo>
                    <a:pt x="1377145" y="476777"/>
                  </a:lnTo>
                  <a:lnTo>
                    <a:pt x="1016013" y="411142"/>
                  </a:lnTo>
                  <a:lnTo>
                    <a:pt x="826976" y="537429"/>
                  </a:lnTo>
                  <a:lnTo>
                    <a:pt x="1025962" y="590860"/>
                  </a:lnTo>
                  <a:cubicBezTo>
                    <a:pt x="1102782" y="612529"/>
                    <a:pt x="1179148" y="635460"/>
                    <a:pt x="1253205" y="660177"/>
                  </a:cubicBezTo>
                  <a:cubicBezTo>
                    <a:pt x="1176243" y="646461"/>
                    <a:pt x="1098114" y="630078"/>
                    <a:pt x="1020223" y="612385"/>
                  </a:cubicBezTo>
                  <a:lnTo>
                    <a:pt x="794417" y="558117"/>
                  </a:lnTo>
                  <a:lnTo>
                    <a:pt x="660815" y="638028"/>
                  </a:lnTo>
                  <a:lnTo>
                    <a:pt x="606363" y="667663"/>
                  </a:lnTo>
                  <a:lnTo>
                    <a:pt x="828009" y="736377"/>
                  </a:lnTo>
                  <a:cubicBezTo>
                    <a:pt x="911448" y="763618"/>
                    <a:pt x="1002316" y="794098"/>
                    <a:pt x="1084230" y="825054"/>
                  </a:cubicBezTo>
                  <a:cubicBezTo>
                    <a:pt x="998505" y="806004"/>
                    <a:pt x="906113" y="781430"/>
                    <a:pt x="821436" y="758379"/>
                  </a:cubicBezTo>
                  <a:lnTo>
                    <a:pt x="572206" y="686252"/>
                  </a:lnTo>
                  <a:lnTo>
                    <a:pt x="432493" y="762289"/>
                  </a:lnTo>
                  <a:lnTo>
                    <a:pt x="386601" y="786440"/>
                  </a:lnTo>
                  <a:lnTo>
                    <a:pt x="594360" y="864298"/>
                  </a:lnTo>
                  <a:cubicBezTo>
                    <a:pt x="669417" y="893920"/>
                    <a:pt x="751046" y="926972"/>
                    <a:pt x="824294" y="960310"/>
                  </a:cubicBezTo>
                  <a:cubicBezTo>
                    <a:pt x="746856" y="938878"/>
                    <a:pt x="663035" y="911637"/>
                    <a:pt x="586169" y="886205"/>
                  </a:cubicBezTo>
                  <a:lnTo>
                    <a:pt x="353489" y="803866"/>
                  </a:lnTo>
                  <a:lnTo>
                    <a:pt x="215964" y="876240"/>
                  </a:lnTo>
                  <a:lnTo>
                    <a:pt x="349187" y="945356"/>
                  </a:lnTo>
                  <a:cubicBezTo>
                    <a:pt x="396812" y="971740"/>
                    <a:pt x="448913" y="1001172"/>
                    <a:pt x="494729" y="1031081"/>
                  </a:cubicBezTo>
                  <a:cubicBezTo>
                    <a:pt x="456629" y="1017365"/>
                    <a:pt x="414910" y="999553"/>
                    <a:pt x="377380" y="983456"/>
                  </a:cubicBezTo>
                  <a:lnTo>
                    <a:pt x="186405" y="892255"/>
                  </a:lnTo>
                  <a:lnTo>
                    <a:pt x="74538" y="954362"/>
                  </a:lnTo>
                  <a:lnTo>
                    <a:pt x="148555" y="997904"/>
                  </a:lnTo>
                  <a:cubicBezTo>
                    <a:pt x="176166" y="1015846"/>
                    <a:pt x="202979" y="1035020"/>
                    <a:pt x="228887" y="1055370"/>
                  </a:cubicBezTo>
                  <a:cubicBezTo>
                    <a:pt x="166879" y="1033176"/>
                    <a:pt x="106871" y="1005544"/>
                    <a:pt x="49721" y="972788"/>
                  </a:cubicBezTo>
                  <a:lnTo>
                    <a:pt x="45577" y="970440"/>
                  </a:lnTo>
                  <a:lnTo>
                    <a:pt x="326" y="995562"/>
                  </a:lnTo>
                  <a:lnTo>
                    <a:pt x="42498" y="968695"/>
                  </a:lnTo>
                  <a:lnTo>
                    <a:pt x="41149" y="967930"/>
                  </a:lnTo>
                  <a:cubicBezTo>
                    <a:pt x="49055" y="903970"/>
                    <a:pt x="62390" y="840810"/>
                    <a:pt x="81059" y="779145"/>
                  </a:cubicBezTo>
                  <a:lnTo>
                    <a:pt x="71352" y="950312"/>
                  </a:lnTo>
                  <a:lnTo>
                    <a:pt x="178915" y="881785"/>
                  </a:lnTo>
                  <a:lnTo>
                    <a:pt x="201835" y="732805"/>
                  </a:lnTo>
                  <a:cubicBezTo>
                    <a:pt x="210789" y="681180"/>
                    <a:pt x="221028" y="629793"/>
                    <a:pt x="233458" y="578834"/>
                  </a:cubicBezTo>
                  <a:lnTo>
                    <a:pt x="233458" y="579024"/>
                  </a:lnTo>
                  <a:cubicBezTo>
                    <a:pt x="232125" y="629793"/>
                    <a:pt x="228791" y="680442"/>
                    <a:pt x="224207" y="730984"/>
                  </a:cubicBezTo>
                  <a:lnTo>
                    <a:pt x="209564" y="863249"/>
                  </a:lnTo>
                  <a:lnTo>
                    <a:pt x="342405" y="787605"/>
                  </a:lnTo>
                  <a:lnTo>
                    <a:pt x="423292" y="365188"/>
                  </a:lnTo>
                  <a:lnTo>
                    <a:pt x="423958" y="365188"/>
                  </a:lnTo>
                  <a:lnTo>
                    <a:pt x="373615" y="769833"/>
                  </a:lnTo>
                  <a:lnTo>
                    <a:pt x="496056" y="700111"/>
                  </a:lnTo>
                  <a:lnTo>
                    <a:pt x="551082" y="667774"/>
                  </a:lnTo>
                  <a:lnTo>
                    <a:pt x="551402" y="666463"/>
                  </a:lnTo>
                  <a:lnTo>
                    <a:pt x="677524" y="191728"/>
                  </a:lnTo>
                  <a:lnTo>
                    <a:pt x="632127" y="431851"/>
                  </a:lnTo>
                  <a:lnTo>
                    <a:pt x="584290" y="648258"/>
                  </a:lnTo>
                  <a:lnTo>
                    <a:pt x="780009" y="533237"/>
                  </a:lnTo>
                  <a:lnTo>
                    <a:pt x="840617" y="303466"/>
                  </a:lnTo>
                  <a:cubicBezTo>
                    <a:pt x="862489" y="224623"/>
                    <a:pt x="885683" y="146209"/>
                    <a:pt x="910781" y="70104"/>
                  </a:cubicBezTo>
                  <a:lnTo>
                    <a:pt x="911067" y="70104"/>
                  </a:lnTo>
                  <a:cubicBezTo>
                    <a:pt x="897208" y="148971"/>
                    <a:pt x="880540" y="229076"/>
                    <a:pt x="862573" y="308944"/>
                  </a:cubicBezTo>
                  <a:lnTo>
                    <a:pt x="814487" y="511786"/>
                  </a:lnTo>
                  <a:lnTo>
                    <a:pt x="987328" y="399938"/>
                  </a:lnTo>
                  <a:lnTo>
                    <a:pt x="992063" y="396786"/>
                  </a:lnTo>
                  <a:lnTo>
                    <a:pt x="993954" y="391147"/>
                  </a:lnTo>
                  <a:lnTo>
                    <a:pt x="1113588" y="29483"/>
                  </a:lnTo>
                  <a:lnTo>
                    <a:pt x="1027905" y="372924"/>
                  </a:lnTo>
                  <a:lnTo>
                    <a:pt x="1180827" y="271117"/>
                  </a:lnTo>
                  <a:lnTo>
                    <a:pt x="1196266" y="261165"/>
                  </a:lnTo>
                  <a:lnTo>
                    <a:pt x="1236024" y="136981"/>
                  </a:lnTo>
                  <a:close/>
                  <a:moveTo>
                    <a:pt x="1288828" y="0"/>
                  </a:moveTo>
                  <a:lnTo>
                    <a:pt x="1288828" y="476"/>
                  </a:lnTo>
                  <a:lnTo>
                    <a:pt x="1288519" y="1275"/>
                  </a:lnTo>
                  <a:close/>
                </a:path>
              </a:pathLst>
            </a:custGeom>
            <a:solidFill>
              <a:srgbClr val="476918"/>
            </a:solidFill>
            <a:ln>
              <a:noFill/>
            </a:ln>
            <a:effectLst>
              <a:outerShdw blurRad="127000" sx="105000" sy="105000" algn="ctr" rotWithShape="0">
                <a:srgbClr val="659036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1" name="Google Shape;1561;p10"/>
          <p:cNvGrpSpPr/>
          <p:nvPr/>
        </p:nvGrpSpPr>
        <p:grpSpPr>
          <a:xfrm rot="5400000" flipH="1">
            <a:off x="1551037" y="694893"/>
            <a:ext cx="973814" cy="918134"/>
            <a:chOff x="6795971" y="2730008"/>
            <a:chExt cx="1945294" cy="1834067"/>
          </a:xfrm>
        </p:grpSpPr>
        <p:sp>
          <p:nvSpPr>
            <p:cNvPr id="1562" name="Google Shape;1562;p10"/>
            <p:cNvSpPr/>
            <p:nvPr/>
          </p:nvSpPr>
          <p:spPr>
            <a:xfrm rot="8594692">
              <a:off x="6956426" y="3109072"/>
              <a:ext cx="1624383" cy="1075939"/>
            </a:xfrm>
            <a:custGeom>
              <a:avLst/>
              <a:gdLst/>
              <a:ahLst/>
              <a:cxnLst/>
              <a:rect l="l" t="t" r="r" b="b"/>
              <a:pathLst>
                <a:path w="1626820" h="1077553" extrusionOk="0">
                  <a:moveTo>
                    <a:pt x="25865" y="1047419"/>
                  </a:moveTo>
                  <a:cubicBezTo>
                    <a:pt x="8101" y="1043980"/>
                    <a:pt x="-3520" y="1026787"/>
                    <a:pt x="-81" y="1009023"/>
                  </a:cubicBezTo>
                  <a:cubicBezTo>
                    <a:pt x="338" y="1006909"/>
                    <a:pt x="947" y="1004832"/>
                    <a:pt x="1766" y="1002842"/>
                  </a:cubicBezTo>
                  <a:cubicBezTo>
                    <a:pt x="64822" y="848822"/>
                    <a:pt x="290946" y="386098"/>
                    <a:pt x="674708" y="169976"/>
                  </a:cubicBezTo>
                  <a:cubicBezTo>
                    <a:pt x="1075901" y="-56053"/>
                    <a:pt x="1465283" y="-1474"/>
                    <a:pt x="1599776" y="26148"/>
                  </a:cubicBezTo>
                  <a:cubicBezTo>
                    <a:pt x="1617140" y="29653"/>
                    <a:pt x="1628598" y="46293"/>
                    <a:pt x="1625684" y="63772"/>
                  </a:cubicBezTo>
                  <a:cubicBezTo>
                    <a:pt x="1604253" y="190645"/>
                    <a:pt x="1450995" y="611078"/>
                    <a:pt x="1090188" y="890161"/>
                  </a:cubicBezTo>
                  <a:cubicBezTo>
                    <a:pt x="771863" y="1136096"/>
                    <a:pt x="194648" y="1080756"/>
                    <a:pt x="25865" y="1047419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3" name="Google Shape;1563;p10"/>
            <p:cNvSpPr/>
            <p:nvPr/>
          </p:nvSpPr>
          <p:spPr>
            <a:xfrm rot="-2263899">
              <a:off x="6977176" y="3155933"/>
              <a:ext cx="1517606" cy="1045489"/>
            </a:xfrm>
            <a:custGeom>
              <a:avLst/>
              <a:gdLst/>
              <a:ahLst/>
              <a:cxnLst/>
              <a:rect l="l" t="t" r="r" b="b"/>
              <a:pathLst>
                <a:path w="1574102" h="1055370" extrusionOk="0">
                  <a:moveTo>
                    <a:pt x="326" y="995562"/>
                  </a:moveTo>
                  <a:lnTo>
                    <a:pt x="191" y="995648"/>
                  </a:lnTo>
                  <a:lnTo>
                    <a:pt x="0" y="995743"/>
                  </a:lnTo>
                  <a:close/>
                  <a:moveTo>
                    <a:pt x="71012" y="956319"/>
                  </a:moveTo>
                  <a:lnTo>
                    <a:pt x="68431" y="957752"/>
                  </a:lnTo>
                  <a:lnTo>
                    <a:pt x="70677" y="962215"/>
                  </a:lnTo>
                  <a:close/>
                  <a:moveTo>
                    <a:pt x="63438" y="947832"/>
                  </a:moveTo>
                  <a:lnTo>
                    <a:pt x="66305" y="953528"/>
                  </a:lnTo>
                  <a:lnTo>
                    <a:pt x="69577" y="951443"/>
                  </a:lnTo>
                  <a:close/>
                  <a:moveTo>
                    <a:pt x="207641" y="880619"/>
                  </a:moveTo>
                  <a:lnTo>
                    <a:pt x="206796" y="881064"/>
                  </a:lnTo>
                  <a:lnTo>
                    <a:pt x="207455" y="882300"/>
                  </a:lnTo>
                  <a:close/>
                  <a:moveTo>
                    <a:pt x="199739" y="867822"/>
                  </a:moveTo>
                  <a:lnTo>
                    <a:pt x="200157" y="868606"/>
                  </a:lnTo>
                  <a:lnTo>
                    <a:pt x="200678" y="868309"/>
                  </a:lnTo>
                  <a:close/>
                  <a:moveTo>
                    <a:pt x="569309" y="656176"/>
                  </a:moveTo>
                  <a:lnTo>
                    <a:pt x="569687" y="656840"/>
                  </a:lnTo>
                  <a:lnTo>
                    <a:pt x="570296" y="656482"/>
                  </a:lnTo>
                  <a:close/>
                  <a:moveTo>
                    <a:pt x="1010718" y="381146"/>
                  </a:moveTo>
                  <a:lnTo>
                    <a:pt x="1012092" y="383452"/>
                  </a:lnTo>
                  <a:lnTo>
                    <a:pt x="1014193" y="382053"/>
                  </a:lnTo>
                  <a:close/>
                  <a:moveTo>
                    <a:pt x="1223733" y="268566"/>
                  </a:moveTo>
                  <a:lnTo>
                    <a:pt x="1223592" y="268664"/>
                  </a:lnTo>
                  <a:lnTo>
                    <a:pt x="1223677" y="268795"/>
                  </a:lnTo>
                  <a:close/>
                  <a:moveTo>
                    <a:pt x="1211961" y="250698"/>
                  </a:moveTo>
                  <a:lnTo>
                    <a:pt x="1212121" y="250946"/>
                  </a:lnTo>
                  <a:lnTo>
                    <a:pt x="1212397" y="250768"/>
                  </a:lnTo>
                  <a:close/>
                  <a:moveTo>
                    <a:pt x="677990" y="189261"/>
                  </a:moveTo>
                  <a:lnTo>
                    <a:pt x="678179" y="189261"/>
                  </a:lnTo>
                  <a:lnTo>
                    <a:pt x="677524" y="191728"/>
                  </a:lnTo>
                  <a:close/>
                  <a:moveTo>
                    <a:pt x="1390676" y="152232"/>
                  </a:moveTo>
                  <a:lnTo>
                    <a:pt x="1386595" y="154964"/>
                  </a:lnTo>
                  <a:lnTo>
                    <a:pt x="1389031" y="158495"/>
                  </a:lnTo>
                  <a:close/>
                  <a:moveTo>
                    <a:pt x="1375887" y="139445"/>
                  </a:moveTo>
                  <a:lnTo>
                    <a:pt x="1378804" y="143672"/>
                  </a:lnTo>
                  <a:lnTo>
                    <a:pt x="1385682" y="139649"/>
                  </a:lnTo>
                  <a:close/>
                  <a:moveTo>
                    <a:pt x="1288519" y="1275"/>
                  </a:moveTo>
                  <a:lnTo>
                    <a:pt x="1230944" y="238813"/>
                  </a:lnTo>
                  <a:lnTo>
                    <a:pt x="1361292" y="154796"/>
                  </a:lnTo>
                  <a:lnTo>
                    <a:pt x="1422941" y="29241"/>
                  </a:lnTo>
                  <a:lnTo>
                    <a:pt x="1422941" y="29336"/>
                  </a:lnTo>
                  <a:lnTo>
                    <a:pt x="1395485" y="133915"/>
                  </a:lnTo>
                  <a:lnTo>
                    <a:pt x="1574102" y="29432"/>
                  </a:lnTo>
                  <a:lnTo>
                    <a:pt x="1408755" y="140128"/>
                  </a:lnTo>
                  <a:lnTo>
                    <a:pt x="1465101" y="141299"/>
                  </a:lnTo>
                  <a:cubicBezTo>
                    <a:pt x="1494759" y="143636"/>
                    <a:pt x="1524287" y="147689"/>
                    <a:pt x="1553528" y="153447"/>
                  </a:cubicBezTo>
                  <a:cubicBezTo>
                    <a:pt x="1521001" y="160543"/>
                    <a:pt x="1487997" y="164377"/>
                    <a:pt x="1454850" y="166210"/>
                  </a:cubicBezTo>
                  <a:lnTo>
                    <a:pt x="1369370" y="166865"/>
                  </a:lnTo>
                  <a:lnTo>
                    <a:pt x="1242358" y="255559"/>
                  </a:lnTo>
                  <a:lnTo>
                    <a:pt x="1351765" y="273055"/>
                  </a:lnTo>
                  <a:cubicBezTo>
                    <a:pt x="1398128" y="281885"/>
                    <a:pt x="1444229" y="292089"/>
                    <a:pt x="1489996" y="303657"/>
                  </a:cubicBezTo>
                  <a:cubicBezTo>
                    <a:pt x="1442800" y="302290"/>
                    <a:pt x="1395675" y="299540"/>
                    <a:pt x="1348669" y="295411"/>
                  </a:cubicBezTo>
                  <a:lnTo>
                    <a:pt x="1208817" y="278982"/>
                  </a:lnTo>
                  <a:lnTo>
                    <a:pt x="1097900" y="356437"/>
                  </a:lnTo>
                  <a:lnTo>
                    <a:pt x="1046812" y="390566"/>
                  </a:lnTo>
                  <a:lnTo>
                    <a:pt x="1377145" y="476777"/>
                  </a:lnTo>
                  <a:lnTo>
                    <a:pt x="1016013" y="411142"/>
                  </a:lnTo>
                  <a:lnTo>
                    <a:pt x="826976" y="537429"/>
                  </a:lnTo>
                  <a:lnTo>
                    <a:pt x="1025962" y="590860"/>
                  </a:lnTo>
                  <a:cubicBezTo>
                    <a:pt x="1102782" y="612529"/>
                    <a:pt x="1179148" y="635460"/>
                    <a:pt x="1253205" y="660177"/>
                  </a:cubicBezTo>
                  <a:cubicBezTo>
                    <a:pt x="1176243" y="646461"/>
                    <a:pt x="1098114" y="630078"/>
                    <a:pt x="1020223" y="612385"/>
                  </a:cubicBezTo>
                  <a:lnTo>
                    <a:pt x="794417" y="558117"/>
                  </a:lnTo>
                  <a:lnTo>
                    <a:pt x="660815" y="638028"/>
                  </a:lnTo>
                  <a:lnTo>
                    <a:pt x="606363" y="667663"/>
                  </a:lnTo>
                  <a:lnTo>
                    <a:pt x="828009" y="736377"/>
                  </a:lnTo>
                  <a:cubicBezTo>
                    <a:pt x="911448" y="763618"/>
                    <a:pt x="1002316" y="794098"/>
                    <a:pt x="1084230" y="825054"/>
                  </a:cubicBezTo>
                  <a:cubicBezTo>
                    <a:pt x="998505" y="806004"/>
                    <a:pt x="906113" y="781430"/>
                    <a:pt x="821436" y="758379"/>
                  </a:cubicBezTo>
                  <a:lnTo>
                    <a:pt x="572206" y="686252"/>
                  </a:lnTo>
                  <a:lnTo>
                    <a:pt x="432493" y="762289"/>
                  </a:lnTo>
                  <a:lnTo>
                    <a:pt x="386601" y="786440"/>
                  </a:lnTo>
                  <a:lnTo>
                    <a:pt x="594360" y="864298"/>
                  </a:lnTo>
                  <a:cubicBezTo>
                    <a:pt x="669417" y="893920"/>
                    <a:pt x="751046" y="926972"/>
                    <a:pt x="824294" y="960310"/>
                  </a:cubicBezTo>
                  <a:cubicBezTo>
                    <a:pt x="746856" y="938878"/>
                    <a:pt x="663035" y="911637"/>
                    <a:pt x="586169" y="886205"/>
                  </a:cubicBezTo>
                  <a:lnTo>
                    <a:pt x="353489" y="803866"/>
                  </a:lnTo>
                  <a:lnTo>
                    <a:pt x="215964" y="876240"/>
                  </a:lnTo>
                  <a:lnTo>
                    <a:pt x="349187" y="945356"/>
                  </a:lnTo>
                  <a:cubicBezTo>
                    <a:pt x="396812" y="971740"/>
                    <a:pt x="448913" y="1001172"/>
                    <a:pt x="494729" y="1031081"/>
                  </a:cubicBezTo>
                  <a:cubicBezTo>
                    <a:pt x="456629" y="1017365"/>
                    <a:pt x="414910" y="999553"/>
                    <a:pt x="377380" y="983456"/>
                  </a:cubicBezTo>
                  <a:lnTo>
                    <a:pt x="186405" y="892255"/>
                  </a:lnTo>
                  <a:lnTo>
                    <a:pt x="74538" y="954362"/>
                  </a:lnTo>
                  <a:lnTo>
                    <a:pt x="148555" y="997904"/>
                  </a:lnTo>
                  <a:cubicBezTo>
                    <a:pt x="176166" y="1015846"/>
                    <a:pt x="202979" y="1035020"/>
                    <a:pt x="228887" y="1055370"/>
                  </a:cubicBezTo>
                  <a:cubicBezTo>
                    <a:pt x="166879" y="1033176"/>
                    <a:pt x="106871" y="1005544"/>
                    <a:pt x="49721" y="972788"/>
                  </a:cubicBezTo>
                  <a:lnTo>
                    <a:pt x="45577" y="970440"/>
                  </a:lnTo>
                  <a:lnTo>
                    <a:pt x="326" y="995562"/>
                  </a:lnTo>
                  <a:lnTo>
                    <a:pt x="42498" y="968695"/>
                  </a:lnTo>
                  <a:lnTo>
                    <a:pt x="41149" y="967930"/>
                  </a:lnTo>
                  <a:cubicBezTo>
                    <a:pt x="49055" y="903970"/>
                    <a:pt x="62390" y="840810"/>
                    <a:pt x="81059" y="779145"/>
                  </a:cubicBezTo>
                  <a:lnTo>
                    <a:pt x="71352" y="950312"/>
                  </a:lnTo>
                  <a:lnTo>
                    <a:pt x="178915" y="881785"/>
                  </a:lnTo>
                  <a:lnTo>
                    <a:pt x="201835" y="732805"/>
                  </a:lnTo>
                  <a:cubicBezTo>
                    <a:pt x="210789" y="681180"/>
                    <a:pt x="221028" y="629793"/>
                    <a:pt x="233458" y="578834"/>
                  </a:cubicBezTo>
                  <a:lnTo>
                    <a:pt x="233458" y="579024"/>
                  </a:lnTo>
                  <a:cubicBezTo>
                    <a:pt x="232125" y="629793"/>
                    <a:pt x="228791" y="680442"/>
                    <a:pt x="224207" y="730984"/>
                  </a:cubicBezTo>
                  <a:lnTo>
                    <a:pt x="209564" y="863249"/>
                  </a:lnTo>
                  <a:lnTo>
                    <a:pt x="342405" y="787605"/>
                  </a:lnTo>
                  <a:lnTo>
                    <a:pt x="423292" y="365188"/>
                  </a:lnTo>
                  <a:lnTo>
                    <a:pt x="423958" y="365188"/>
                  </a:lnTo>
                  <a:lnTo>
                    <a:pt x="373615" y="769833"/>
                  </a:lnTo>
                  <a:lnTo>
                    <a:pt x="496056" y="700111"/>
                  </a:lnTo>
                  <a:lnTo>
                    <a:pt x="551082" y="667774"/>
                  </a:lnTo>
                  <a:lnTo>
                    <a:pt x="551402" y="666463"/>
                  </a:lnTo>
                  <a:lnTo>
                    <a:pt x="677524" y="191728"/>
                  </a:lnTo>
                  <a:lnTo>
                    <a:pt x="632127" y="431851"/>
                  </a:lnTo>
                  <a:lnTo>
                    <a:pt x="584290" y="648258"/>
                  </a:lnTo>
                  <a:lnTo>
                    <a:pt x="780009" y="533237"/>
                  </a:lnTo>
                  <a:lnTo>
                    <a:pt x="840617" y="303466"/>
                  </a:lnTo>
                  <a:cubicBezTo>
                    <a:pt x="862489" y="224623"/>
                    <a:pt x="885683" y="146209"/>
                    <a:pt x="910781" y="70104"/>
                  </a:cubicBezTo>
                  <a:lnTo>
                    <a:pt x="911067" y="70104"/>
                  </a:lnTo>
                  <a:cubicBezTo>
                    <a:pt x="897208" y="148971"/>
                    <a:pt x="880540" y="229076"/>
                    <a:pt x="862573" y="308944"/>
                  </a:cubicBezTo>
                  <a:lnTo>
                    <a:pt x="814487" y="511786"/>
                  </a:lnTo>
                  <a:lnTo>
                    <a:pt x="987328" y="399938"/>
                  </a:lnTo>
                  <a:lnTo>
                    <a:pt x="992063" y="396786"/>
                  </a:lnTo>
                  <a:lnTo>
                    <a:pt x="993954" y="391147"/>
                  </a:lnTo>
                  <a:lnTo>
                    <a:pt x="1113588" y="29483"/>
                  </a:lnTo>
                  <a:lnTo>
                    <a:pt x="1027905" y="372924"/>
                  </a:lnTo>
                  <a:lnTo>
                    <a:pt x="1180827" y="271117"/>
                  </a:lnTo>
                  <a:lnTo>
                    <a:pt x="1196266" y="261165"/>
                  </a:lnTo>
                  <a:lnTo>
                    <a:pt x="1236024" y="136981"/>
                  </a:lnTo>
                  <a:close/>
                  <a:moveTo>
                    <a:pt x="1288828" y="0"/>
                  </a:moveTo>
                  <a:lnTo>
                    <a:pt x="1288828" y="476"/>
                  </a:lnTo>
                  <a:lnTo>
                    <a:pt x="1288519" y="1275"/>
                  </a:lnTo>
                  <a:close/>
                </a:path>
              </a:pathLst>
            </a:custGeom>
            <a:solidFill>
              <a:srgbClr val="476918"/>
            </a:solidFill>
            <a:ln>
              <a:noFill/>
            </a:ln>
            <a:effectLst>
              <a:outerShdw blurRad="127000" sx="105000" sy="105000" algn="ctr" rotWithShape="0">
                <a:srgbClr val="659036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4" name="Google Shape;1564;p10"/>
          <p:cNvGrpSpPr/>
          <p:nvPr/>
        </p:nvGrpSpPr>
        <p:grpSpPr>
          <a:xfrm flipH="1">
            <a:off x="380281" y="-22"/>
            <a:ext cx="1787028" cy="1794786"/>
            <a:chOff x="8302868" y="1340770"/>
            <a:chExt cx="3569773" cy="3585270"/>
          </a:xfrm>
        </p:grpSpPr>
        <p:grpSp>
          <p:nvGrpSpPr>
            <p:cNvPr id="1565" name="Google Shape;1565;p10"/>
            <p:cNvGrpSpPr/>
            <p:nvPr/>
          </p:nvGrpSpPr>
          <p:grpSpPr>
            <a:xfrm>
              <a:off x="8302868" y="1340770"/>
              <a:ext cx="3569773" cy="3585270"/>
              <a:chOff x="8302868" y="1340770"/>
              <a:chExt cx="3569773" cy="3585270"/>
            </a:xfrm>
          </p:grpSpPr>
          <p:grpSp>
            <p:nvGrpSpPr>
              <p:cNvPr id="1566" name="Google Shape;1566;p10"/>
              <p:cNvGrpSpPr/>
              <p:nvPr/>
            </p:nvGrpSpPr>
            <p:grpSpPr>
              <a:xfrm>
                <a:off x="8302868" y="1340770"/>
                <a:ext cx="3569773" cy="3585270"/>
                <a:chOff x="1668151" y="66635"/>
                <a:chExt cx="3569773" cy="3585270"/>
              </a:xfrm>
            </p:grpSpPr>
            <p:sp>
              <p:nvSpPr>
                <p:cNvPr id="1567" name="Google Shape;1567;p10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8" name="Google Shape;1568;p10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9" name="Google Shape;1569;p10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0" name="Google Shape;1570;p10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1" name="Google Shape;1571;p10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2" name="Google Shape;1572;p10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3" name="Google Shape;1573;p10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4" name="Google Shape;1574;p10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5" name="Google Shape;1575;p10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6" name="Google Shape;1576;p10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7" name="Google Shape;1577;p10"/>
                <p:cNvSpPr/>
                <p:nvPr/>
              </p:nvSpPr>
              <p:spPr>
                <a:xfrm rot="-5218338">
                  <a:off x="3346600" y="2848376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8" name="Google Shape;1578;p10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9" name="Google Shape;1579;p10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0" name="Google Shape;1580;p10"/>
                <p:cNvSpPr/>
                <p:nvPr/>
              </p:nvSpPr>
              <p:spPr>
                <a:xfrm rot="8802174">
                  <a:off x="3628132" y="595118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1" name="Google Shape;1581;p10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2" name="Google Shape;1582;p10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3" name="Google Shape;1583;p10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4" name="Google Shape;1584;p10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5" name="Google Shape;1585;p10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6" name="Google Shape;1586;p10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7" name="Google Shape;1587;p10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8" name="Google Shape;1588;p10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9" name="Google Shape;1589;p10"/>
                <p:cNvSpPr/>
                <p:nvPr/>
              </p:nvSpPr>
              <p:spPr>
                <a:xfrm rot="3534393">
                  <a:off x="1863336" y="988430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0" name="Google Shape;1590;p10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91" name="Google Shape;1591;p10"/>
              <p:cNvGrpSpPr/>
              <p:nvPr/>
            </p:nvGrpSpPr>
            <p:grpSpPr>
              <a:xfrm rot="166391">
                <a:off x="8608485" y="1696827"/>
                <a:ext cx="2884899" cy="2897423"/>
                <a:chOff x="1668151" y="66635"/>
                <a:chExt cx="3569773" cy="3585270"/>
              </a:xfrm>
            </p:grpSpPr>
            <p:sp>
              <p:nvSpPr>
                <p:cNvPr id="1592" name="Google Shape;1592;p10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3" name="Google Shape;1593;p10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4" name="Google Shape;1594;p10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5" name="Google Shape;1595;p10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6" name="Google Shape;1596;p10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7" name="Google Shape;1597;p10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8" name="Google Shape;1598;p10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9" name="Google Shape;1599;p10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0" name="Google Shape;1600;p10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1" name="Google Shape;1601;p10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2" name="Google Shape;1602;p10"/>
                <p:cNvSpPr/>
                <p:nvPr/>
              </p:nvSpPr>
              <p:spPr>
                <a:xfrm rot="-5218338">
                  <a:off x="3351578" y="2815208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3" name="Google Shape;1603;p10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4" name="Google Shape;1604;p10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5" name="Google Shape;1605;p10"/>
                <p:cNvSpPr/>
                <p:nvPr/>
              </p:nvSpPr>
              <p:spPr>
                <a:xfrm rot="8802174">
                  <a:off x="3608422" y="596073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6" name="Google Shape;1606;p10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7" name="Google Shape;1607;p10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8" name="Google Shape;1608;p10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9" name="Google Shape;1609;p10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0" name="Google Shape;1610;p10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1" name="Google Shape;1611;p10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2" name="Google Shape;1612;p10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3" name="Google Shape;1613;p10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4" name="Google Shape;1614;p10"/>
                <p:cNvSpPr/>
                <p:nvPr/>
              </p:nvSpPr>
              <p:spPr>
                <a:xfrm rot="3137938">
                  <a:off x="1876033" y="978713"/>
                  <a:ext cx="1000741" cy="487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5" name="Google Shape;1615;p10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616" name="Google Shape;1616;p10"/>
            <p:cNvSpPr/>
            <p:nvPr/>
          </p:nvSpPr>
          <p:spPr>
            <a:xfrm>
              <a:off x="9243238" y="2324986"/>
              <a:ext cx="1589700" cy="1589700"/>
            </a:xfrm>
            <a:prstGeom prst="ellipse">
              <a:avLst/>
            </a:prstGeom>
            <a:solidFill>
              <a:srgbClr val="23140F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10"/>
            <p:cNvSpPr/>
            <p:nvPr/>
          </p:nvSpPr>
          <p:spPr>
            <a:xfrm rot="-3034774">
              <a:off x="9227648" y="2302866"/>
              <a:ext cx="1615499" cy="1614428"/>
            </a:xfrm>
            <a:custGeom>
              <a:avLst/>
              <a:gdLst/>
              <a:ahLst/>
              <a:cxnLst/>
              <a:rect l="l" t="t" r="r" b="b"/>
              <a:pathLst>
                <a:path w="1615514" h="1614443" extrusionOk="0">
                  <a:moveTo>
                    <a:pt x="330428" y="1326591"/>
                  </a:moveTo>
                  <a:cubicBezTo>
                    <a:pt x="334438" y="1332346"/>
                    <a:pt x="337387" y="1338982"/>
                    <a:pt x="338930" y="1346276"/>
                  </a:cubicBezTo>
                  <a:cubicBezTo>
                    <a:pt x="345104" y="1375454"/>
                    <a:pt x="326455" y="1404112"/>
                    <a:pt x="297278" y="1410285"/>
                  </a:cubicBezTo>
                  <a:cubicBezTo>
                    <a:pt x="268101" y="1416458"/>
                    <a:pt x="239443" y="1397809"/>
                    <a:pt x="233269" y="1368632"/>
                  </a:cubicBezTo>
                  <a:cubicBezTo>
                    <a:pt x="227096" y="1339455"/>
                    <a:pt x="245745" y="1310797"/>
                    <a:pt x="274922" y="1304624"/>
                  </a:cubicBezTo>
                  <a:cubicBezTo>
                    <a:pt x="296805" y="1299994"/>
                    <a:pt x="318395" y="1309326"/>
                    <a:pt x="330428" y="1326591"/>
                  </a:cubicBezTo>
                  <a:close/>
                  <a:moveTo>
                    <a:pt x="252760" y="1223240"/>
                  </a:moveTo>
                  <a:cubicBezTo>
                    <a:pt x="256771" y="1228994"/>
                    <a:pt x="259720" y="1235631"/>
                    <a:pt x="261263" y="1242925"/>
                  </a:cubicBezTo>
                  <a:cubicBezTo>
                    <a:pt x="267436" y="1272103"/>
                    <a:pt x="248788" y="1300761"/>
                    <a:pt x="219610" y="1306934"/>
                  </a:cubicBezTo>
                  <a:cubicBezTo>
                    <a:pt x="190433" y="1313107"/>
                    <a:pt x="161775" y="1294458"/>
                    <a:pt x="155602" y="1265281"/>
                  </a:cubicBezTo>
                  <a:cubicBezTo>
                    <a:pt x="149429" y="1236104"/>
                    <a:pt x="168077" y="1207446"/>
                    <a:pt x="197255" y="1201273"/>
                  </a:cubicBezTo>
                  <a:cubicBezTo>
                    <a:pt x="219137" y="1196643"/>
                    <a:pt x="240728" y="1205975"/>
                    <a:pt x="252760" y="1223240"/>
                  </a:cubicBezTo>
                  <a:close/>
                  <a:moveTo>
                    <a:pt x="427646" y="1411548"/>
                  </a:moveTo>
                  <a:cubicBezTo>
                    <a:pt x="431657" y="1417303"/>
                    <a:pt x="434606" y="1423939"/>
                    <a:pt x="436149" y="1431234"/>
                  </a:cubicBezTo>
                  <a:cubicBezTo>
                    <a:pt x="442322" y="1460411"/>
                    <a:pt x="423673" y="1489069"/>
                    <a:pt x="394496" y="1495242"/>
                  </a:cubicBezTo>
                  <a:cubicBezTo>
                    <a:pt x="365319" y="1501415"/>
                    <a:pt x="336661" y="1482767"/>
                    <a:pt x="330488" y="1453589"/>
                  </a:cubicBezTo>
                  <a:cubicBezTo>
                    <a:pt x="324314" y="1424412"/>
                    <a:pt x="342963" y="1395754"/>
                    <a:pt x="372140" y="1389581"/>
                  </a:cubicBezTo>
                  <a:cubicBezTo>
                    <a:pt x="394023" y="1384951"/>
                    <a:pt x="415614" y="1394283"/>
                    <a:pt x="427646" y="1411548"/>
                  </a:cubicBezTo>
                  <a:close/>
                  <a:moveTo>
                    <a:pt x="182720" y="1109552"/>
                  </a:moveTo>
                  <a:cubicBezTo>
                    <a:pt x="186730" y="1115307"/>
                    <a:pt x="189679" y="1121943"/>
                    <a:pt x="191222" y="1129238"/>
                  </a:cubicBezTo>
                  <a:cubicBezTo>
                    <a:pt x="197396" y="1158415"/>
                    <a:pt x="178747" y="1187073"/>
                    <a:pt x="149570" y="1193246"/>
                  </a:cubicBezTo>
                  <a:cubicBezTo>
                    <a:pt x="120393" y="1199419"/>
                    <a:pt x="91735" y="1180770"/>
                    <a:pt x="85562" y="1151593"/>
                  </a:cubicBezTo>
                  <a:cubicBezTo>
                    <a:pt x="79388" y="1122416"/>
                    <a:pt x="98037" y="1093758"/>
                    <a:pt x="127214" y="1087585"/>
                  </a:cubicBezTo>
                  <a:cubicBezTo>
                    <a:pt x="149097" y="1082955"/>
                    <a:pt x="170687" y="1092287"/>
                    <a:pt x="182720" y="1109552"/>
                  </a:cubicBezTo>
                  <a:close/>
                  <a:moveTo>
                    <a:pt x="531090" y="1474543"/>
                  </a:moveTo>
                  <a:cubicBezTo>
                    <a:pt x="539438" y="1485557"/>
                    <a:pt x="543584" y="1499755"/>
                    <a:pt x="541550" y="1514527"/>
                  </a:cubicBezTo>
                  <a:cubicBezTo>
                    <a:pt x="537482" y="1544071"/>
                    <a:pt x="510233" y="1564725"/>
                    <a:pt x="480689" y="1560657"/>
                  </a:cubicBezTo>
                  <a:cubicBezTo>
                    <a:pt x="451144" y="1556589"/>
                    <a:pt x="430491" y="1529340"/>
                    <a:pt x="434559" y="1499795"/>
                  </a:cubicBezTo>
                  <a:cubicBezTo>
                    <a:pt x="438627" y="1470251"/>
                    <a:pt x="465876" y="1449598"/>
                    <a:pt x="495420" y="1453666"/>
                  </a:cubicBezTo>
                  <a:cubicBezTo>
                    <a:pt x="510193" y="1455700"/>
                    <a:pt x="522742" y="1463529"/>
                    <a:pt x="531090" y="1474543"/>
                  </a:cubicBezTo>
                  <a:close/>
                  <a:moveTo>
                    <a:pt x="128878" y="984799"/>
                  </a:moveTo>
                  <a:cubicBezTo>
                    <a:pt x="132889" y="990553"/>
                    <a:pt x="135838" y="997190"/>
                    <a:pt x="137381" y="1004484"/>
                  </a:cubicBezTo>
                  <a:cubicBezTo>
                    <a:pt x="143554" y="1033662"/>
                    <a:pt x="124906" y="1062320"/>
                    <a:pt x="95728" y="1068493"/>
                  </a:cubicBezTo>
                  <a:cubicBezTo>
                    <a:pt x="66551" y="1074666"/>
                    <a:pt x="37893" y="1056017"/>
                    <a:pt x="31720" y="1026840"/>
                  </a:cubicBezTo>
                  <a:cubicBezTo>
                    <a:pt x="25547" y="997663"/>
                    <a:pt x="44195" y="969005"/>
                    <a:pt x="73373" y="962832"/>
                  </a:cubicBezTo>
                  <a:cubicBezTo>
                    <a:pt x="95255" y="958202"/>
                    <a:pt x="116846" y="967534"/>
                    <a:pt x="128878" y="984799"/>
                  </a:cubicBezTo>
                  <a:close/>
                  <a:moveTo>
                    <a:pt x="390423" y="1223235"/>
                  </a:moveTo>
                  <a:cubicBezTo>
                    <a:pt x="400195" y="1233008"/>
                    <a:pt x="406239" y="1246507"/>
                    <a:pt x="406239" y="1261418"/>
                  </a:cubicBezTo>
                  <a:cubicBezTo>
                    <a:pt x="406239" y="1291242"/>
                    <a:pt x="382062" y="1315419"/>
                    <a:pt x="352239" y="1315419"/>
                  </a:cubicBezTo>
                  <a:cubicBezTo>
                    <a:pt x="322416" y="1315418"/>
                    <a:pt x="298239" y="1291241"/>
                    <a:pt x="298239" y="1261418"/>
                  </a:cubicBezTo>
                  <a:cubicBezTo>
                    <a:pt x="298239" y="1231595"/>
                    <a:pt x="322416" y="1207418"/>
                    <a:pt x="352239" y="1207418"/>
                  </a:cubicBezTo>
                  <a:cubicBezTo>
                    <a:pt x="367150" y="1207418"/>
                    <a:pt x="380651" y="1213463"/>
                    <a:pt x="390423" y="1223235"/>
                  </a:cubicBezTo>
                  <a:close/>
                  <a:moveTo>
                    <a:pt x="315284" y="1118487"/>
                  </a:moveTo>
                  <a:cubicBezTo>
                    <a:pt x="325057" y="1128260"/>
                    <a:pt x="331101" y="1141759"/>
                    <a:pt x="331101" y="1156670"/>
                  </a:cubicBezTo>
                  <a:cubicBezTo>
                    <a:pt x="331101" y="1186494"/>
                    <a:pt x="306924" y="1210671"/>
                    <a:pt x="277101" y="1210671"/>
                  </a:cubicBezTo>
                  <a:cubicBezTo>
                    <a:pt x="247277" y="1210670"/>
                    <a:pt x="223100" y="1186493"/>
                    <a:pt x="223101" y="1156671"/>
                  </a:cubicBezTo>
                  <a:cubicBezTo>
                    <a:pt x="223101" y="1126847"/>
                    <a:pt x="247277" y="1102670"/>
                    <a:pt x="277100" y="1102670"/>
                  </a:cubicBezTo>
                  <a:cubicBezTo>
                    <a:pt x="292012" y="1102671"/>
                    <a:pt x="305512" y="1108715"/>
                    <a:pt x="315284" y="1118487"/>
                  </a:cubicBezTo>
                  <a:close/>
                  <a:moveTo>
                    <a:pt x="108942" y="860509"/>
                  </a:moveTo>
                  <a:cubicBezTo>
                    <a:pt x="112952" y="866263"/>
                    <a:pt x="115901" y="872900"/>
                    <a:pt x="117445" y="880194"/>
                  </a:cubicBezTo>
                  <a:cubicBezTo>
                    <a:pt x="123618" y="909372"/>
                    <a:pt x="104969" y="938030"/>
                    <a:pt x="75792" y="944203"/>
                  </a:cubicBezTo>
                  <a:cubicBezTo>
                    <a:pt x="46615" y="950376"/>
                    <a:pt x="17957" y="931727"/>
                    <a:pt x="11784" y="902550"/>
                  </a:cubicBezTo>
                  <a:cubicBezTo>
                    <a:pt x="5610" y="873373"/>
                    <a:pt x="24259" y="844715"/>
                    <a:pt x="53436" y="838542"/>
                  </a:cubicBezTo>
                  <a:cubicBezTo>
                    <a:pt x="75319" y="833912"/>
                    <a:pt x="96910" y="843244"/>
                    <a:pt x="108942" y="860509"/>
                  </a:cubicBezTo>
                  <a:close/>
                  <a:moveTo>
                    <a:pt x="659577" y="1510809"/>
                  </a:moveTo>
                  <a:cubicBezTo>
                    <a:pt x="667925" y="1521823"/>
                    <a:pt x="672071" y="1536021"/>
                    <a:pt x="670037" y="1550793"/>
                  </a:cubicBezTo>
                  <a:cubicBezTo>
                    <a:pt x="665969" y="1580338"/>
                    <a:pt x="638721" y="1600991"/>
                    <a:pt x="609176" y="1596923"/>
                  </a:cubicBezTo>
                  <a:cubicBezTo>
                    <a:pt x="579632" y="1592855"/>
                    <a:pt x="558979" y="1565606"/>
                    <a:pt x="563047" y="1536061"/>
                  </a:cubicBezTo>
                  <a:cubicBezTo>
                    <a:pt x="567115" y="1506517"/>
                    <a:pt x="594364" y="1485864"/>
                    <a:pt x="623908" y="1489932"/>
                  </a:cubicBezTo>
                  <a:cubicBezTo>
                    <a:pt x="638680" y="1491967"/>
                    <a:pt x="651230" y="1499795"/>
                    <a:pt x="659577" y="1510809"/>
                  </a:cubicBezTo>
                  <a:close/>
                  <a:moveTo>
                    <a:pt x="253446" y="1011180"/>
                  </a:moveTo>
                  <a:cubicBezTo>
                    <a:pt x="263219" y="1020953"/>
                    <a:pt x="269263" y="1034452"/>
                    <a:pt x="269263" y="1049363"/>
                  </a:cubicBezTo>
                  <a:cubicBezTo>
                    <a:pt x="269263" y="1079187"/>
                    <a:pt x="245086" y="1103364"/>
                    <a:pt x="215263" y="1103364"/>
                  </a:cubicBezTo>
                  <a:cubicBezTo>
                    <a:pt x="185440" y="1103363"/>
                    <a:pt x="161263" y="1079186"/>
                    <a:pt x="161263" y="1049364"/>
                  </a:cubicBezTo>
                  <a:cubicBezTo>
                    <a:pt x="161263" y="1019540"/>
                    <a:pt x="185440" y="995363"/>
                    <a:pt x="215263" y="995363"/>
                  </a:cubicBezTo>
                  <a:cubicBezTo>
                    <a:pt x="230174" y="995363"/>
                    <a:pt x="243674" y="1001408"/>
                    <a:pt x="253446" y="1011180"/>
                  </a:cubicBezTo>
                  <a:close/>
                  <a:moveTo>
                    <a:pt x="504711" y="1280305"/>
                  </a:moveTo>
                  <a:cubicBezTo>
                    <a:pt x="514484" y="1290078"/>
                    <a:pt x="520528" y="1303577"/>
                    <a:pt x="520528" y="1318488"/>
                  </a:cubicBezTo>
                  <a:cubicBezTo>
                    <a:pt x="520528" y="1348312"/>
                    <a:pt x="496351" y="1372489"/>
                    <a:pt x="466528" y="1372489"/>
                  </a:cubicBezTo>
                  <a:cubicBezTo>
                    <a:pt x="436704" y="1372488"/>
                    <a:pt x="412527" y="1348311"/>
                    <a:pt x="412528" y="1318489"/>
                  </a:cubicBezTo>
                  <a:cubicBezTo>
                    <a:pt x="412528" y="1288665"/>
                    <a:pt x="436705" y="1264488"/>
                    <a:pt x="466527" y="1264488"/>
                  </a:cubicBezTo>
                  <a:cubicBezTo>
                    <a:pt x="481439" y="1264488"/>
                    <a:pt x="494939" y="1270533"/>
                    <a:pt x="504711" y="1280305"/>
                  </a:cubicBezTo>
                  <a:close/>
                  <a:moveTo>
                    <a:pt x="598729" y="1348482"/>
                  </a:moveTo>
                  <a:cubicBezTo>
                    <a:pt x="608501" y="1358254"/>
                    <a:pt x="614545" y="1371754"/>
                    <a:pt x="614545" y="1386666"/>
                  </a:cubicBezTo>
                  <a:cubicBezTo>
                    <a:pt x="614545" y="1416489"/>
                    <a:pt x="590368" y="1440666"/>
                    <a:pt x="560545" y="1440666"/>
                  </a:cubicBezTo>
                  <a:cubicBezTo>
                    <a:pt x="530722" y="1440665"/>
                    <a:pt x="506545" y="1416488"/>
                    <a:pt x="506545" y="1386666"/>
                  </a:cubicBezTo>
                  <a:cubicBezTo>
                    <a:pt x="506545" y="1356843"/>
                    <a:pt x="530722" y="1332666"/>
                    <a:pt x="560545" y="1332665"/>
                  </a:cubicBezTo>
                  <a:cubicBezTo>
                    <a:pt x="575457" y="1332666"/>
                    <a:pt x="588957" y="1338710"/>
                    <a:pt x="598729" y="1348482"/>
                  </a:cubicBezTo>
                  <a:close/>
                  <a:moveTo>
                    <a:pt x="90635" y="727857"/>
                  </a:moveTo>
                  <a:cubicBezTo>
                    <a:pt x="106098" y="742132"/>
                    <a:pt x="112398" y="764794"/>
                    <a:pt x="104826" y="785841"/>
                  </a:cubicBezTo>
                  <a:cubicBezTo>
                    <a:pt x="94730" y="813902"/>
                    <a:pt x="63797" y="828468"/>
                    <a:pt x="35735" y="818373"/>
                  </a:cubicBezTo>
                  <a:cubicBezTo>
                    <a:pt x="7672" y="808277"/>
                    <a:pt x="-6893" y="777343"/>
                    <a:pt x="3202" y="749281"/>
                  </a:cubicBezTo>
                  <a:cubicBezTo>
                    <a:pt x="13298" y="721219"/>
                    <a:pt x="44232" y="706653"/>
                    <a:pt x="72294" y="716749"/>
                  </a:cubicBezTo>
                  <a:cubicBezTo>
                    <a:pt x="79309" y="719272"/>
                    <a:pt x="85481" y="723099"/>
                    <a:pt x="90635" y="727857"/>
                  </a:cubicBezTo>
                  <a:close/>
                  <a:moveTo>
                    <a:pt x="228755" y="892862"/>
                  </a:moveTo>
                  <a:cubicBezTo>
                    <a:pt x="238528" y="902635"/>
                    <a:pt x="244571" y="916134"/>
                    <a:pt x="244571" y="931046"/>
                  </a:cubicBezTo>
                  <a:cubicBezTo>
                    <a:pt x="244571" y="960869"/>
                    <a:pt x="220394" y="985046"/>
                    <a:pt x="190572" y="985046"/>
                  </a:cubicBezTo>
                  <a:cubicBezTo>
                    <a:pt x="160748" y="985045"/>
                    <a:pt x="136571" y="960868"/>
                    <a:pt x="136571" y="931046"/>
                  </a:cubicBezTo>
                  <a:cubicBezTo>
                    <a:pt x="136571" y="901223"/>
                    <a:pt x="160748" y="877046"/>
                    <a:pt x="190571" y="877045"/>
                  </a:cubicBezTo>
                  <a:cubicBezTo>
                    <a:pt x="205483" y="877046"/>
                    <a:pt x="218983" y="883090"/>
                    <a:pt x="228755" y="892862"/>
                  </a:cubicBezTo>
                  <a:close/>
                  <a:moveTo>
                    <a:pt x="788186" y="1524298"/>
                  </a:moveTo>
                  <a:cubicBezTo>
                    <a:pt x="796535" y="1535313"/>
                    <a:pt x="800681" y="1549511"/>
                    <a:pt x="798647" y="1564283"/>
                  </a:cubicBezTo>
                  <a:cubicBezTo>
                    <a:pt x="794579" y="1593827"/>
                    <a:pt x="767330" y="1614480"/>
                    <a:pt x="737785" y="1610412"/>
                  </a:cubicBezTo>
                  <a:cubicBezTo>
                    <a:pt x="708241" y="1606344"/>
                    <a:pt x="687588" y="1579095"/>
                    <a:pt x="691656" y="1549551"/>
                  </a:cubicBezTo>
                  <a:cubicBezTo>
                    <a:pt x="695724" y="1520007"/>
                    <a:pt x="722973" y="1499353"/>
                    <a:pt x="752517" y="1503422"/>
                  </a:cubicBezTo>
                  <a:cubicBezTo>
                    <a:pt x="767289" y="1505455"/>
                    <a:pt x="779839" y="1513285"/>
                    <a:pt x="788186" y="1524298"/>
                  </a:cubicBezTo>
                  <a:close/>
                  <a:moveTo>
                    <a:pt x="487058" y="1139380"/>
                  </a:moveTo>
                  <a:cubicBezTo>
                    <a:pt x="496830" y="1149152"/>
                    <a:pt x="502875" y="1162652"/>
                    <a:pt x="502875" y="1177563"/>
                  </a:cubicBezTo>
                  <a:cubicBezTo>
                    <a:pt x="502875" y="1207386"/>
                    <a:pt x="478698" y="1231563"/>
                    <a:pt x="448875" y="1231564"/>
                  </a:cubicBezTo>
                  <a:cubicBezTo>
                    <a:pt x="419051" y="1231563"/>
                    <a:pt x="394874" y="1207386"/>
                    <a:pt x="394875" y="1177563"/>
                  </a:cubicBezTo>
                  <a:cubicBezTo>
                    <a:pt x="394875" y="1147740"/>
                    <a:pt x="419052" y="1123563"/>
                    <a:pt x="448875" y="1123563"/>
                  </a:cubicBezTo>
                  <a:cubicBezTo>
                    <a:pt x="463786" y="1123563"/>
                    <a:pt x="477286" y="1129608"/>
                    <a:pt x="487058" y="1139380"/>
                  </a:cubicBezTo>
                  <a:close/>
                  <a:moveTo>
                    <a:pt x="709619" y="1392947"/>
                  </a:moveTo>
                  <a:cubicBezTo>
                    <a:pt x="719392" y="1402720"/>
                    <a:pt x="725436" y="1416220"/>
                    <a:pt x="725435" y="1431131"/>
                  </a:cubicBezTo>
                  <a:cubicBezTo>
                    <a:pt x="725436" y="1460954"/>
                    <a:pt x="701259" y="1485131"/>
                    <a:pt x="671436" y="1485131"/>
                  </a:cubicBezTo>
                  <a:cubicBezTo>
                    <a:pt x="641612" y="1485131"/>
                    <a:pt x="617435" y="1460954"/>
                    <a:pt x="617436" y="1431131"/>
                  </a:cubicBezTo>
                  <a:cubicBezTo>
                    <a:pt x="617435" y="1401308"/>
                    <a:pt x="641612" y="1377131"/>
                    <a:pt x="671435" y="1377131"/>
                  </a:cubicBezTo>
                  <a:cubicBezTo>
                    <a:pt x="686347" y="1377131"/>
                    <a:pt x="699847" y="1383175"/>
                    <a:pt x="709619" y="1392947"/>
                  </a:cubicBezTo>
                  <a:close/>
                  <a:moveTo>
                    <a:pt x="424609" y="1043780"/>
                  </a:moveTo>
                  <a:cubicBezTo>
                    <a:pt x="434381" y="1053553"/>
                    <a:pt x="440425" y="1067052"/>
                    <a:pt x="440425" y="1081964"/>
                  </a:cubicBezTo>
                  <a:cubicBezTo>
                    <a:pt x="440425" y="1111787"/>
                    <a:pt x="416248" y="1135964"/>
                    <a:pt x="386425" y="1135964"/>
                  </a:cubicBezTo>
                  <a:cubicBezTo>
                    <a:pt x="356602" y="1135964"/>
                    <a:pt x="332425" y="1111787"/>
                    <a:pt x="332425" y="1081964"/>
                  </a:cubicBezTo>
                  <a:cubicBezTo>
                    <a:pt x="332425" y="1052141"/>
                    <a:pt x="356602" y="1027964"/>
                    <a:pt x="386425" y="1027964"/>
                  </a:cubicBezTo>
                  <a:cubicBezTo>
                    <a:pt x="401337" y="1027964"/>
                    <a:pt x="414837" y="1034008"/>
                    <a:pt x="424609" y="1043780"/>
                  </a:cubicBezTo>
                  <a:close/>
                  <a:moveTo>
                    <a:pt x="366398" y="930681"/>
                  </a:moveTo>
                  <a:cubicBezTo>
                    <a:pt x="376171" y="940454"/>
                    <a:pt x="382215" y="953954"/>
                    <a:pt x="382215" y="968865"/>
                  </a:cubicBezTo>
                  <a:cubicBezTo>
                    <a:pt x="382215" y="998688"/>
                    <a:pt x="358038" y="1022865"/>
                    <a:pt x="328215" y="1022865"/>
                  </a:cubicBezTo>
                  <a:cubicBezTo>
                    <a:pt x="298391" y="1022865"/>
                    <a:pt x="274214" y="998688"/>
                    <a:pt x="274215" y="968865"/>
                  </a:cubicBezTo>
                  <a:cubicBezTo>
                    <a:pt x="274215" y="939042"/>
                    <a:pt x="298391" y="914865"/>
                    <a:pt x="328214" y="914865"/>
                  </a:cubicBezTo>
                  <a:cubicBezTo>
                    <a:pt x="343126" y="914865"/>
                    <a:pt x="356626" y="920909"/>
                    <a:pt x="366398" y="930681"/>
                  </a:cubicBezTo>
                  <a:close/>
                  <a:moveTo>
                    <a:pt x="233998" y="766678"/>
                  </a:moveTo>
                  <a:cubicBezTo>
                    <a:pt x="243770" y="776451"/>
                    <a:pt x="249814" y="789950"/>
                    <a:pt x="249814" y="804862"/>
                  </a:cubicBezTo>
                  <a:cubicBezTo>
                    <a:pt x="249814" y="834685"/>
                    <a:pt x="225637" y="858862"/>
                    <a:pt x="195814" y="858862"/>
                  </a:cubicBezTo>
                  <a:cubicBezTo>
                    <a:pt x="165991" y="858861"/>
                    <a:pt x="141814" y="834684"/>
                    <a:pt x="141814" y="804862"/>
                  </a:cubicBezTo>
                  <a:cubicBezTo>
                    <a:pt x="141814" y="775039"/>
                    <a:pt x="165991" y="750862"/>
                    <a:pt x="195814" y="750861"/>
                  </a:cubicBezTo>
                  <a:cubicBezTo>
                    <a:pt x="210726" y="750862"/>
                    <a:pt x="224226" y="756906"/>
                    <a:pt x="233998" y="766678"/>
                  </a:cubicBezTo>
                  <a:close/>
                  <a:moveTo>
                    <a:pt x="590271" y="1197175"/>
                  </a:moveTo>
                  <a:cubicBezTo>
                    <a:pt x="600043" y="1206947"/>
                    <a:pt x="606088" y="1220447"/>
                    <a:pt x="606088" y="1235359"/>
                  </a:cubicBezTo>
                  <a:cubicBezTo>
                    <a:pt x="606088" y="1265182"/>
                    <a:pt x="581911" y="1289359"/>
                    <a:pt x="552088" y="1289359"/>
                  </a:cubicBezTo>
                  <a:cubicBezTo>
                    <a:pt x="522265" y="1289358"/>
                    <a:pt x="498087" y="1265181"/>
                    <a:pt x="498088" y="1235359"/>
                  </a:cubicBezTo>
                  <a:cubicBezTo>
                    <a:pt x="498088" y="1205536"/>
                    <a:pt x="522265" y="1181359"/>
                    <a:pt x="552088" y="1181359"/>
                  </a:cubicBezTo>
                  <a:cubicBezTo>
                    <a:pt x="566999" y="1181359"/>
                    <a:pt x="580499" y="1187403"/>
                    <a:pt x="590271" y="1197175"/>
                  </a:cubicBezTo>
                  <a:close/>
                  <a:moveTo>
                    <a:pt x="105784" y="594507"/>
                  </a:moveTo>
                  <a:cubicBezTo>
                    <a:pt x="121246" y="608781"/>
                    <a:pt x="127546" y="631443"/>
                    <a:pt x="119975" y="652490"/>
                  </a:cubicBezTo>
                  <a:cubicBezTo>
                    <a:pt x="109879" y="680552"/>
                    <a:pt x="78946" y="695118"/>
                    <a:pt x="50884" y="685023"/>
                  </a:cubicBezTo>
                  <a:cubicBezTo>
                    <a:pt x="22821" y="674927"/>
                    <a:pt x="8256" y="643993"/>
                    <a:pt x="18351" y="615931"/>
                  </a:cubicBezTo>
                  <a:cubicBezTo>
                    <a:pt x="28447" y="587868"/>
                    <a:pt x="59380" y="573303"/>
                    <a:pt x="87443" y="583398"/>
                  </a:cubicBezTo>
                  <a:cubicBezTo>
                    <a:pt x="94458" y="585922"/>
                    <a:pt x="100630" y="589748"/>
                    <a:pt x="105784" y="594507"/>
                  </a:cubicBezTo>
                  <a:close/>
                  <a:moveTo>
                    <a:pt x="693169" y="1260833"/>
                  </a:moveTo>
                  <a:cubicBezTo>
                    <a:pt x="702942" y="1270606"/>
                    <a:pt x="708986" y="1284105"/>
                    <a:pt x="708985" y="1299017"/>
                  </a:cubicBezTo>
                  <a:cubicBezTo>
                    <a:pt x="708986" y="1328840"/>
                    <a:pt x="684809" y="1353017"/>
                    <a:pt x="654986" y="1353017"/>
                  </a:cubicBezTo>
                  <a:cubicBezTo>
                    <a:pt x="625162" y="1353016"/>
                    <a:pt x="600985" y="1328839"/>
                    <a:pt x="600986" y="1299017"/>
                  </a:cubicBezTo>
                  <a:cubicBezTo>
                    <a:pt x="600985" y="1269194"/>
                    <a:pt x="625162" y="1245017"/>
                    <a:pt x="654985" y="1245016"/>
                  </a:cubicBezTo>
                  <a:cubicBezTo>
                    <a:pt x="669897" y="1245017"/>
                    <a:pt x="683397" y="1251061"/>
                    <a:pt x="693169" y="1260833"/>
                  </a:cubicBezTo>
                  <a:close/>
                  <a:moveTo>
                    <a:pt x="916312" y="1527819"/>
                  </a:moveTo>
                  <a:cubicBezTo>
                    <a:pt x="924660" y="1538833"/>
                    <a:pt x="928807" y="1553031"/>
                    <a:pt x="926773" y="1567803"/>
                  </a:cubicBezTo>
                  <a:cubicBezTo>
                    <a:pt x="922704" y="1597347"/>
                    <a:pt x="895456" y="1618001"/>
                    <a:pt x="865911" y="1613932"/>
                  </a:cubicBezTo>
                  <a:cubicBezTo>
                    <a:pt x="836367" y="1609864"/>
                    <a:pt x="815714" y="1582615"/>
                    <a:pt x="819782" y="1553071"/>
                  </a:cubicBezTo>
                  <a:cubicBezTo>
                    <a:pt x="823850" y="1523527"/>
                    <a:pt x="851099" y="1502874"/>
                    <a:pt x="880643" y="1506942"/>
                  </a:cubicBezTo>
                  <a:cubicBezTo>
                    <a:pt x="895416" y="1508976"/>
                    <a:pt x="907965" y="1516805"/>
                    <a:pt x="916312" y="1527819"/>
                  </a:cubicBezTo>
                  <a:close/>
                  <a:moveTo>
                    <a:pt x="834969" y="1398878"/>
                  </a:moveTo>
                  <a:cubicBezTo>
                    <a:pt x="844742" y="1408651"/>
                    <a:pt x="850786" y="1422150"/>
                    <a:pt x="850785" y="1437061"/>
                  </a:cubicBezTo>
                  <a:cubicBezTo>
                    <a:pt x="850786" y="1466885"/>
                    <a:pt x="826609" y="1491062"/>
                    <a:pt x="796786" y="1491062"/>
                  </a:cubicBezTo>
                  <a:cubicBezTo>
                    <a:pt x="766962" y="1491061"/>
                    <a:pt x="742785" y="1466884"/>
                    <a:pt x="742786" y="1437062"/>
                  </a:cubicBezTo>
                  <a:cubicBezTo>
                    <a:pt x="742785" y="1407238"/>
                    <a:pt x="766962" y="1383061"/>
                    <a:pt x="796785" y="1383061"/>
                  </a:cubicBezTo>
                  <a:cubicBezTo>
                    <a:pt x="811697" y="1383061"/>
                    <a:pt x="825197" y="1389106"/>
                    <a:pt x="834969" y="1398878"/>
                  </a:cubicBezTo>
                  <a:close/>
                  <a:moveTo>
                    <a:pt x="355005" y="809803"/>
                  </a:moveTo>
                  <a:cubicBezTo>
                    <a:pt x="364778" y="819576"/>
                    <a:pt x="370822" y="833076"/>
                    <a:pt x="370821" y="847987"/>
                  </a:cubicBezTo>
                  <a:cubicBezTo>
                    <a:pt x="370822" y="877810"/>
                    <a:pt x="346645" y="901987"/>
                    <a:pt x="316822" y="901987"/>
                  </a:cubicBezTo>
                  <a:cubicBezTo>
                    <a:pt x="286998" y="901987"/>
                    <a:pt x="262821" y="877810"/>
                    <a:pt x="262822" y="847987"/>
                  </a:cubicBezTo>
                  <a:cubicBezTo>
                    <a:pt x="262821" y="818164"/>
                    <a:pt x="286998" y="793987"/>
                    <a:pt x="316821" y="793987"/>
                  </a:cubicBezTo>
                  <a:cubicBezTo>
                    <a:pt x="331733" y="793987"/>
                    <a:pt x="345233" y="800031"/>
                    <a:pt x="355005" y="809803"/>
                  </a:cubicBezTo>
                  <a:close/>
                  <a:moveTo>
                    <a:pt x="555591" y="1031064"/>
                  </a:moveTo>
                  <a:cubicBezTo>
                    <a:pt x="565363" y="1040837"/>
                    <a:pt x="571407" y="1054337"/>
                    <a:pt x="571407" y="1069248"/>
                  </a:cubicBezTo>
                  <a:cubicBezTo>
                    <a:pt x="571407" y="1099071"/>
                    <a:pt x="547230" y="1123248"/>
                    <a:pt x="517407" y="1123248"/>
                  </a:cubicBezTo>
                  <a:cubicBezTo>
                    <a:pt x="487584" y="1123248"/>
                    <a:pt x="463407" y="1099071"/>
                    <a:pt x="463407" y="1069248"/>
                  </a:cubicBezTo>
                  <a:cubicBezTo>
                    <a:pt x="463407" y="1039425"/>
                    <a:pt x="487584" y="1015248"/>
                    <a:pt x="517407" y="1015248"/>
                  </a:cubicBezTo>
                  <a:cubicBezTo>
                    <a:pt x="532318" y="1015248"/>
                    <a:pt x="545819" y="1021292"/>
                    <a:pt x="555591" y="1031064"/>
                  </a:cubicBezTo>
                  <a:close/>
                  <a:moveTo>
                    <a:pt x="487078" y="929258"/>
                  </a:moveTo>
                  <a:cubicBezTo>
                    <a:pt x="496851" y="939031"/>
                    <a:pt x="502895" y="952530"/>
                    <a:pt x="502894" y="967441"/>
                  </a:cubicBezTo>
                  <a:cubicBezTo>
                    <a:pt x="502895" y="997265"/>
                    <a:pt x="478718" y="1021442"/>
                    <a:pt x="448895" y="1021442"/>
                  </a:cubicBezTo>
                  <a:cubicBezTo>
                    <a:pt x="419071" y="1021441"/>
                    <a:pt x="394894" y="997264"/>
                    <a:pt x="394895" y="967442"/>
                  </a:cubicBezTo>
                  <a:cubicBezTo>
                    <a:pt x="394894" y="937618"/>
                    <a:pt x="419071" y="913441"/>
                    <a:pt x="448894" y="913441"/>
                  </a:cubicBezTo>
                  <a:cubicBezTo>
                    <a:pt x="463806" y="913441"/>
                    <a:pt x="477306" y="919486"/>
                    <a:pt x="487078" y="929258"/>
                  </a:cubicBezTo>
                  <a:close/>
                  <a:moveTo>
                    <a:pt x="251999" y="635580"/>
                  </a:moveTo>
                  <a:cubicBezTo>
                    <a:pt x="261772" y="645352"/>
                    <a:pt x="267816" y="658852"/>
                    <a:pt x="267816" y="673763"/>
                  </a:cubicBezTo>
                  <a:cubicBezTo>
                    <a:pt x="267816" y="703586"/>
                    <a:pt x="243639" y="727763"/>
                    <a:pt x="213816" y="727764"/>
                  </a:cubicBezTo>
                  <a:cubicBezTo>
                    <a:pt x="183992" y="727763"/>
                    <a:pt x="159815" y="703586"/>
                    <a:pt x="159816" y="673763"/>
                  </a:cubicBezTo>
                  <a:cubicBezTo>
                    <a:pt x="159816" y="643940"/>
                    <a:pt x="183992" y="619763"/>
                    <a:pt x="213815" y="619763"/>
                  </a:cubicBezTo>
                  <a:cubicBezTo>
                    <a:pt x="228727" y="619763"/>
                    <a:pt x="242227" y="625808"/>
                    <a:pt x="251999" y="635580"/>
                  </a:cubicBezTo>
                  <a:close/>
                  <a:moveTo>
                    <a:pt x="650002" y="1103118"/>
                  </a:moveTo>
                  <a:cubicBezTo>
                    <a:pt x="659774" y="1112891"/>
                    <a:pt x="665818" y="1126391"/>
                    <a:pt x="665818" y="1141302"/>
                  </a:cubicBezTo>
                  <a:cubicBezTo>
                    <a:pt x="665818" y="1171125"/>
                    <a:pt x="641641" y="1195302"/>
                    <a:pt x="611818" y="1195302"/>
                  </a:cubicBezTo>
                  <a:cubicBezTo>
                    <a:pt x="581995" y="1195302"/>
                    <a:pt x="557818" y="1171125"/>
                    <a:pt x="557818" y="1141302"/>
                  </a:cubicBezTo>
                  <a:cubicBezTo>
                    <a:pt x="557818" y="1111479"/>
                    <a:pt x="581995" y="1087302"/>
                    <a:pt x="611818" y="1087302"/>
                  </a:cubicBezTo>
                  <a:cubicBezTo>
                    <a:pt x="626730" y="1087302"/>
                    <a:pt x="640230" y="1093347"/>
                    <a:pt x="650002" y="1103118"/>
                  </a:cubicBezTo>
                  <a:close/>
                  <a:moveTo>
                    <a:pt x="826035" y="1284376"/>
                  </a:moveTo>
                  <a:cubicBezTo>
                    <a:pt x="835807" y="1294148"/>
                    <a:pt x="841851" y="1307648"/>
                    <a:pt x="841851" y="1322559"/>
                  </a:cubicBezTo>
                  <a:cubicBezTo>
                    <a:pt x="841851" y="1352383"/>
                    <a:pt x="817674" y="1376560"/>
                    <a:pt x="787852" y="1376560"/>
                  </a:cubicBezTo>
                  <a:cubicBezTo>
                    <a:pt x="758028" y="1376559"/>
                    <a:pt x="733851" y="1352382"/>
                    <a:pt x="733851" y="1322560"/>
                  </a:cubicBezTo>
                  <a:cubicBezTo>
                    <a:pt x="733851" y="1292736"/>
                    <a:pt x="758028" y="1268559"/>
                    <a:pt x="787851" y="1268559"/>
                  </a:cubicBezTo>
                  <a:cubicBezTo>
                    <a:pt x="802763" y="1268560"/>
                    <a:pt x="816263" y="1274604"/>
                    <a:pt x="826035" y="1284376"/>
                  </a:cubicBezTo>
                  <a:close/>
                  <a:moveTo>
                    <a:pt x="161981" y="460786"/>
                  </a:moveTo>
                  <a:cubicBezTo>
                    <a:pt x="177443" y="475061"/>
                    <a:pt x="183743" y="497723"/>
                    <a:pt x="176172" y="518770"/>
                  </a:cubicBezTo>
                  <a:cubicBezTo>
                    <a:pt x="166076" y="546831"/>
                    <a:pt x="135142" y="561397"/>
                    <a:pt x="107080" y="551302"/>
                  </a:cubicBezTo>
                  <a:cubicBezTo>
                    <a:pt x="79018" y="541206"/>
                    <a:pt x="64452" y="510272"/>
                    <a:pt x="74548" y="482210"/>
                  </a:cubicBezTo>
                  <a:cubicBezTo>
                    <a:pt x="84643" y="454148"/>
                    <a:pt x="115577" y="439582"/>
                    <a:pt x="143640" y="449678"/>
                  </a:cubicBezTo>
                  <a:cubicBezTo>
                    <a:pt x="150655" y="452202"/>
                    <a:pt x="156827" y="456028"/>
                    <a:pt x="161981" y="460786"/>
                  </a:cubicBezTo>
                  <a:close/>
                  <a:moveTo>
                    <a:pt x="949467" y="1389938"/>
                  </a:moveTo>
                  <a:cubicBezTo>
                    <a:pt x="959239" y="1399710"/>
                    <a:pt x="965284" y="1413210"/>
                    <a:pt x="965284" y="1428121"/>
                  </a:cubicBezTo>
                  <a:cubicBezTo>
                    <a:pt x="965284" y="1457944"/>
                    <a:pt x="941107" y="1482121"/>
                    <a:pt x="911284" y="1482122"/>
                  </a:cubicBezTo>
                  <a:cubicBezTo>
                    <a:pt x="881460" y="1482121"/>
                    <a:pt x="857283" y="1457944"/>
                    <a:pt x="857284" y="1428121"/>
                  </a:cubicBezTo>
                  <a:cubicBezTo>
                    <a:pt x="857284" y="1398298"/>
                    <a:pt x="881461" y="1374121"/>
                    <a:pt x="911283" y="1374121"/>
                  </a:cubicBezTo>
                  <a:cubicBezTo>
                    <a:pt x="926195" y="1374121"/>
                    <a:pt x="939695" y="1380166"/>
                    <a:pt x="949467" y="1389938"/>
                  </a:cubicBezTo>
                  <a:close/>
                  <a:moveTo>
                    <a:pt x="762909" y="1158525"/>
                  </a:moveTo>
                  <a:cubicBezTo>
                    <a:pt x="772681" y="1168297"/>
                    <a:pt x="778726" y="1181798"/>
                    <a:pt x="778726" y="1196709"/>
                  </a:cubicBezTo>
                  <a:cubicBezTo>
                    <a:pt x="778726" y="1226532"/>
                    <a:pt x="754549" y="1250709"/>
                    <a:pt x="724726" y="1250709"/>
                  </a:cubicBezTo>
                  <a:cubicBezTo>
                    <a:pt x="694902" y="1250709"/>
                    <a:pt x="670725" y="1226532"/>
                    <a:pt x="670726" y="1196709"/>
                  </a:cubicBezTo>
                  <a:cubicBezTo>
                    <a:pt x="670726" y="1166886"/>
                    <a:pt x="694903" y="1142709"/>
                    <a:pt x="724725" y="1142709"/>
                  </a:cubicBezTo>
                  <a:cubicBezTo>
                    <a:pt x="739637" y="1142709"/>
                    <a:pt x="753137" y="1148753"/>
                    <a:pt x="762909" y="1158525"/>
                  </a:cubicBezTo>
                  <a:close/>
                  <a:moveTo>
                    <a:pt x="1049685" y="1505409"/>
                  </a:moveTo>
                  <a:cubicBezTo>
                    <a:pt x="1058034" y="1516423"/>
                    <a:pt x="1062180" y="1530621"/>
                    <a:pt x="1060146" y="1545394"/>
                  </a:cubicBezTo>
                  <a:cubicBezTo>
                    <a:pt x="1056078" y="1574938"/>
                    <a:pt x="1028829" y="1595591"/>
                    <a:pt x="999284" y="1591523"/>
                  </a:cubicBezTo>
                  <a:cubicBezTo>
                    <a:pt x="969740" y="1587455"/>
                    <a:pt x="949087" y="1560206"/>
                    <a:pt x="953155" y="1530662"/>
                  </a:cubicBezTo>
                  <a:cubicBezTo>
                    <a:pt x="957223" y="1501117"/>
                    <a:pt x="984472" y="1480464"/>
                    <a:pt x="1014016" y="1484532"/>
                  </a:cubicBezTo>
                  <a:cubicBezTo>
                    <a:pt x="1028789" y="1486567"/>
                    <a:pt x="1041338" y="1494396"/>
                    <a:pt x="1049685" y="1505409"/>
                  </a:cubicBezTo>
                  <a:close/>
                  <a:moveTo>
                    <a:pt x="372466" y="676350"/>
                  </a:moveTo>
                  <a:cubicBezTo>
                    <a:pt x="382239" y="686123"/>
                    <a:pt x="388283" y="699622"/>
                    <a:pt x="388282" y="714533"/>
                  </a:cubicBezTo>
                  <a:cubicBezTo>
                    <a:pt x="388283" y="744357"/>
                    <a:pt x="364106" y="768534"/>
                    <a:pt x="334283" y="768534"/>
                  </a:cubicBezTo>
                  <a:cubicBezTo>
                    <a:pt x="304459" y="768533"/>
                    <a:pt x="280282" y="744356"/>
                    <a:pt x="280283" y="714534"/>
                  </a:cubicBezTo>
                  <a:cubicBezTo>
                    <a:pt x="280282" y="684710"/>
                    <a:pt x="304459" y="660533"/>
                    <a:pt x="334282" y="660533"/>
                  </a:cubicBezTo>
                  <a:cubicBezTo>
                    <a:pt x="349194" y="660533"/>
                    <a:pt x="362694" y="666578"/>
                    <a:pt x="372466" y="676350"/>
                  </a:cubicBezTo>
                  <a:close/>
                  <a:moveTo>
                    <a:pt x="471899" y="791893"/>
                  </a:moveTo>
                  <a:cubicBezTo>
                    <a:pt x="481672" y="801666"/>
                    <a:pt x="487715" y="815165"/>
                    <a:pt x="487715" y="830077"/>
                  </a:cubicBezTo>
                  <a:cubicBezTo>
                    <a:pt x="487715" y="859900"/>
                    <a:pt x="463538" y="884077"/>
                    <a:pt x="433716" y="884077"/>
                  </a:cubicBezTo>
                  <a:cubicBezTo>
                    <a:pt x="403892" y="884076"/>
                    <a:pt x="379715" y="859899"/>
                    <a:pt x="379715" y="830077"/>
                  </a:cubicBezTo>
                  <a:cubicBezTo>
                    <a:pt x="379715" y="800254"/>
                    <a:pt x="403892" y="776077"/>
                    <a:pt x="433715" y="776077"/>
                  </a:cubicBezTo>
                  <a:cubicBezTo>
                    <a:pt x="448627" y="776077"/>
                    <a:pt x="462127" y="782121"/>
                    <a:pt x="471899" y="791893"/>
                  </a:cubicBezTo>
                  <a:close/>
                  <a:moveTo>
                    <a:pt x="298819" y="524150"/>
                  </a:moveTo>
                  <a:cubicBezTo>
                    <a:pt x="308592" y="533922"/>
                    <a:pt x="314635" y="547422"/>
                    <a:pt x="314635" y="562333"/>
                  </a:cubicBezTo>
                  <a:cubicBezTo>
                    <a:pt x="314635" y="592156"/>
                    <a:pt x="290458" y="616333"/>
                    <a:pt x="260636" y="616333"/>
                  </a:cubicBezTo>
                  <a:cubicBezTo>
                    <a:pt x="230812" y="616333"/>
                    <a:pt x="206635" y="592156"/>
                    <a:pt x="206635" y="562333"/>
                  </a:cubicBezTo>
                  <a:cubicBezTo>
                    <a:pt x="206635" y="532510"/>
                    <a:pt x="230812" y="508333"/>
                    <a:pt x="260635" y="508333"/>
                  </a:cubicBezTo>
                  <a:cubicBezTo>
                    <a:pt x="275547" y="508333"/>
                    <a:pt x="289047" y="514378"/>
                    <a:pt x="298819" y="524150"/>
                  </a:cubicBezTo>
                  <a:close/>
                  <a:moveTo>
                    <a:pt x="665694" y="964126"/>
                  </a:moveTo>
                  <a:cubicBezTo>
                    <a:pt x="675466" y="973898"/>
                    <a:pt x="681511" y="987398"/>
                    <a:pt x="681510" y="1002310"/>
                  </a:cubicBezTo>
                  <a:cubicBezTo>
                    <a:pt x="681511" y="1032133"/>
                    <a:pt x="657334" y="1056310"/>
                    <a:pt x="627511" y="1056310"/>
                  </a:cubicBezTo>
                  <a:cubicBezTo>
                    <a:pt x="597687" y="1056309"/>
                    <a:pt x="573510" y="1032132"/>
                    <a:pt x="573511" y="1002310"/>
                  </a:cubicBezTo>
                  <a:cubicBezTo>
                    <a:pt x="573510" y="972487"/>
                    <a:pt x="597687" y="948310"/>
                    <a:pt x="627510" y="948309"/>
                  </a:cubicBezTo>
                  <a:cubicBezTo>
                    <a:pt x="642422" y="948310"/>
                    <a:pt x="655922" y="954354"/>
                    <a:pt x="665694" y="964126"/>
                  </a:cubicBezTo>
                  <a:close/>
                  <a:moveTo>
                    <a:pt x="593305" y="862709"/>
                  </a:moveTo>
                  <a:cubicBezTo>
                    <a:pt x="603078" y="872482"/>
                    <a:pt x="609122" y="885981"/>
                    <a:pt x="609122" y="900893"/>
                  </a:cubicBezTo>
                  <a:cubicBezTo>
                    <a:pt x="609122" y="930716"/>
                    <a:pt x="584945" y="954893"/>
                    <a:pt x="555122" y="954893"/>
                  </a:cubicBezTo>
                  <a:cubicBezTo>
                    <a:pt x="525298" y="954892"/>
                    <a:pt x="501121" y="930715"/>
                    <a:pt x="501122" y="900893"/>
                  </a:cubicBezTo>
                  <a:cubicBezTo>
                    <a:pt x="501122" y="871070"/>
                    <a:pt x="525298" y="846893"/>
                    <a:pt x="555121" y="846892"/>
                  </a:cubicBezTo>
                  <a:cubicBezTo>
                    <a:pt x="570033" y="846893"/>
                    <a:pt x="583533" y="852937"/>
                    <a:pt x="593305" y="862709"/>
                  </a:cubicBezTo>
                  <a:close/>
                  <a:moveTo>
                    <a:pt x="941072" y="1277797"/>
                  </a:moveTo>
                  <a:cubicBezTo>
                    <a:pt x="950845" y="1287570"/>
                    <a:pt x="956889" y="1301069"/>
                    <a:pt x="956889" y="1315981"/>
                  </a:cubicBezTo>
                  <a:cubicBezTo>
                    <a:pt x="956889" y="1345804"/>
                    <a:pt x="932712" y="1369981"/>
                    <a:pt x="902889" y="1369981"/>
                  </a:cubicBezTo>
                  <a:cubicBezTo>
                    <a:pt x="873065" y="1369980"/>
                    <a:pt x="848888" y="1345803"/>
                    <a:pt x="848889" y="1315981"/>
                  </a:cubicBezTo>
                  <a:cubicBezTo>
                    <a:pt x="848889" y="1286158"/>
                    <a:pt x="873065" y="1261981"/>
                    <a:pt x="902888" y="1261980"/>
                  </a:cubicBezTo>
                  <a:cubicBezTo>
                    <a:pt x="917800" y="1261981"/>
                    <a:pt x="931300" y="1268025"/>
                    <a:pt x="941072" y="1277797"/>
                  </a:cubicBezTo>
                  <a:close/>
                  <a:moveTo>
                    <a:pt x="761042" y="1042417"/>
                  </a:moveTo>
                  <a:cubicBezTo>
                    <a:pt x="770814" y="1052189"/>
                    <a:pt x="776858" y="1065689"/>
                    <a:pt x="776858" y="1080600"/>
                  </a:cubicBezTo>
                  <a:cubicBezTo>
                    <a:pt x="776858" y="1110423"/>
                    <a:pt x="752681" y="1134600"/>
                    <a:pt x="722859" y="1134601"/>
                  </a:cubicBezTo>
                  <a:cubicBezTo>
                    <a:pt x="693035" y="1134600"/>
                    <a:pt x="668858" y="1110423"/>
                    <a:pt x="668858" y="1080600"/>
                  </a:cubicBezTo>
                  <a:cubicBezTo>
                    <a:pt x="668858" y="1050777"/>
                    <a:pt x="693035" y="1026600"/>
                    <a:pt x="722858" y="1026600"/>
                  </a:cubicBezTo>
                  <a:cubicBezTo>
                    <a:pt x="737770" y="1026600"/>
                    <a:pt x="751270" y="1032645"/>
                    <a:pt x="761042" y="1042417"/>
                  </a:cubicBezTo>
                  <a:close/>
                  <a:moveTo>
                    <a:pt x="885860" y="1173438"/>
                  </a:moveTo>
                  <a:cubicBezTo>
                    <a:pt x="895632" y="1183211"/>
                    <a:pt x="901676" y="1196711"/>
                    <a:pt x="901676" y="1211622"/>
                  </a:cubicBezTo>
                  <a:cubicBezTo>
                    <a:pt x="901676" y="1241445"/>
                    <a:pt x="877499" y="1265622"/>
                    <a:pt x="847676" y="1265622"/>
                  </a:cubicBezTo>
                  <a:cubicBezTo>
                    <a:pt x="817853" y="1265622"/>
                    <a:pt x="793676" y="1241445"/>
                    <a:pt x="793676" y="1211622"/>
                  </a:cubicBezTo>
                  <a:cubicBezTo>
                    <a:pt x="793676" y="1181799"/>
                    <a:pt x="817853" y="1157622"/>
                    <a:pt x="847676" y="1157622"/>
                  </a:cubicBezTo>
                  <a:cubicBezTo>
                    <a:pt x="862588" y="1157622"/>
                    <a:pt x="876088" y="1163666"/>
                    <a:pt x="885860" y="1173438"/>
                  </a:cubicBezTo>
                  <a:close/>
                  <a:moveTo>
                    <a:pt x="496087" y="668302"/>
                  </a:moveTo>
                  <a:cubicBezTo>
                    <a:pt x="505860" y="678075"/>
                    <a:pt x="511904" y="691574"/>
                    <a:pt x="511903" y="706485"/>
                  </a:cubicBezTo>
                  <a:cubicBezTo>
                    <a:pt x="511904" y="736309"/>
                    <a:pt x="487727" y="760486"/>
                    <a:pt x="457904" y="760486"/>
                  </a:cubicBezTo>
                  <a:cubicBezTo>
                    <a:pt x="428080" y="760485"/>
                    <a:pt x="403903" y="736308"/>
                    <a:pt x="403904" y="706486"/>
                  </a:cubicBezTo>
                  <a:cubicBezTo>
                    <a:pt x="403903" y="676662"/>
                    <a:pt x="428080" y="652485"/>
                    <a:pt x="457903" y="652485"/>
                  </a:cubicBezTo>
                  <a:cubicBezTo>
                    <a:pt x="472815" y="652485"/>
                    <a:pt x="486315" y="658530"/>
                    <a:pt x="496087" y="668302"/>
                  </a:cubicBezTo>
                  <a:close/>
                  <a:moveTo>
                    <a:pt x="1067538" y="1359848"/>
                  </a:moveTo>
                  <a:cubicBezTo>
                    <a:pt x="1077310" y="1369620"/>
                    <a:pt x="1083354" y="1383120"/>
                    <a:pt x="1083354" y="1398031"/>
                  </a:cubicBezTo>
                  <a:cubicBezTo>
                    <a:pt x="1083354" y="1427854"/>
                    <a:pt x="1059177" y="1452031"/>
                    <a:pt x="1029354" y="1452032"/>
                  </a:cubicBezTo>
                  <a:cubicBezTo>
                    <a:pt x="999531" y="1452031"/>
                    <a:pt x="975354" y="1427854"/>
                    <a:pt x="975354" y="1398031"/>
                  </a:cubicBezTo>
                  <a:cubicBezTo>
                    <a:pt x="975354" y="1368208"/>
                    <a:pt x="999531" y="1344031"/>
                    <a:pt x="1029354" y="1344031"/>
                  </a:cubicBezTo>
                  <a:cubicBezTo>
                    <a:pt x="1044266" y="1344031"/>
                    <a:pt x="1057766" y="1350076"/>
                    <a:pt x="1067538" y="1359848"/>
                  </a:cubicBezTo>
                  <a:close/>
                  <a:moveTo>
                    <a:pt x="230876" y="339840"/>
                  </a:moveTo>
                  <a:cubicBezTo>
                    <a:pt x="246338" y="354114"/>
                    <a:pt x="252638" y="376777"/>
                    <a:pt x="245067" y="397823"/>
                  </a:cubicBezTo>
                  <a:cubicBezTo>
                    <a:pt x="234971" y="425885"/>
                    <a:pt x="204037" y="440451"/>
                    <a:pt x="175975" y="430355"/>
                  </a:cubicBezTo>
                  <a:cubicBezTo>
                    <a:pt x="147912" y="420260"/>
                    <a:pt x="133347" y="389326"/>
                    <a:pt x="143443" y="361263"/>
                  </a:cubicBezTo>
                  <a:cubicBezTo>
                    <a:pt x="153538" y="333201"/>
                    <a:pt x="184472" y="318636"/>
                    <a:pt x="212534" y="328731"/>
                  </a:cubicBezTo>
                  <a:cubicBezTo>
                    <a:pt x="219550" y="331255"/>
                    <a:pt x="225722" y="335082"/>
                    <a:pt x="230876" y="339840"/>
                  </a:cubicBezTo>
                  <a:close/>
                  <a:moveTo>
                    <a:pt x="419431" y="563401"/>
                  </a:moveTo>
                  <a:cubicBezTo>
                    <a:pt x="429203" y="573173"/>
                    <a:pt x="435247" y="586673"/>
                    <a:pt x="435247" y="601584"/>
                  </a:cubicBezTo>
                  <a:cubicBezTo>
                    <a:pt x="435247" y="631407"/>
                    <a:pt x="411070" y="655584"/>
                    <a:pt x="381247" y="655585"/>
                  </a:cubicBezTo>
                  <a:cubicBezTo>
                    <a:pt x="351424" y="655584"/>
                    <a:pt x="327247" y="631407"/>
                    <a:pt x="327247" y="601584"/>
                  </a:cubicBezTo>
                  <a:cubicBezTo>
                    <a:pt x="327247" y="571761"/>
                    <a:pt x="351424" y="547584"/>
                    <a:pt x="381247" y="547584"/>
                  </a:cubicBezTo>
                  <a:cubicBezTo>
                    <a:pt x="396159" y="547584"/>
                    <a:pt x="409659" y="553629"/>
                    <a:pt x="419431" y="563401"/>
                  </a:cubicBezTo>
                  <a:close/>
                  <a:moveTo>
                    <a:pt x="590502" y="740353"/>
                  </a:moveTo>
                  <a:cubicBezTo>
                    <a:pt x="600274" y="750126"/>
                    <a:pt x="606318" y="763626"/>
                    <a:pt x="606318" y="778537"/>
                  </a:cubicBezTo>
                  <a:cubicBezTo>
                    <a:pt x="606318" y="808360"/>
                    <a:pt x="582141" y="832537"/>
                    <a:pt x="552318" y="832537"/>
                  </a:cubicBezTo>
                  <a:cubicBezTo>
                    <a:pt x="522495" y="832537"/>
                    <a:pt x="498318" y="808360"/>
                    <a:pt x="498318" y="778537"/>
                  </a:cubicBezTo>
                  <a:cubicBezTo>
                    <a:pt x="498318" y="748714"/>
                    <a:pt x="522495" y="724537"/>
                    <a:pt x="552318" y="724537"/>
                  </a:cubicBezTo>
                  <a:cubicBezTo>
                    <a:pt x="567229" y="724537"/>
                    <a:pt x="580730" y="730581"/>
                    <a:pt x="590502" y="740353"/>
                  </a:cubicBezTo>
                  <a:close/>
                  <a:moveTo>
                    <a:pt x="1178028" y="1450348"/>
                  </a:moveTo>
                  <a:cubicBezTo>
                    <a:pt x="1186376" y="1461363"/>
                    <a:pt x="1190522" y="1475561"/>
                    <a:pt x="1188488" y="1490333"/>
                  </a:cubicBezTo>
                  <a:cubicBezTo>
                    <a:pt x="1184420" y="1519877"/>
                    <a:pt x="1157171" y="1540530"/>
                    <a:pt x="1127627" y="1536462"/>
                  </a:cubicBezTo>
                  <a:cubicBezTo>
                    <a:pt x="1098082" y="1532394"/>
                    <a:pt x="1077429" y="1505145"/>
                    <a:pt x="1081497" y="1475601"/>
                  </a:cubicBezTo>
                  <a:cubicBezTo>
                    <a:pt x="1085565" y="1446057"/>
                    <a:pt x="1112814" y="1425403"/>
                    <a:pt x="1142359" y="1429472"/>
                  </a:cubicBezTo>
                  <a:cubicBezTo>
                    <a:pt x="1157130" y="1431505"/>
                    <a:pt x="1169680" y="1439335"/>
                    <a:pt x="1178028" y="1450348"/>
                  </a:cubicBezTo>
                  <a:close/>
                  <a:moveTo>
                    <a:pt x="886395" y="1048351"/>
                  </a:moveTo>
                  <a:cubicBezTo>
                    <a:pt x="896168" y="1058124"/>
                    <a:pt x="902211" y="1071623"/>
                    <a:pt x="902211" y="1086534"/>
                  </a:cubicBezTo>
                  <a:cubicBezTo>
                    <a:pt x="902212" y="1116358"/>
                    <a:pt x="878035" y="1140535"/>
                    <a:pt x="848212" y="1140535"/>
                  </a:cubicBezTo>
                  <a:cubicBezTo>
                    <a:pt x="818388" y="1140534"/>
                    <a:pt x="794211" y="1116357"/>
                    <a:pt x="794211" y="1086535"/>
                  </a:cubicBezTo>
                  <a:cubicBezTo>
                    <a:pt x="794211" y="1056711"/>
                    <a:pt x="818388" y="1032534"/>
                    <a:pt x="848211" y="1032534"/>
                  </a:cubicBezTo>
                  <a:cubicBezTo>
                    <a:pt x="863123" y="1032535"/>
                    <a:pt x="876623" y="1038579"/>
                    <a:pt x="886395" y="1048351"/>
                  </a:cubicBezTo>
                  <a:close/>
                  <a:moveTo>
                    <a:pt x="755255" y="887564"/>
                  </a:moveTo>
                  <a:cubicBezTo>
                    <a:pt x="765027" y="897336"/>
                    <a:pt x="771072" y="910837"/>
                    <a:pt x="771072" y="925748"/>
                  </a:cubicBezTo>
                  <a:cubicBezTo>
                    <a:pt x="771072" y="955571"/>
                    <a:pt x="746895" y="979748"/>
                    <a:pt x="717072" y="979748"/>
                  </a:cubicBezTo>
                  <a:cubicBezTo>
                    <a:pt x="687248" y="979748"/>
                    <a:pt x="663071" y="955571"/>
                    <a:pt x="663072" y="925748"/>
                  </a:cubicBezTo>
                  <a:cubicBezTo>
                    <a:pt x="663072" y="895925"/>
                    <a:pt x="687249" y="871748"/>
                    <a:pt x="717072" y="871748"/>
                  </a:cubicBezTo>
                  <a:cubicBezTo>
                    <a:pt x="731983" y="871748"/>
                    <a:pt x="745483" y="877792"/>
                    <a:pt x="755255" y="887564"/>
                  </a:cubicBezTo>
                  <a:close/>
                  <a:moveTo>
                    <a:pt x="361295" y="409619"/>
                  </a:moveTo>
                  <a:cubicBezTo>
                    <a:pt x="371067" y="419392"/>
                    <a:pt x="377111" y="432891"/>
                    <a:pt x="377111" y="447803"/>
                  </a:cubicBezTo>
                  <a:cubicBezTo>
                    <a:pt x="377111" y="477626"/>
                    <a:pt x="352934" y="501803"/>
                    <a:pt x="323111" y="501803"/>
                  </a:cubicBezTo>
                  <a:cubicBezTo>
                    <a:pt x="293288" y="501802"/>
                    <a:pt x="269111" y="477625"/>
                    <a:pt x="269111" y="447803"/>
                  </a:cubicBezTo>
                  <a:cubicBezTo>
                    <a:pt x="269111" y="417980"/>
                    <a:pt x="293288" y="393803"/>
                    <a:pt x="323111" y="393802"/>
                  </a:cubicBezTo>
                  <a:cubicBezTo>
                    <a:pt x="338023" y="393803"/>
                    <a:pt x="351523" y="399847"/>
                    <a:pt x="361295" y="409619"/>
                  </a:cubicBezTo>
                  <a:close/>
                  <a:moveTo>
                    <a:pt x="1056788" y="1248247"/>
                  </a:moveTo>
                  <a:cubicBezTo>
                    <a:pt x="1066560" y="1258019"/>
                    <a:pt x="1072604" y="1271520"/>
                    <a:pt x="1072604" y="1286431"/>
                  </a:cubicBezTo>
                  <a:cubicBezTo>
                    <a:pt x="1072604" y="1316254"/>
                    <a:pt x="1048427" y="1340431"/>
                    <a:pt x="1018604" y="1340431"/>
                  </a:cubicBezTo>
                  <a:cubicBezTo>
                    <a:pt x="988781" y="1340431"/>
                    <a:pt x="964604" y="1316254"/>
                    <a:pt x="964604" y="1286431"/>
                  </a:cubicBezTo>
                  <a:cubicBezTo>
                    <a:pt x="964604" y="1256608"/>
                    <a:pt x="988781" y="1232431"/>
                    <a:pt x="1018604" y="1232431"/>
                  </a:cubicBezTo>
                  <a:cubicBezTo>
                    <a:pt x="1033515" y="1232431"/>
                    <a:pt x="1047016" y="1238476"/>
                    <a:pt x="1056788" y="1248247"/>
                  </a:cubicBezTo>
                  <a:close/>
                  <a:moveTo>
                    <a:pt x="1001034" y="1141534"/>
                  </a:moveTo>
                  <a:cubicBezTo>
                    <a:pt x="1010806" y="1151307"/>
                    <a:pt x="1016850" y="1164806"/>
                    <a:pt x="1016850" y="1179718"/>
                  </a:cubicBezTo>
                  <a:cubicBezTo>
                    <a:pt x="1016850" y="1209541"/>
                    <a:pt x="992673" y="1233718"/>
                    <a:pt x="962850" y="1233718"/>
                  </a:cubicBezTo>
                  <a:cubicBezTo>
                    <a:pt x="933027" y="1233717"/>
                    <a:pt x="908850" y="1209540"/>
                    <a:pt x="908850" y="1179718"/>
                  </a:cubicBezTo>
                  <a:cubicBezTo>
                    <a:pt x="908850" y="1149895"/>
                    <a:pt x="933027" y="1125718"/>
                    <a:pt x="962850" y="1125717"/>
                  </a:cubicBezTo>
                  <a:cubicBezTo>
                    <a:pt x="977762" y="1125718"/>
                    <a:pt x="991262" y="1131762"/>
                    <a:pt x="1001034" y="1141534"/>
                  </a:cubicBezTo>
                  <a:close/>
                  <a:moveTo>
                    <a:pt x="547623" y="555783"/>
                  </a:moveTo>
                  <a:cubicBezTo>
                    <a:pt x="557396" y="565556"/>
                    <a:pt x="563440" y="579055"/>
                    <a:pt x="563440" y="593967"/>
                  </a:cubicBezTo>
                  <a:cubicBezTo>
                    <a:pt x="563440" y="623790"/>
                    <a:pt x="539263" y="647967"/>
                    <a:pt x="509440" y="647967"/>
                  </a:cubicBezTo>
                  <a:cubicBezTo>
                    <a:pt x="479617" y="647966"/>
                    <a:pt x="455440" y="623789"/>
                    <a:pt x="455440" y="593967"/>
                  </a:cubicBezTo>
                  <a:cubicBezTo>
                    <a:pt x="455440" y="564144"/>
                    <a:pt x="479617" y="539967"/>
                    <a:pt x="509440" y="539966"/>
                  </a:cubicBezTo>
                  <a:cubicBezTo>
                    <a:pt x="524351" y="539967"/>
                    <a:pt x="537851" y="546011"/>
                    <a:pt x="547623" y="555783"/>
                  </a:cubicBezTo>
                  <a:close/>
                  <a:moveTo>
                    <a:pt x="864331" y="934929"/>
                  </a:moveTo>
                  <a:cubicBezTo>
                    <a:pt x="874103" y="944701"/>
                    <a:pt x="880148" y="958201"/>
                    <a:pt x="880148" y="973112"/>
                  </a:cubicBezTo>
                  <a:cubicBezTo>
                    <a:pt x="880148" y="1002935"/>
                    <a:pt x="855971" y="1027112"/>
                    <a:pt x="826148" y="1027113"/>
                  </a:cubicBezTo>
                  <a:cubicBezTo>
                    <a:pt x="796324" y="1027112"/>
                    <a:pt x="772147" y="1002935"/>
                    <a:pt x="772148" y="973112"/>
                  </a:cubicBezTo>
                  <a:cubicBezTo>
                    <a:pt x="772148" y="943289"/>
                    <a:pt x="796325" y="919112"/>
                    <a:pt x="826148" y="919112"/>
                  </a:cubicBezTo>
                  <a:cubicBezTo>
                    <a:pt x="841059" y="919112"/>
                    <a:pt x="854559" y="925157"/>
                    <a:pt x="864331" y="934929"/>
                  </a:cubicBezTo>
                  <a:close/>
                  <a:moveTo>
                    <a:pt x="1164048" y="1298505"/>
                  </a:moveTo>
                  <a:cubicBezTo>
                    <a:pt x="1173821" y="1308278"/>
                    <a:pt x="1179865" y="1321777"/>
                    <a:pt x="1179865" y="1336689"/>
                  </a:cubicBezTo>
                  <a:cubicBezTo>
                    <a:pt x="1179865" y="1366512"/>
                    <a:pt x="1155688" y="1390689"/>
                    <a:pt x="1125865" y="1390689"/>
                  </a:cubicBezTo>
                  <a:cubicBezTo>
                    <a:pt x="1096041" y="1390688"/>
                    <a:pt x="1071864" y="1366511"/>
                    <a:pt x="1071865" y="1336689"/>
                  </a:cubicBezTo>
                  <a:cubicBezTo>
                    <a:pt x="1071865" y="1306866"/>
                    <a:pt x="1096042" y="1282689"/>
                    <a:pt x="1125865" y="1282688"/>
                  </a:cubicBezTo>
                  <a:cubicBezTo>
                    <a:pt x="1140776" y="1282689"/>
                    <a:pt x="1154276" y="1288733"/>
                    <a:pt x="1164048" y="1298505"/>
                  </a:cubicBezTo>
                  <a:close/>
                  <a:moveTo>
                    <a:pt x="299607" y="237236"/>
                  </a:moveTo>
                  <a:cubicBezTo>
                    <a:pt x="309379" y="247008"/>
                    <a:pt x="315423" y="260508"/>
                    <a:pt x="315423" y="275419"/>
                  </a:cubicBezTo>
                  <a:cubicBezTo>
                    <a:pt x="315424" y="305243"/>
                    <a:pt x="291247" y="329420"/>
                    <a:pt x="261423" y="329419"/>
                  </a:cubicBezTo>
                  <a:cubicBezTo>
                    <a:pt x="231600" y="329420"/>
                    <a:pt x="207423" y="305242"/>
                    <a:pt x="207423" y="275420"/>
                  </a:cubicBezTo>
                  <a:cubicBezTo>
                    <a:pt x="207423" y="245596"/>
                    <a:pt x="231600" y="221419"/>
                    <a:pt x="261423" y="221420"/>
                  </a:cubicBezTo>
                  <a:cubicBezTo>
                    <a:pt x="276335" y="221419"/>
                    <a:pt x="289835" y="227464"/>
                    <a:pt x="299607" y="237236"/>
                  </a:cubicBezTo>
                  <a:close/>
                  <a:moveTo>
                    <a:pt x="479449" y="442491"/>
                  </a:moveTo>
                  <a:cubicBezTo>
                    <a:pt x="489221" y="452264"/>
                    <a:pt x="495265" y="465763"/>
                    <a:pt x="495265" y="480674"/>
                  </a:cubicBezTo>
                  <a:cubicBezTo>
                    <a:pt x="495265" y="510498"/>
                    <a:pt x="471088" y="534675"/>
                    <a:pt x="441265" y="534675"/>
                  </a:cubicBezTo>
                  <a:cubicBezTo>
                    <a:pt x="411442" y="534674"/>
                    <a:pt x="387265" y="510497"/>
                    <a:pt x="387265" y="480675"/>
                  </a:cubicBezTo>
                  <a:cubicBezTo>
                    <a:pt x="387265" y="450851"/>
                    <a:pt x="411442" y="426674"/>
                    <a:pt x="441265" y="426674"/>
                  </a:cubicBezTo>
                  <a:cubicBezTo>
                    <a:pt x="456177" y="426675"/>
                    <a:pt x="469677" y="432719"/>
                    <a:pt x="479449" y="442491"/>
                  </a:cubicBezTo>
                  <a:close/>
                  <a:moveTo>
                    <a:pt x="638697" y="630589"/>
                  </a:moveTo>
                  <a:cubicBezTo>
                    <a:pt x="648469" y="640361"/>
                    <a:pt x="654513" y="653861"/>
                    <a:pt x="654513" y="668772"/>
                  </a:cubicBezTo>
                  <a:cubicBezTo>
                    <a:pt x="654513" y="698596"/>
                    <a:pt x="630336" y="722773"/>
                    <a:pt x="600513" y="722773"/>
                  </a:cubicBezTo>
                  <a:cubicBezTo>
                    <a:pt x="570690" y="722772"/>
                    <a:pt x="546513" y="698595"/>
                    <a:pt x="546513" y="668772"/>
                  </a:cubicBezTo>
                  <a:cubicBezTo>
                    <a:pt x="546513" y="638949"/>
                    <a:pt x="570690" y="614772"/>
                    <a:pt x="600513" y="614772"/>
                  </a:cubicBezTo>
                  <a:cubicBezTo>
                    <a:pt x="615425" y="614772"/>
                    <a:pt x="628925" y="620817"/>
                    <a:pt x="638697" y="630589"/>
                  </a:cubicBezTo>
                  <a:close/>
                  <a:moveTo>
                    <a:pt x="1284662" y="1388738"/>
                  </a:moveTo>
                  <a:cubicBezTo>
                    <a:pt x="1293010" y="1399753"/>
                    <a:pt x="1297156" y="1413951"/>
                    <a:pt x="1295122" y="1428723"/>
                  </a:cubicBezTo>
                  <a:cubicBezTo>
                    <a:pt x="1291054" y="1458267"/>
                    <a:pt x="1263805" y="1478920"/>
                    <a:pt x="1234261" y="1474852"/>
                  </a:cubicBezTo>
                  <a:cubicBezTo>
                    <a:pt x="1204717" y="1470784"/>
                    <a:pt x="1184064" y="1443535"/>
                    <a:pt x="1188132" y="1413991"/>
                  </a:cubicBezTo>
                  <a:cubicBezTo>
                    <a:pt x="1192200" y="1384447"/>
                    <a:pt x="1219449" y="1363794"/>
                    <a:pt x="1248993" y="1367862"/>
                  </a:cubicBezTo>
                  <a:cubicBezTo>
                    <a:pt x="1263765" y="1369895"/>
                    <a:pt x="1276314" y="1377725"/>
                    <a:pt x="1284662" y="1388738"/>
                  </a:cubicBezTo>
                  <a:close/>
                  <a:moveTo>
                    <a:pt x="1004862" y="1022142"/>
                  </a:moveTo>
                  <a:cubicBezTo>
                    <a:pt x="1014634" y="1031914"/>
                    <a:pt x="1020678" y="1045414"/>
                    <a:pt x="1020678" y="1060326"/>
                  </a:cubicBezTo>
                  <a:cubicBezTo>
                    <a:pt x="1020678" y="1090149"/>
                    <a:pt x="996501" y="1114326"/>
                    <a:pt x="966678" y="1114326"/>
                  </a:cubicBezTo>
                  <a:cubicBezTo>
                    <a:pt x="936855" y="1114325"/>
                    <a:pt x="912678" y="1090148"/>
                    <a:pt x="912678" y="1060326"/>
                  </a:cubicBezTo>
                  <a:cubicBezTo>
                    <a:pt x="912678" y="1030503"/>
                    <a:pt x="936855" y="1006326"/>
                    <a:pt x="966678" y="1006325"/>
                  </a:cubicBezTo>
                  <a:cubicBezTo>
                    <a:pt x="981590" y="1006326"/>
                    <a:pt x="995090" y="1012370"/>
                    <a:pt x="1004862" y="1022142"/>
                  </a:cubicBezTo>
                  <a:close/>
                  <a:moveTo>
                    <a:pt x="809048" y="767606"/>
                  </a:moveTo>
                  <a:cubicBezTo>
                    <a:pt x="818820" y="777378"/>
                    <a:pt x="824864" y="790878"/>
                    <a:pt x="824864" y="805789"/>
                  </a:cubicBezTo>
                  <a:cubicBezTo>
                    <a:pt x="824864" y="835612"/>
                    <a:pt x="800687" y="859789"/>
                    <a:pt x="770864" y="859790"/>
                  </a:cubicBezTo>
                  <a:cubicBezTo>
                    <a:pt x="748497" y="859789"/>
                    <a:pt x="729305" y="846190"/>
                    <a:pt x="721107" y="826808"/>
                  </a:cubicBezTo>
                  <a:lnTo>
                    <a:pt x="719779" y="820227"/>
                  </a:lnTo>
                  <a:lnTo>
                    <a:pt x="717057" y="833708"/>
                  </a:lnTo>
                  <a:cubicBezTo>
                    <a:pt x="708860" y="853090"/>
                    <a:pt x="689669" y="866689"/>
                    <a:pt x="667301" y="866689"/>
                  </a:cubicBezTo>
                  <a:cubicBezTo>
                    <a:pt x="637478" y="866689"/>
                    <a:pt x="613301" y="842512"/>
                    <a:pt x="613301" y="812689"/>
                  </a:cubicBezTo>
                  <a:cubicBezTo>
                    <a:pt x="613301" y="782866"/>
                    <a:pt x="637478" y="758689"/>
                    <a:pt x="667301" y="758689"/>
                  </a:cubicBezTo>
                  <a:cubicBezTo>
                    <a:pt x="682213" y="758689"/>
                    <a:pt x="695713" y="764733"/>
                    <a:pt x="705485" y="774505"/>
                  </a:cubicBezTo>
                  <a:cubicBezTo>
                    <a:pt x="710371" y="779392"/>
                    <a:pt x="714325" y="785210"/>
                    <a:pt x="717058" y="791670"/>
                  </a:cubicBezTo>
                  <a:lnTo>
                    <a:pt x="718386" y="798251"/>
                  </a:lnTo>
                  <a:lnTo>
                    <a:pt x="721108" y="784770"/>
                  </a:lnTo>
                  <a:cubicBezTo>
                    <a:pt x="729305" y="765388"/>
                    <a:pt x="748496" y="751789"/>
                    <a:pt x="770864" y="751789"/>
                  </a:cubicBezTo>
                  <a:cubicBezTo>
                    <a:pt x="785775" y="751789"/>
                    <a:pt x="799276" y="757834"/>
                    <a:pt x="809048" y="767606"/>
                  </a:cubicBezTo>
                  <a:close/>
                  <a:moveTo>
                    <a:pt x="437079" y="316334"/>
                  </a:moveTo>
                  <a:cubicBezTo>
                    <a:pt x="446852" y="326107"/>
                    <a:pt x="452896" y="339607"/>
                    <a:pt x="452896" y="354518"/>
                  </a:cubicBezTo>
                  <a:cubicBezTo>
                    <a:pt x="452896" y="384341"/>
                    <a:pt x="428719" y="408518"/>
                    <a:pt x="398896" y="408518"/>
                  </a:cubicBezTo>
                  <a:cubicBezTo>
                    <a:pt x="369072" y="408518"/>
                    <a:pt x="344895" y="384341"/>
                    <a:pt x="344896" y="354518"/>
                  </a:cubicBezTo>
                  <a:cubicBezTo>
                    <a:pt x="344896" y="324695"/>
                    <a:pt x="369073" y="300518"/>
                    <a:pt x="398895" y="300518"/>
                  </a:cubicBezTo>
                  <a:cubicBezTo>
                    <a:pt x="413807" y="300518"/>
                    <a:pt x="427307" y="306562"/>
                    <a:pt x="437079" y="316334"/>
                  </a:cubicBezTo>
                  <a:close/>
                  <a:moveTo>
                    <a:pt x="1150886" y="1172084"/>
                  </a:moveTo>
                  <a:cubicBezTo>
                    <a:pt x="1160658" y="1181856"/>
                    <a:pt x="1166703" y="1195356"/>
                    <a:pt x="1166702" y="1210267"/>
                  </a:cubicBezTo>
                  <a:cubicBezTo>
                    <a:pt x="1166703" y="1240090"/>
                    <a:pt x="1142526" y="1264267"/>
                    <a:pt x="1112703" y="1264267"/>
                  </a:cubicBezTo>
                  <a:cubicBezTo>
                    <a:pt x="1082879" y="1264267"/>
                    <a:pt x="1058702" y="1240090"/>
                    <a:pt x="1058703" y="1210267"/>
                  </a:cubicBezTo>
                  <a:cubicBezTo>
                    <a:pt x="1058702" y="1180444"/>
                    <a:pt x="1082879" y="1156267"/>
                    <a:pt x="1112702" y="1156267"/>
                  </a:cubicBezTo>
                  <a:cubicBezTo>
                    <a:pt x="1127614" y="1156267"/>
                    <a:pt x="1141114" y="1162312"/>
                    <a:pt x="1150886" y="1172084"/>
                  </a:cubicBezTo>
                  <a:close/>
                  <a:moveTo>
                    <a:pt x="758241" y="665179"/>
                  </a:moveTo>
                  <a:cubicBezTo>
                    <a:pt x="768014" y="674952"/>
                    <a:pt x="774058" y="688452"/>
                    <a:pt x="774058" y="703363"/>
                  </a:cubicBezTo>
                  <a:cubicBezTo>
                    <a:pt x="774058" y="733186"/>
                    <a:pt x="749881" y="757363"/>
                    <a:pt x="720058" y="757363"/>
                  </a:cubicBezTo>
                  <a:cubicBezTo>
                    <a:pt x="690235" y="757363"/>
                    <a:pt x="666058" y="733186"/>
                    <a:pt x="666058" y="703363"/>
                  </a:cubicBezTo>
                  <a:cubicBezTo>
                    <a:pt x="666058" y="673540"/>
                    <a:pt x="690235" y="649363"/>
                    <a:pt x="720058" y="649363"/>
                  </a:cubicBezTo>
                  <a:cubicBezTo>
                    <a:pt x="734969" y="649363"/>
                    <a:pt x="748469" y="655407"/>
                    <a:pt x="758241" y="665179"/>
                  </a:cubicBezTo>
                  <a:close/>
                  <a:moveTo>
                    <a:pt x="1104803" y="1068605"/>
                  </a:moveTo>
                  <a:cubicBezTo>
                    <a:pt x="1114576" y="1078378"/>
                    <a:pt x="1120620" y="1091877"/>
                    <a:pt x="1120619" y="1106788"/>
                  </a:cubicBezTo>
                  <a:cubicBezTo>
                    <a:pt x="1120620" y="1136612"/>
                    <a:pt x="1096443" y="1160789"/>
                    <a:pt x="1066620" y="1160789"/>
                  </a:cubicBezTo>
                  <a:cubicBezTo>
                    <a:pt x="1036796" y="1160788"/>
                    <a:pt x="1012619" y="1136611"/>
                    <a:pt x="1012620" y="1106788"/>
                  </a:cubicBezTo>
                  <a:cubicBezTo>
                    <a:pt x="1012619" y="1076965"/>
                    <a:pt x="1036796" y="1052788"/>
                    <a:pt x="1066619" y="1052788"/>
                  </a:cubicBezTo>
                  <a:cubicBezTo>
                    <a:pt x="1081531" y="1052788"/>
                    <a:pt x="1095031" y="1058833"/>
                    <a:pt x="1104803" y="1068605"/>
                  </a:cubicBezTo>
                  <a:close/>
                  <a:moveTo>
                    <a:pt x="631410" y="467109"/>
                  </a:moveTo>
                  <a:cubicBezTo>
                    <a:pt x="641182" y="476881"/>
                    <a:pt x="647226" y="490381"/>
                    <a:pt x="647226" y="505292"/>
                  </a:cubicBezTo>
                  <a:cubicBezTo>
                    <a:pt x="647226" y="535115"/>
                    <a:pt x="623049" y="559292"/>
                    <a:pt x="593226" y="559292"/>
                  </a:cubicBezTo>
                  <a:cubicBezTo>
                    <a:pt x="563403" y="559292"/>
                    <a:pt x="539226" y="535115"/>
                    <a:pt x="539226" y="505292"/>
                  </a:cubicBezTo>
                  <a:cubicBezTo>
                    <a:pt x="539226" y="475469"/>
                    <a:pt x="563403" y="451292"/>
                    <a:pt x="593226" y="451292"/>
                  </a:cubicBezTo>
                  <a:cubicBezTo>
                    <a:pt x="608138" y="451292"/>
                    <a:pt x="621638" y="457337"/>
                    <a:pt x="631410" y="467109"/>
                  </a:cubicBezTo>
                  <a:close/>
                  <a:moveTo>
                    <a:pt x="933508" y="826650"/>
                  </a:moveTo>
                  <a:lnTo>
                    <a:pt x="930563" y="841237"/>
                  </a:lnTo>
                  <a:lnTo>
                    <a:pt x="928727" y="843961"/>
                  </a:lnTo>
                  <a:lnTo>
                    <a:pt x="929377" y="843830"/>
                  </a:lnTo>
                  <a:lnTo>
                    <a:pt x="944209" y="846824"/>
                  </a:lnTo>
                  <a:lnTo>
                    <a:pt x="934748" y="832792"/>
                  </a:lnTo>
                  <a:close/>
                  <a:moveTo>
                    <a:pt x="1267524" y="1228618"/>
                  </a:moveTo>
                  <a:cubicBezTo>
                    <a:pt x="1277297" y="1238391"/>
                    <a:pt x="1283340" y="1251891"/>
                    <a:pt x="1283340" y="1266802"/>
                  </a:cubicBezTo>
                  <a:cubicBezTo>
                    <a:pt x="1283340" y="1296625"/>
                    <a:pt x="1259163" y="1320802"/>
                    <a:pt x="1229341" y="1320802"/>
                  </a:cubicBezTo>
                  <a:cubicBezTo>
                    <a:pt x="1199517" y="1320802"/>
                    <a:pt x="1175340" y="1296625"/>
                    <a:pt x="1175340" y="1266802"/>
                  </a:cubicBezTo>
                  <a:cubicBezTo>
                    <a:pt x="1175340" y="1236979"/>
                    <a:pt x="1199517" y="1212802"/>
                    <a:pt x="1229340" y="1212802"/>
                  </a:cubicBezTo>
                  <a:cubicBezTo>
                    <a:pt x="1244252" y="1212802"/>
                    <a:pt x="1257752" y="1218846"/>
                    <a:pt x="1267524" y="1228618"/>
                  </a:cubicBezTo>
                  <a:close/>
                  <a:moveTo>
                    <a:pt x="721649" y="542601"/>
                  </a:moveTo>
                  <a:cubicBezTo>
                    <a:pt x="731422" y="552374"/>
                    <a:pt x="737466" y="565873"/>
                    <a:pt x="737466" y="580785"/>
                  </a:cubicBezTo>
                  <a:cubicBezTo>
                    <a:pt x="737466" y="610608"/>
                    <a:pt x="713289" y="634785"/>
                    <a:pt x="683466" y="634785"/>
                  </a:cubicBezTo>
                  <a:cubicBezTo>
                    <a:pt x="653643" y="634784"/>
                    <a:pt x="629466" y="610607"/>
                    <a:pt x="629466" y="580785"/>
                  </a:cubicBezTo>
                  <a:cubicBezTo>
                    <a:pt x="629466" y="550962"/>
                    <a:pt x="653643" y="526785"/>
                    <a:pt x="683466" y="526784"/>
                  </a:cubicBezTo>
                  <a:cubicBezTo>
                    <a:pt x="698377" y="526785"/>
                    <a:pt x="711877" y="532829"/>
                    <a:pt x="721649" y="542601"/>
                  </a:cubicBezTo>
                  <a:close/>
                  <a:moveTo>
                    <a:pt x="575115" y="358032"/>
                  </a:moveTo>
                  <a:cubicBezTo>
                    <a:pt x="584887" y="367804"/>
                    <a:pt x="590931" y="381304"/>
                    <a:pt x="590931" y="396215"/>
                  </a:cubicBezTo>
                  <a:cubicBezTo>
                    <a:pt x="590931" y="426038"/>
                    <a:pt x="566754" y="450215"/>
                    <a:pt x="536931" y="450215"/>
                  </a:cubicBezTo>
                  <a:cubicBezTo>
                    <a:pt x="507108" y="450215"/>
                    <a:pt x="482931" y="426038"/>
                    <a:pt x="482931" y="396215"/>
                  </a:cubicBezTo>
                  <a:cubicBezTo>
                    <a:pt x="482931" y="366392"/>
                    <a:pt x="507108" y="342215"/>
                    <a:pt x="536931" y="342215"/>
                  </a:cubicBezTo>
                  <a:cubicBezTo>
                    <a:pt x="551843" y="342215"/>
                    <a:pt x="565343" y="348260"/>
                    <a:pt x="575115" y="358032"/>
                  </a:cubicBezTo>
                  <a:close/>
                  <a:moveTo>
                    <a:pt x="417019" y="159625"/>
                  </a:moveTo>
                  <a:cubicBezTo>
                    <a:pt x="426791" y="169397"/>
                    <a:pt x="432835" y="182897"/>
                    <a:pt x="432835" y="197808"/>
                  </a:cubicBezTo>
                  <a:cubicBezTo>
                    <a:pt x="432835" y="227632"/>
                    <a:pt x="408658" y="251809"/>
                    <a:pt x="378835" y="251808"/>
                  </a:cubicBezTo>
                  <a:cubicBezTo>
                    <a:pt x="349012" y="251808"/>
                    <a:pt x="324835" y="227631"/>
                    <a:pt x="324835" y="197809"/>
                  </a:cubicBezTo>
                  <a:cubicBezTo>
                    <a:pt x="324835" y="167985"/>
                    <a:pt x="349012" y="143808"/>
                    <a:pt x="378835" y="143809"/>
                  </a:cubicBezTo>
                  <a:cubicBezTo>
                    <a:pt x="393747" y="143808"/>
                    <a:pt x="407247" y="149853"/>
                    <a:pt x="417019" y="159625"/>
                  </a:cubicBezTo>
                  <a:close/>
                  <a:moveTo>
                    <a:pt x="1379126" y="1307730"/>
                  </a:moveTo>
                  <a:cubicBezTo>
                    <a:pt x="1391601" y="1324677"/>
                    <a:pt x="1393490" y="1348122"/>
                    <a:pt x="1382066" y="1367352"/>
                  </a:cubicBezTo>
                  <a:cubicBezTo>
                    <a:pt x="1366833" y="1392991"/>
                    <a:pt x="1333699" y="1401428"/>
                    <a:pt x="1308060" y="1386195"/>
                  </a:cubicBezTo>
                  <a:cubicBezTo>
                    <a:pt x="1282420" y="1370962"/>
                    <a:pt x="1273984" y="1337828"/>
                    <a:pt x="1289216" y="1312189"/>
                  </a:cubicBezTo>
                  <a:cubicBezTo>
                    <a:pt x="1304449" y="1286550"/>
                    <a:pt x="1337583" y="1278113"/>
                    <a:pt x="1363223" y="1293345"/>
                  </a:cubicBezTo>
                  <a:cubicBezTo>
                    <a:pt x="1369633" y="1297154"/>
                    <a:pt x="1374967" y="1302081"/>
                    <a:pt x="1379126" y="1307730"/>
                  </a:cubicBezTo>
                  <a:close/>
                  <a:moveTo>
                    <a:pt x="1066854" y="920623"/>
                  </a:moveTo>
                  <a:cubicBezTo>
                    <a:pt x="1076626" y="930395"/>
                    <a:pt x="1082671" y="943896"/>
                    <a:pt x="1082671" y="958807"/>
                  </a:cubicBezTo>
                  <a:cubicBezTo>
                    <a:pt x="1082671" y="988630"/>
                    <a:pt x="1058494" y="1012807"/>
                    <a:pt x="1028671" y="1012807"/>
                  </a:cubicBezTo>
                  <a:cubicBezTo>
                    <a:pt x="998848" y="1012807"/>
                    <a:pt x="974671" y="988630"/>
                    <a:pt x="974671" y="958807"/>
                  </a:cubicBezTo>
                  <a:cubicBezTo>
                    <a:pt x="974671" y="928984"/>
                    <a:pt x="998848" y="904807"/>
                    <a:pt x="1028671" y="904807"/>
                  </a:cubicBezTo>
                  <a:cubicBezTo>
                    <a:pt x="1043582" y="904807"/>
                    <a:pt x="1057082" y="910852"/>
                    <a:pt x="1066854" y="920623"/>
                  </a:cubicBezTo>
                  <a:close/>
                  <a:moveTo>
                    <a:pt x="518274" y="239670"/>
                  </a:moveTo>
                  <a:cubicBezTo>
                    <a:pt x="528046" y="249443"/>
                    <a:pt x="534090" y="262942"/>
                    <a:pt x="534090" y="277853"/>
                  </a:cubicBezTo>
                  <a:cubicBezTo>
                    <a:pt x="534090" y="307677"/>
                    <a:pt x="509913" y="331854"/>
                    <a:pt x="480090" y="331854"/>
                  </a:cubicBezTo>
                  <a:cubicBezTo>
                    <a:pt x="450267" y="331853"/>
                    <a:pt x="426090" y="307676"/>
                    <a:pt x="426090" y="277854"/>
                  </a:cubicBezTo>
                  <a:cubicBezTo>
                    <a:pt x="426090" y="248030"/>
                    <a:pt x="450267" y="223853"/>
                    <a:pt x="480090" y="223854"/>
                  </a:cubicBezTo>
                  <a:cubicBezTo>
                    <a:pt x="495002" y="223854"/>
                    <a:pt x="508502" y="229898"/>
                    <a:pt x="518274" y="239670"/>
                  </a:cubicBezTo>
                  <a:close/>
                  <a:moveTo>
                    <a:pt x="869697" y="632169"/>
                  </a:moveTo>
                  <a:cubicBezTo>
                    <a:pt x="879469" y="641942"/>
                    <a:pt x="885513" y="655441"/>
                    <a:pt x="885513" y="670353"/>
                  </a:cubicBezTo>
                  <a:cubicBezTo>
                    <a:pt x="885513" y="700176"/>
                    <a:pt x="861336" y="724353"/>
                    <a:pt x="831513" y="724353"/>
                  </a:cubicBezTo>
                  <a:cubicBezTo>
                    <a:pt x="801690" y="724352"/>
                    <a:pt x="777513" y="700175"/>
                    <a:pt x="777513" y="670353"/>
                  </a:cubicBezTo>
                  <a:cubicBezTo>
                    <a:pt x="777513" y="640529"/>
                    <a:pt x="801690" y="616352"/>
                    <a:pt x="831513" y="616352"/>
                  </a:cubicBezTo>
                  <a:cubicBezTo>
                    <a:pt x="846425" y="616353"/>
                    <a:pt x="859925" y="622397"/>
                    <a:pt x="869697" y="632169"/>
                  </a:cubicBezTo>
                  <a:close/>
                  <a:moveTo>
                    <a:pt x="1171707" y="979840"/>
                  </a:moveTo>
                  <a:cubicBezTo>
                    <a:pt x="1181479" y="989612"/>
                    <a:pt x="1187523" y="1003112"/>
                    <a:pt x="1187523" y="1018023"/>
                  </a:cubicBezTo>
                  <a:cubicBezTo>
                    <a:pt x="1187523" y="1047847"/>
                    <a:pt x="1163346" y="1072024"/>
                    <a:pt x="1133523" y="1072024"/>
                  </a:cubicBezTo>
                  <a:cubicBezTo>
                    <a:pt x="1103700" y="1072023"/>
                    <a:pt x="1079523" y="1047846"/>
                    <a:pt x="1079523" y="1018024"/>
                  </a:cubicBezTo>
                  <a:cubicBezTo>
                    <a:pt x="1079523" y="988200"/>
                    <a:pt x="1103700" y="964023"/>
                    <a:pt x="1133523" y="964023"/>
                  </a:cubicBezTo>
                  <a:cubicBezTo>
                    <a:pt x="1148434" y="964024"/>
                    <a:pt x="1161935" y="970068"/>
                    <a:pt x="1171707" y="979840"/>
                  </a:cubicBezTo>
                  <a:close/>
                  <a:moveTo>
                    <a:pt x="743233" y="414151"/>
                  </a:moveTo>
                  <a:cubicBezTo>
                    <a:pt x="753005" y="423924"/>
                    <a:pt x="759049" y="437424"/>
                    <a:pt x="759049" y="452335"/>
                  </a:cubicBezTo>
                  <a:cubicBezTo>
                    <a:pt x="759049" y="482158"/>
                    <a:pt x="734872" y="506335"/>
                    <a:pt x="705049" y="506335"/>
                  </a:cubicBezTo>
                  <a:cubicBezTo>
                    <a:pt x="675226" y="506335"/>
                    <a:pt x="651049" y="482158"/>
                    <a:pt x="651049" y="452335"/>
                  </a:cubicBezTo>
                  <a:cubicBezTo>
                    <a:pt x="651049" y="422512"/>
                    <a:pt x="675226" y="398335"/>
                    <a:pt x="705049" y="398335"/>
                  </a:cubicBezTo>
                  <a:cubicBezTo>
                    <a:pt x="719960" y="398335"/>
                    <a:pt x="733461" y="404379"/>
                    <a:pt x="743233" y="414151"/>
                  </a:cubicBezTo>
                  <a:close/>
                  <a:moveTo>
                    <a:pt x="974454" y="684486"/>
                  </a:moveTo>
                  <a:cubicBezTo>
                    <a:pt x="984227" y="694259"/>
                    <a:pt x="990270" y="707759"/>
                    <a:pt x="990270" y="722670"/>
                  </a:cubicBezTo>
                  <a:cubicBezTo>
                    <a:pt x="990270" y="730126"/>
                    <a:pt x="988759" y="737229"/>
                    <a:pt x="986027" y="743689"/>
                  </a:cubicBezTo>
                  <a:lnTo>
                    <a:pt x="974464" y="760839"/>
                  </a:lnTo>
                  <a:lnTo>
                    <a:pt x="984504" y="757772"/>
                  </a:lnTo>
                  <a:cubicBezTo>
                    <a:pt x="999416" y="757773"/>
                    <a:pt x="1012916" y="763817"/>
                    <a:pt x="1022688" y="773589"/>
                  </a:cubicBezTo>
                  <a:cubicBezTo>
                    <a:pt x="1032461" y="783362"/>
                    <a:pt x="1038505" y="796861"/>
                    <a:pt x="1038505" y="811773"/>
                  </a:cubicBezTo>
                  <a:cubicBezTo>
                    <a:pt x="1038505" y="841596"/>
                    <a:pt x="1014328" y="865773"/>
                    <a:pt x="984505" y="865773"/>
                  </a:cubicBezTo>
                  <a:lnTo>
                    <a:pt x="969673" y="862778"/>
                  </a:lnTo>
                  <a:lnTo>
                    <a:pt x="979134" y="876811"/>
                  </a:lnTo>
                  <a:cubicBezTo>
                    <a:pt x="981866" y="883271"/>
                    <a:pt x="983377" y="890374"/>
                    <a:pt x="983377" y="897830"/>
                  </a:cubicBezTo>
                  <a:cubicBezTo>
                    <a:pt x="983377" y="927653"/>
                    <a:pt x="959200" y="951830"/>
                    <a:pt x="929377" y="951830"/>
                  </a:cubicBezTo>
                  <a:cubicBezTo>
                    <a:pt x="899554" y="951830"/>
                    <a:pt x="875377" y="927653"/>
                    <a:pt x="875377" y="897830"/>
                  </a:cubicBezTo>
                  <a:cubicBezTo>
                    <a:pt x="875377" y="890374"/>
                    <a:pt x="876888" y="883271"/>
                    <a:pt x="879621" y="876811"/>
                  </a:cubicBezTo>
                  <a:lnTo>
                    <a:pt x="881457" y="874087"/>
                  </a:lnTo>
                  <a:lnTo>
                    <a:pt x="880807" y="874218"/>
                  </a:lnTo>
                  <a:cubicBezTo>
                    <a:pt x="850984" y="874218"/>
                    <a:pt x="826807" y="850041"/>
                    <a:pt x="826807" y="820218"/>
                  </a:cubicBezTo>
                  <a:cubicBezTo>
                    <a:pt x="826807" y="790395"/>
                    <a:pt x="850984" y="766218"/>
                    <a:pt x="880807" y="766218"/>
                  </a:cubicBezTo>
                  <a:cubicBezTo>
                    <a:pt x="895719" y="766218"/>
                    <a:pt x="909219" y="772262"/>
                    <a:pt x="918991" y="782034"/>
                  </a:cubicBezTo>
                  <a:cubicBezTo>
                    <a:pt x="923877" y="786920"/>
                    <a:pt x="927831" y="792739"/>
                    <a:pt x="930563" y="799199"/>
                  </a:cubicBezTo>
                  <a:lnTo>
                    <a:pt x="931804" y="805341"/>
                  </a:lnTo>
                  <a:lnTo>
                    <a:pt x="934748" y="790754"/>
                  </a:lnTo>
                  <a:lnTo>
                    <a:pt x="948354" y="774231"/>
                  </a:lnTo>
                  <a:lnTo>
                    <a:pt x="936271" y="776670"/>
                  </a:lnTo>
                  <a:cubicBezTo>
                    <a:pt x="906447" y="776670"/>
                    <a:pt x="882270" y="752493"/>
                    <a:pt x="882270" y="722670"/>
                  </a:cubicBezTo>
                  <a:cubicBezTo>
                    <a:pt x="882270" y="692847"/>
                    <a:pt x="906447" y="668670"/>
                    <a:pt x="936270" y="668670"/>
                  </a:cubicBezTo>
                  <a:cubicBezTo>
                    <a:pt x="951182" y="668670"/>
                    <a:pt x="964682" y="674715"/>
                    <a:pt x="974454" y="684486"/>
                  </a:cubicBezTo>
                  <a:close/>
                  <a:moveTo>
                    <a:pt x="664042" y="289158"/>
                  </a:moveTo>
                  <a:cubicBezTo>
                    <a:pt x="673814" y="298931"/>
                    <a:pt x="679858" y="312430"/>
                    <a:pt x="679858" y="327342"/>
                  </a:cubicBezTo>
                  <a:cubicBezTo>
                    <a:pt x="679858" y="357165"/>
                    <a:pt x="655681" y="381342"/>
                    <a:pt x="625858" y="381342"/>
                  </a:cubicBezTo>
                  <a:cubicBezTo>
                    <a:pt x="596035" y="381341"/>
                    <a:pt x="571858" y="357164"/>
                    <a:pt x="571858" y="327342"/>
                  </a:cubicBezTo>
                  <a:cubicBezTo>
                    <a:pt x="571858" y="297519"/>
                    <a:pt x="596035" y="273342"/>
                    <a:pt x="625858" y="273341"/>
                  </a:cubicBezTo>
                  <a:cubicBezTo>
                    <a:pt x="640769" y="273342"/>
                    <a:pt x="654270" y="279386"/>
                    <a:pt x="664042" y="289158"/>
                  </a:cubicBezTo>
                  <a:close/>
                  <a:moveTo>
                    <a:pt x="833871" y="493520"/>
                  </a:moveTo>
                  <a:cubicBezTo>
                    <a:pt x="843643" y="503293"/>
                    <a:pt x="849687" y="516792"/>
                    <a:pt x="849687" y="531703"/>
                  </a:cubicBezTo>
                  <a:cubicBezTo>
                    <a:pt x="849687" y="561527"/>
                    <a:pt x="825510" y="585704"/>
                    <a:pt x="795687" y="585704"/>
                  </a:cubicBezTo>
                  <a:cubicBezTo>
                    <a:pt x="765864" y="585703"/>
                    <a:pt x="741687" y="561526"/>
                    <a:pt x="741687" y="531704"/>
                  </a:cubicBezTo>
                  <a:cubicBezTo>
                    <a:pt x="741687" y="501880"/>
                    <a:pt x="765864" y="477703"/>
                    <a:pt x="795687" y="477703"/>
                  </a:cubicBezTo>
                  <a:cubicBezTo>
                    <a:pt x="810598" y="477703"/>
                    <a:pt x="824099" y="483748"/>
                    <a:pt x="833871" y="493520"/>
                  </a:cubicBezTo>
                  <a:close/>
                  <a:moveTo>
                    <a:pt x="522225" y="87126"/>
                  </a:moveTo>
                  <a:cubicBezTo>
                    <a:pt x="531997" y="96898"/>
                    <a:pt x="538042" y="110398"/>
                    <a:pt x="538041" y="125309"/>
                  </a:cubicBezTo>
                  <a:cubicBezTo>
                    <a:pt x="538042" y="155133"/>
                    <a:pt x="513865" y="179310"/>
                    <a:pt x="484041" y="179309"/>
                  </a:cubicBezTo>
                  <a:cubicBezTo>
                    <a:pt x="454218" y="179309"/>
                    <a:pt x="430041" y="155132"/>
                    <a:pt x="430042" y="125309"/>
                  </a:cubicBezTo>
                  <a:cubicBezTo>
                    <a:pt x="430041" y="95486"/>
                    <a:pt x="454218" y="71309"/>
                    <a:pt x="484041" y="71309"/>
                  </a:cubicBezTo>
                  <a:cubicBezTo>
                    <a:pt x="498953" y="71309"/>
                    <a:pt x="512453" y="77354"/>
                    <a:pt x="522225" y="87126"/>
                  </a:cubicBezTo>
                  <a:close/>
                  <a:moveTo>
                    <a:pt x="1128847" y="819105"/>
                  </a:moveTo>
                  <a:cubicBezTo>
                    <a:pt x="1138619" y="828877"/>
                    <a:pt x="1144664" y="842377"/>
                    <a:pt x="1144663" y="857288"/>
                  </a:cubicBezTo>
                  <a:cubicBezTo>
                    <a:pt x="1144664" y="887111"/>
                    <a:pt x="1120487" y="911289"/>
                    <a:pt x="1090664" y="911289"/>
                  </a:cubicBezTo>
                  <a:cubicBezTo>
                    <a:pt x="1060840" y="911288"/>
                    <a:pt x="1036663" y="887111"/>
                    <a:pt x="1036664" y="857288"/>
                  </a:cubicBezTo>
                  <a:cubicBezTo>
                    <a:pt x="1036663" y="827465"/>
                    <a:pt x="1060840" y="803288"/>
                    <a:pt x="1090663" y="803288"/>
                  </a:cubicBezTo>
                  <a:cubicBezTo>
                    <a:pt x="1105575" y="803288"/>
                    <a:pt x="1119075" y="809333"/>
                    <a:pt x="1128847" y="819105"/>
                  </a:cubicBezTo>
                  <a:close/>
                  <a:moveTo>
                    <a:pt x="1467427" y="1211442"/>
                  </a:moveTo>
                  <a:cubicBezTo>
                    <a:pt x="1479903" y="1228389"/>
                    <a:pt x="1481792" y="1251834"/>
                    <a:pt x="1470368" y="1271064"/>
                  </a:cubicBezTo>
                  <a:cubicBezTo>
                    <a:pt x="1455135" y="1296703"/>
                    <a:pt x="1422001" y="1305140"/>
                    <a:pt x="1396361" y="1289907"/>
                  </a:cubicBezTo>
                  <a:cubicBezTo>
                    <a:pt x="1370721" y="1274674"/>
                    <a:pt x="1362286" y="1241540"/>
                    <a:pt x="1377518" y="1215901"/>
                  </a:cubicBezTo>
                  <a:cubicBezTo>
                    <a:pt x="1392751" y="1190262"/>
                    <a:pt x="1425885" y="1181825"/>
                    <a:pt x="1451524" y="1197057"/>
                  </a:cubicBezTo>
                  <a:cubicBezTo>
                    <a:pt x="1457934" y="1200866"/>
                    <a:pt x="1463269" y="1205793"/>
                    <a:pt x="1467427" y="1211442"/>
                  </a:cubicBezTo>
                  <a:close/>
                  <a:moveTo>
                    <a:pt x="639421" y="184565"/>
                  </a:moveTo>
                  <a:cubicBezTo>
                    <a:pt x="649193" y="194337"/>
                    <a:pt x="655237" y="207837"/>
                    <a:pt x="655237" y="222748"/>
                  </a:cubicBezTo>
                  <a:cubicBezTo>
                    <a:pt x="655237" y="252571"/>
                    <a:pt x="631060" y="276748"/>
                    <a:pt x="601237" y="276749"/>
                  </a:cubicBezTo>
                  <a:cubicBezTo>
                    <a:pt x="571414" y="276748"/>
                    <a:pt x="547237" y="252571"/>
                    <a:pt x="547237" y="222748"/>
                  </a:cubicBezTo>
                  <a:cubicBezTo>
                    <a:pt x="547237" y="192925"/>
                    <a:pt x="571414" y="168748"/>
                    <a:pt x="601237" y="168748"/>
                  </a:cubicBezTo>
                  <a:cubicBezTo>
                    <a:pt x="616148" y="168748"/>
                    <a:pt x="629649" y="174793"/>
                    <a:pt x="639421" y="184565"/>
                  </a:cubicBezTo>
                  <a:close/>
                  <a:moveTo>
                    <a:pt x="1226878" y="885338"/>
                  </a:moveTo>
                  <a:cubicBezTo>
                    <a:pt x="1236651" y="895111"/>
                    <a:pt x="1242694" y="908611"/>
                    <a:pt x="1242694" y="923522"/>
                  </a:cubicBezTo>
                  <a:cubicBezTo>
                    <a:pt x="1242694" y="953345"/>
                    <a:pt x="1218517" y="977522"/>
                    <a:pt x="1188695" y="977522"/>
                  </a:cubicBezTo>
                  <a:cubicBezTo>
                    <a:pt x="1158871" y="977522"/>
                    <a:pt x="1134694" y="953345"/>
                    <a:pt x="1134694" y="923522"/>
                  </a:cubicBezTo>
                  <a:cubicBezTo>
                    <a:pt x="1134694" y="893699"/>
                    <a:pt x="1158871" y="869522"/>
                    <a:pt x="1188694" y="869522"/>
                  </a:cubicBezTo>
                  <a:cubicBezTo>
                    <a:pt x="1203606" y="869522"/>
                    <a:pt x="1217106" y="875567"/>
                    <a:pt x="1226878" y="885338"/>
                  </a:cubicBezTo>
                  <a:close/>
                  <a:moveTo>
                    <a:pt x="965980" y="533157"/>
                  </a:moveTo>
                  <a:cubicBezTo>
                    <a:pt x="975752" y="542930"/>
                    <a:pt x="981796" y="556430"/>
                    <a:pt x="981796" y="571341"/>
                  </a:cubicBezTo>
                  <a:cubicBezTo>
                    <a:pt x="981796" y="601164"/>
                    <a:pt x="957619" y="625341"/>
                    <a:pt x="927796" y="625341"/>
                  </a:cubicBezTo>
                  <a:cubicBezTo>
                    <a:pt x="897973" y="625341"/>
                    <a:pt x="873796" y="601164"/>
                    <a:pt x="873796" y="571341"/>
                  </a:cubicBezTo>
                  <a:cubicBezTo>
                    <a:pt x="873796" y="541518"/>
                    <a:pt x="897973" y="517341"/>
                    <a:pt x="927796" y="517341"/>
                  </a:cubicBezTo>
                  <a:cubicBezTo>
                    <a:pt x="942707" y="517341"/>
                    <a:pt x="956208" y="523385"/>
                    <a:pt x="965980" y="533157"/>
                  </a:cubicBezTo>
                  <a:close/>
                  <a:moveTo>
                    <a:pt x="1413560" y="1067621"/>
                  </a:moveTo>
                  <a:cubicBezTo>
                    <a:pt x="1423332" y="1077394"/>
                    <a:pt x="1429376" y="1090893"/>
                    <a:pt x="1429376" y="1105804"/>
                  </a:cubicBezTo>
                  <a:cubicBezTo>
                    <a:pt x="1429376" y="1135628"/>
                    <a:pt x="1405199" y="1159805"/>
                    <a:pt x="1375376" y="1159805"/>
                  </a:cubicBezTo>
                  <a:cubicBezTo>
                    <a:pt x="1367920" y="1159804"/>
                    <a:pt x="1360817" y="1158293"/>
                    <a:pt x="1354357" y="1155561"/>
                  </a:cubicBezTo>
                  <a:lnTo>
                    <a:pt x="1350422" y="1152908"/>
                  </a:lnTo>
                  <a:lnTo>
                    <a:pt x="1360337" y="1167613"/>
                  </a:lnTo>
                  <a:cubicBezTo>
                    <a:pt x="1363069" y="1174073"/>
                    <a:pt x="1364580" y="1181176"/>
                    <a:pt x="1364580" y="1188632"/>
                  </a:cubicBezTo>
                  <a:cubicBezTo>
                    <a:pt x="1364580" y="1218455"/>
                    <a:pt x="1340403" y="1242632"/>
                    <a:pt x="1310581" y="1242632"/>
                  </a:cubicBezTo>
                  <a:cubicBezTo>
                    <a:pt x="1280757" y="1242631"/>
                    <a:pt x="1256580" y="1218454"/>
                    <a:pt x="1256580" y="1188632"/>
                  </a:cubicBezTo>
                  <a:cubicBezTo>
                    <a:pt x="1256580" y="1158809"/>
                    <a:pt x="1280757" y="1134632"/>
                    <a:pt x="1310580" y="1134631"/>
                  </a:cubicBezTo>
                  <a:cubicBezTo>
                    <a:pt x="1318036" y="1134631"/>
                    <a:pt x="1325139" y="1136142"/>
                    <a:pt x="1331599" y="1138875"/>
                  </a:cubicBezTo>
                  <a:lnTo>
                    <a:pt x="1335534" y="1141528"/>
                  </a:lnTo>
                  <a:lnTo>
                    <a:pt x="1325620" y="1126823"/>
                  </a:lnTo>
                  <a:cubicBezTo>
                    <a:pt x="1322887" y="1120363"/>
                    <a:pt x="1321376" y="1113260"/>
                    <a:pt x="1321376" y="1105805"/>
                  </a:cubicBezTo>
                  <a:cubicBezTo>
                    <a:pt x="1321376" y="1075981"/>
                    <a:pt x="1345553" y="1051804"/>
                    <a:pt x="1375376" y="1051804"/>
                  </a:cubicBezTo>
                  <a:cubicBezTo>
                    <a:pt x="1390288" y="1051804"/>
                    <a:pt x="1403788" y="1057849"/>
                    <a:pt x="1413560" y="1067621"/>
                  </a:cubicBezTo>
                  <a:close/>
                  <a:moveTo>
                    <a:pt x="860075" y="380872"/>
                  </a:moveTo>
                  <a:cubicBezTo>
                    <a:pt x="869848" y="390645"/>
                    <a:pt x="875892" y="404144"/>
                    <a:pt x="875891" y="419056"/>
                  </a:cubicBezTo>
                  <a:cubicBezTo>
                    <a:pt x="875892" y="448879"/>
                    <a:pt x="851715" y="473056"/>
                    <a:pt x="821892" y="473056"/>
                  </a:cubicBezTo>
                  <a:cubicBezTo>
                    <a:pt x="792068" y="473055"/>
                    <a:pt x="767891" y="448878"/>
                    <a:pt x="767891" y="419056"/>
                  </a:cubicBezTo>
                  <a:cubicBezTo>
                    <a:pt x="767891" y="389233"/>
                    <a:pt x="792068" y="365056"/>
                    <a:pt x="821891" y="365055"/>
                  </a:cubicBezTo>
                  <a:cubicBezTo>
                    <a:pt x="836803" y="365056"/>
                    <a:pt x="850303" y="371100"/>
                    <a:pt x="860075" y="380872"/>
                  </a:cubicBezTo>
                  <a:close/>
                  <a:moveTo>
                    <a:pt x="1129484" y="700927"/>
                  </a:moveTo>
                  <a:cubicBezTo>
                    <a:pt x="1139256" y="710700"/>
                    <a:pt x="1145300" y="724199"/>
                    <a:pt x="1145300" y="739110"/>
                  </a:cubicBezTo>
                  <a:cubicBezTo>
                    <a:pt x="1145300" y="768934"/>
                    <a:pt x="1121123" y="793111"/>
                    <a:pt x="1091300" y="793111"/>
                  </a:cubicBezTo>
                  <a:cubicBezTo>
                    <a:pt x="1061477" y="793110"/>
                    <a:pt x="1037300" y="768933"/>
                    <a:pt x="1037300" y="739111"/>
                  </a:cubicBezTo>
                  <a:cubicBezTo>
                    <a:pt x="1037300" y="709287"/>
                    <a:pt x="1061477" y="685110"/>
                    <a:pt x="1091300" y="685110"/>
                  </a:cubicBezTo>
                  <a:cubicBezTo>
                    <a:pt x="1106211" y="685111"/>
                    <a:pt x="1119712" y="691155"/>
                    <a:pt x="1129484" y="700927"/>
                  </a:cubicBezTo>
                  <a:close/>
                  <a:moveTo>
                    <a:pt x="798818" y="267484"/>
                  </a:moveTo>
                  <a:cubicBezTo>
                    <a:pt x="808591" y="277257"/>
                    <a:pt x="814634" y="290756"/>
                    <a:pt x="814634" y="305667"/>
                  </a:cubicBezTo>
                  <a:cubicBezTo>
                    <a:pt x="814634" y="335491"/>
                    <a:pt x="790457" y="359668"/>
                    <a:pt x="760634" y="359668"/>
                  </a:cubicBezTo>
                  <a:cubicBezTo>
                    <a:pt x="730811" y="359667"/>
                    <a:pt x="706634" y="335490"/>
                    <a:pt x="706634" y="305668"/>
                  </a:cubicBezTo>
                  <a:cubicBezTo>
                    <a:pt x="706634" y="275844"/>
                    <a:pt x="730811" y="251667"/>
                    <a:pt x="760634" y="251667"/>
                  </a:cubicBezTo>
                  <a:cubicBezTo>
                    <a:pt x="775546" y="251668"/>
                    <a:pt x="789046" y="257712"/>
                    <a:pt x="798818" y="267484"/>
                  </a:cubicBezTo>
                  <a:close/>
                  <a:moveTo>
                    <a:pt x="1077069" y="591459"/>
                  </a:moveTo>
                  <a:cubicBezTo>
                    <a:pt x="1086842" y="601231"/>
                    <a:pt x="1092885" y="614731"/>
                    <a:pt x="1092885" y="629642"/>
                  </a:cubicBezTo>
                  <a:cubicBezTo>
                    <a:pt x="1092885" y="659465"/>
                    <a:pt x="1068708" y="683642"/>
                    <a:pt x="1038886" y="683643"/>
                  </a:cubicBezTo>
                  <a:cubicBezTo>
                    <a:pt x="1009062" y="683642"/>
                    <a:pt x="984885" y="659465"/>
                    <a:pt x="984885" y="629642"/>
                  </a:cubicBezTo>
                  <a:cubicBezTo>
                    <a:pt x="984885" y="599819"/>
                    <a:pt x="1009062" y="575642"/>
                    <a:pt x="1038885" y="575642"/>
                  </a:cubicBezTo>
                  <a:cubicBezTo>
                    <a:pt x="1053797" y="575642"/>
                    <a:pt x="1067297" y="581687"/>
                    <a:pt x="1077069" y="591459"/>
                  </a:cubicBezTo>
                  <a:close/>
                  <a:moveTo>
                    <a:pt x="1339667" y="910027"/>
                  </a:moveTo>
                  <a:cubicBezTo>
                    <a:pt x="1349439" y="919799"/>
                    <a:pt x="1355483" y="933299"/>
                    <a:pt x="1355483" y="948211"/>
                  </a:cubicBezTo>
                  <a:cubicBezTo>
                    <a:pt x="1355483" y="970578"/>
                    <a:pt x="1341884" y="989770"/>
                    <a:pt x="1322503" y="997968"/>
                  </a:cubicBezTo>
                  <a:lnTo>
                    <a:pt x="1303770" y="1001749"/>
                  </a:lnTo>
                  <a:lnTo>
                    <a:pt x="1311479" y="1013183"/>
                  </a:lnTo>
                  <a:cubicBezTo>
                    <a:pt x="1314212" y="1019643"/>
                    <a:pt x="1315723" y="1026746"/>
                    <a:pt x="1315722" y="1034201"/>
                  </a:cubicBezTo>
                  <a:cubicBezTo>
                    <a:pt x="1315723" y="1064025"/>
                    <a:pt x="1291546" y="1088202"/>
                    <a:pt x="1261723" y="1088202"/>
                  </a:cubicBezTo>
                  <a:lnTo>
                    <a:pt x="1248828" y="1085598"/>
                  </a:lnTo>
                  <a:lnTo>
                    <a:pt x="1259251" y="1101058"/>
                  </a:lnTo>
                  <a:cubicBezTo>
                    <a:pt x="1261983" y="1107518"/>
                    <a:pt x="1263495" y="1114621"/>
                    <a:pt x="1263494" y="1122077"/>
                  </a:cubicBezTo>
                  <a:cubicBezTo>
                    <a:pt x="1263495" y="1151900"/>
                    <a:pt x="1239318" y="1176077"/>
                    <a:pt x="1209495" y="1176077"/>
                  </a:cubicBezTo>
                  <a:cubicBezTo>
                    <a:pt x="1179671" y="1176076"/>
                    <a:pt x="1155494" y="1151899"/>
                    <a:pt x="1155495" y="1122077"/>
                  </a:cubicBezTo>
                  <a:cubicBezTo>
                    <a:pt x="1155494" y="1092254"/>
                    <a:pt x="1179671" y="1068077"/>
                    <a:pt x="1209494" y="1068076"/>
                  </a:cubicBezTo>
                  <a:lnTo>
                    <a:pt x="1222389" y="1070680"/>
                  </a:lnTo>
                  <a:lnTo>
                    <a:pt x="1211966" y="1055220"/>
                  </a:lnTo>
                  <a:cubicBezTo>
                    <a:pt x="1209234" y="1048760"/>
                    <a:pt x="1207723" y="1041657"/>
                    <a:pt x="1207723" y="1034202"/>
                  </a:cubicBezTo>
                  <a:cubicBezTo>
                    <a:pt x="1207722" y="1011834"/>
                    <a:pt x="1221322" y="992642"/>
                    <a:pt x="1240703" y="984445"/>
                  </a:cubicBezTo>
                  <a:lnTo>
                    <a:pt x="1259435" y="980663"/>
                  </a:lnTo>
                  <a:lnTo>
                    <a:pt x="1251727" y="969230"/>
                  </a:lnTo>
                  <a:cubicBezTo>
                    <a:pt x="1248994" y="962769"/>
                    <a:pt x="1247483" y="955666"/>
                    <a:pt x="1247483" y="948211"/>
                  </a:cubicBezTo>
                  <a:cubicBezTo>
                    <a:pt x="1247483" y="918388"/>
                    <a:pt x="1271660" y="894211"/>
                    <a:pt x="1301483" y="894210"/>
                  </a:cubicBezTo>
                  <a:cubicBezTo>
                    <a:pt x="1316395" y="894211"/>
                    <a:pt x="1329895" y="900255"/>
                    <a:pt x="1339667" y="910027"/>
                  </a:cubicBezTo>
                  <a:close/>
                  <a:moveTo>
                    <a:pt x="1248468" y="780696"/>
                  </a:moveTo>
                  <a:cubicBezTo>
                    <a:pt x="1258240" y="790468"/>
                    <a:pt x="1264284" y="803969"/>
                    <a:pt x="1264284" y="818880"/>
                  </a:cubicBezTo>
                  <a:cubicBezTo>
                    <a:pt x="1264284" y="848703"/>
                    <a:pt x="1240107" y="872880"/>
                    <a:pt x="1210284" y="872880"/>
                  </a:cubicBezTo>
                  <a:cubicBezTo>
                    <a:pt x="1180461" y="872880"/>
                    <a:pt x="1156284" y="848702"/>
                    <a:pt x="1156284" y="818880"/>
                  </a:cubicBezTo>
                  <a:cubicBezTo>
                    <a:pt x="1156284" y="789057"/>
                    <a:pt x="1180461" y="764880"/>
                    <a:pt x="1210284" y="764880"/>
                  </a:cubicBezTo>
                  <a:cubicBezTo>
                    <a:pt x="1225195" y="764880"/>
                    <a:pt x="1238696" y="770924"/>
                    <a:pt x="1248468" y="780696"/>
                  </a:cubicBezTo>
                  <a:close/>
                  <a:moveTo>
                    <a:pt x="651505" y="44762"/>
                  </a:moveTo>
                  <a:cubicBezTo>
                    <a:pt x="661277" y="54534"/>
                    <a:pt x="667322" y="68034"/>
                    <a:pt x="667322" y="82945"/>
                  </a:cubicBezTo>
                  <a:cubicBezTo>
                    <a:pt x="667322" y="112768"/>
                    <a:pt x="643145" y="136945"/>
                    <a:pt x="613322" y="136946"/>
                  </a:cubicBezTo>
                  <a:cubicBezTo>
                    <a:pt x="583499" y="136945"/>
                    <a:pt x="559322" y="112768"/>
                    <a:pt x="559322" y="82945"/>
                  </a:cubicBezTo>
                  <a:cubicBezTo>
                    <a:pt x="559322" y="53122"/>
                    <a:pt x="583499" y="28945"/>
                    <a:pt x="613322" y="28945"/>
                  </a:cubicBezTo>
                  <a:cubicBezTo>
                    <a:pt x="628233" y="28945"/>
                    <a:pt x="641733" y="34990"/>
                    <a:pt x="651505" y="44762"/>
                  </a:cubicBezTo>
                  <a:close/>
                  <a:moveTo>
                    <a:pt x="759407" y="158498"/>
                  </a:moveTo>
                  <a:cubicBezTo>
                    <a:pt x="769179" y="168271"/>
                    <a:pt x="775223" y="181770"/>
                    <a:pt x="775223" y="196681"/>
                  </a:cubicBezTo>
                  <a:cubicBezTo>
                    <a:pt x="775223" y="226505"/>
                    <a:pt x="751046" y="250682"/>
                    <a:pt x="721223" y="250682"/>
                  </a:cubicBezTo>
                  <a:cubicBezTo>
                    <a:pt x="691400" y="250681"/>
                    <a:pt x="667223" y="226504"/>
                    <a:pt x="667223" y="196682"/>
                  </a:cubicBezTo>
                  <a:cubicBezTo>
                    <a:pt x="667223" y="166858"/>
                    <a:pt x="691400" y="142681"/>
                    <a:pt x="721223" y="142681"/>
                  </a:cubicBezTo>
                  <a:cubicBezTo>
                    <a:pt x="736134" y="142682"/>
                    <a:pt x="749635" y="148726"/>
                    <a:pt x="759407" y="158498"/>
                  </a:cubicBezTo>
                  <a:close/>
                  <a:moveTo>
                    <a:pt x="1533087" y="1089522"/>
                  </a:moveTo>
                  <a:cubicBezTo>
                    <a:pt x="1545562" y="1106469"/>
                    <a:pt x="1547452" y="1129914"/>
                    <a:pt x="1536027" y="1149144"/>
                  </a:cubicBezTo>
                  <a:cubicBezTo>
                    <a:pt x="1520794" y="1174783"/>
                    <a:pt x="1487660" y="1183220"/>
                    <a:pt x="1462021" y="1167987"/>
                  </a:cubicBezTo>
                  <a:cubicBezTo>
                    <a:pt x="1436381" y="1152754"/>
                    <a:pt x="1427945" y="1119620"/>
                    <a:pt x="1443178" y="1093981"/>
                  </a:cubicBezTo>
                  <a:cubicBezTo>
                    <a:pt x="1458411" y="1068342"/>
                    <a:pt x="1491545" y="1059905"/>
                    <a:pt x="1517184" y="1075137"/>
                  </a:cubicBezTo>
                  <a:cubicBezTo>
                    <a:pt x="1523594" y="1078946"/>
                    <a:pt x="1528929" y="1083873"/>
                    <a:pt x="1533087" y="1089522"/>
                  </a:cubicBezTo>
                  <a:close/>
                  <a:moveTo>
                    <a:pt x="979058" y="413063"/>
                  </a:moveTo>
                  <a:cubicBezTo>
                    <a:pt x="988831" y="422836"/>
                    <a:pt x="994875" y="436335"/>
                    <a:pt x="994874" y="451246"/>
                  </a:cubicBezTo>
                  <a:cubicBezTo>
                    <a:pt x="994875" y="481070"/>
                    <a:pt x="970698" y="505247"/>
                    <a:pt x="940875" y="505247"/>
                  </a:cubicBezTo>
                  <a:cubicBezTo>
                    <a:pt x="911051" y="505246"/>
                    <a:pt x="886874" y="481069"/>
                    <a:pt x="886875" y="451247"/>
                  </a:cubicBezTo>
                  <a:cubicBezTo>
                    <a:pt x="886874" y="421423"/>
                    <a:pt x="911051" y="397246"/>
                    <a:pt x="940874" y="397246"/>
                  </a:cubicBezTo>
                  <a:cubicBezTo>
                    <a:pt x="955786" y="397247"/>
                    <a:pt x="969286" y="403291"/>
                    <a:pt x="979058" y="413063"/>
                  </a:cubicBezTo>
                  <a:close/>
                  <a:moveTo>
                    <a:pt x="1445799" y="964016"/>
                  </a:moveTo>
                  <a:cubicBezTo>
                    <a:pt x="1455571" y="973788"/>
                    <a:pt x="1461616" y="987289"/>
                    <a:pt x="1461616" y="1002200"/>
                  </a:cubicBezTo>
                  <a:cubicBezTo>
                    <a:pt x="1461616" y="1032023"/>
                    <a:pt x="1437439" y="1056200"/>
                    <a:pt x="1407616" y="1056200"/>
                  </a:cubicBezTo>
                  <a:cubicBezTo>
                    <a:pt x="1377793" y="1056200"/>
                    <a:pt x="1353616" y="1032023"/>
                    <a:pt x="1353616" y="1002200"/>
                  </a:cubicBezTo>
                  <a:cubicBezTo>
                    <a:pt x="1353616" y="972377"/>
                    <a:pt x="1377793" y="948200"/>
                    <a:pt x="1407616" y="948200"/>
                  </a:cubicBezTo>
                  <a:cubicBezTo>
                    <a:pt x="1422527" y="948200"/>
                    <a:pt x="1436027" y="954244"/>
                    <a:pt x="1445799" y="964016"/>
                  </a:cubicBezTo>
                  <a:close/>
                  <a:moveTo>
                    <a:pt x="1247872" y="659326"/>
                  </a:moveTo>
                  <a:cubicBezTo>
                    <a:pt x="1257645" y="669099"/>
                    <a:pt x="1263688" y="682598"/>
                    <a:pt x="1263688" y="697510"/>
                  </a:cubicBezTo>
                  <a:cubicBezTo>
                    <a:pt x="1263689" y="727333"/>
                    <a:pt x="1239512" y="751510"/>
                    <a:pt x="1209689" y="751510"/>
                  </a:cubicBezTo>
                  <a:cubicBezTo>
                    <a:pt x="1179865" y="751509"/>
                    <a:pt x="1155688" y="727332"/>
                    <a:pt x="1155688" y="697510"/>
                  </a:cubicBezTo>
                  <a:cubicBezTo>
                    <a:pt x="1155688" y="667686"/>
                    <a:pt x="1179865" y="643509"/>
                    <a:pt x="1209688" y="643509"/>
                  </a:cubicBezTo>
                  <a:cubicBezTo>
                    <a:pt x="1224600" y="643510"/>
                    <a:pt x="1238100" y="649554"/>
                    <a:pt x="1247872" y="659326"/>
                  </a:cubicBezTo>
                  <a:close/>
                  <a:moveTo>
                    <a:pt x="927797" y="267622"/>
                  </a:moveTo>
                  <a:cubicBezTo>
                    <a:pt x="937570" y="277395"/>
                    <a:pt x="943614" y="290894"/>
                    <a:pt x="943614" y="305805"/>
                  </a:cubicBezTo>
                  <a:cubicBezTo>
                    <a:pt x="943614" y="335629"/>
                    <a:pt x="919437" y="359806"/>
                    <a:pt x="889614" y="359806"/>
                  </a:cubicBezTo>
                  <a:cubicBezTo>
                    <a:pt x="859790" y="359805"/>
                    <a:pt x="835613" y="335628"/>
                    <a:pt x="835614" y="305806"/>
                  </a:cubicBezTo>
                  <a:cubicBezTo>
                    <a:pt x="835614" y="275983"/>
                    <a:pt x="859791" y="251805"/>
                    <a:pt x="889614" y="251805"/>
                  </a:cubicBezTo>
                  <a:cubicBezTo>
                    <a:pt x="904525" y="251806"/>
                    <a:pt x="918025" y="257850"/>
                    <a:pt x="927797" y="267622"/>
                  </a:cubicBezTo>
                  <a:close/>
                  <a:moveTo>
                    <a:pt x="1094174" y="469450"/>
                  </a:moveTo>
                  <a:cubicBezTo>
                    <a:pt x="1103947" y="479223"/>
                    <a:pt x="1109991" y="492722"/>
                    <a:pt x="1109991" y="507633"/>
                  </a:cubicBezTo>
                  <a:cubicBezTo>
                    <a:pt x="1109991" y="537457"/>
                    <a:pt x="1085814" y="561634"/>
                    <a:pt x="1055991" y="561634"/>
                  </a:cubicBezTo>
                  <a:cubicBezTo>
                    <a:pt x="1026167" y="561633"/>
                    <a:pt x="1001990" y="537456"/>
                    <a:pt x="1001991" y="507634"/>
                  </a:cubicBezTo>
                  <a:cubicBezTo>
                    <a:pt x="1001991" y="477810"/>
                    <a:pt x="1026168" y="453633"/>
                    <a:pt x="1055990" y="453633"/>
                  </a:cubicBezTo>
                  <a:cubicBezTo>
                    <a:pt x="1070902" y="453633"/>
                    <a:pt x="1084402" y="459678"/>
                    <a:pt x="1094174" y="469450"/>
                  </a:cubicBezTo>
                  <a:close/>
                  <a:moveTo>
                    <a:pt x="1367145" y="792128"/>
                  </a:moveTo>
                  <a:cubicBezTo>
                    <a:pt x="1376918" y="801901"/>
                    <a:pt x="1382961" y="815400"/>
                    <a:pt x="1382961" y="830312"/>
                  </a:cubicBezTo>
                  <a:cubicBezTo>
                    <a:pt x="1382961" y="860135"/>
                    <a:pt x="1358784" y="884312"/>
                    <a:pt x="1328962" y="884312"/>
                  </a:cubicBezTo>
                  <a:cubicBezTo>
                    <a:pt x="1299138" y="884311"/>
                    <a:pt x="1274961" y="860134"/>
                    <a:pt x="1274961" y="830312"/>
                  </a:cubicBezTo>
                  <a:cubicBezTo>
                    <a:pt x="1274961" y="800489"/>
                    <a:pt x="1299138" y="776312"/>
                    <a:pt x="1328961" y="776311"/>
                  </a:cubicBezTo>
                  <a:cubicBezTo>
                    <a:pt x="1343873" y="776312"/>
                    <a:pt x="1357373" y="782356"/>
                    <a:pt x="1367145" y="792128"/>
                  </a:cubicBezTo>
                  <a:close/>
                  <a:moveTo>
                    <a:pt x="1193200" y="557316"/>
                  </a:moveTo>
                  <a:cubicBezTo>
                    <a:pt x="1202972" y="567089"/>
                    <a:pt x="1209016" y="580588"/>
                    <a:pt x="1209016" y="595499"/>
                  </a:cubicBezTo>
                  <a:cubicBezTo>
                    <a:pt x="1209016" y="625323"/>
                    <a:pt x="1184839" y="649500"/>
                    <a:pt x="1155016" y="649500"/>
                  </a:cubicBezTo>
                  <a:cubicBezTo>
                    <a:pt x="1125193" y="649499"/>
                    <a:pt x="1101016" y="625322"/>
                    <a:pt x="1101016" y="595500"/>
                  </a:cubicBezTo>
                  <a:cubicBezTo>
                    <a:pt x="1101016" y="565676"/>
                    <a:pt x="1125193" y="541499"/>
                    <a:pt x="1155016" y="541499"/>
                  </a:cubicBezTo>
                  <a:cubicBezTo>
                    <a:pt x="1169928" y="541500"/>
                    <a:pt x="1183428" y="547544"/>
                    <a:pt x="1193200" y="557316"/>
                  </a:cubicBezTo>
                  <a:close/>
                  <a:moveTo>
                    <a:pt x="882195" y="147826"/>
                  </a:moveTo>
                  <a:cubicBezTo>
                    <a:pt x="891968" y="157599"/>
                    <a:pt x="898012" y="171098"/>
                    <a:pt x="898012" y="186009"/>
                  </a:cubicBezTo>
                  <a:cubicBezTo>
                    <a:pt x="898012" y="215833"/>
                    <a:pt x="873835" y="240010"/>
                    <a:pt x="844012" y="240010"/>
                  </a:cubicBezTo>
                  <a:cubicBezTo>
                    <a:pt x="814189" y="240009"/>
                    <a:pt x="790012" y="215832"/>
                    <a:pt x="790012" y="186010"/>
                  </a:cubicBezTo>
                  <a:cubicBezTo>
                    <a:pt x="790012" y="156186"/>
                    <a:pt x="814189" y="132009"/>
                    <a:pt x="844012" y="132009"/>
                  </a:cubicBezTo>
                  <a:cubicBezTo>
                    <a:pt x="858923" y="132010"/>
                    <a:pt x="872424" y="138054"/>
                    <a:pt x="882195" y="147826"/>
                  </a:cubicBezTo>
                  <a:close/>
                  <a:moveTo>
                    <a:pt x="784846" y="16402"/>
                  </a:moveTo>
                  <a:cubicBezTo>
                    <a:pt x="794619" y="26174"/>
                    <a:pt x="800663" y="39674"/>
                    <a:pt x="800663" y="54585"/>
                  </a:cubicBezTo>
                  <a:cubicBezTo>
                    <a:pt x="800663" y="84408"/>
                    <a:pt x="776486" y="108585"/>
                    <a:pt x="746663" y="108586"/>
                  </a:cubicBezTo>
                  <a:cubicBezTo>
                    <a:pt x="716839" y="108585"/>
                    <a:pt x="692663" y="84408"/>
                    <a:pt x="692663" y="54586"/>
                  </a:cubicBezTo>
                  <a:cubicBezTo>
                    <a:pt x="692663" y="24762"/>
                    <a:pt x="716840" y="585"/>
                    <a:pt x="746663" y="585"/>
                  </a:cubicBezTo>
                  <a:cubicBezTo>
                    <a:pt x="761574" y="585"/>
                    <a:pt x="775074" y="6630"/>
                    <a:pt x="784846" y="16402"/>
                  </a:cubicBezTo>
                  <a:close/>
                  <a:moveTo>
                    <a:pt x="1576977" y="972283"/>
                  </a:moveTo>
                  <a:cubicBezTo>
                    <a:pt x="1589453" y="989230"/>
                    <a:pt x="1591342" y="1012676"/>
                    <a:pt x="1579918" y="1031906"/>
                  </a:cubicBezTo>
                  <a:cubicBezTo>
                    <a:pt x="1564685" y="1057545"/>
                    <a:pt x="1531551" y="1065981"/>
                    <a:pt x="1505911" y="1050749"/>
                  </a:cubicBezTo>
                  <a:cubicBezTo>
                    <a:pt x="1480272" y="1035516"/>
                    <a:pt x="1471836" y="1002382"/>
                    <a:pt x="1487068" y="976742"/>
                  </a:cubicBezTo>
                  <a:cubicBezTo>
                    <a:pt x="1502301" y="951103"/>
                    <a:pt x="1535435" y="942666"/>
                    <a:pt x="1561074" y="957899"/>
                  </a:cubicBezTo>
                  <a:cubicBezTo>
                    <a:pt x="1567484" y="961707"/>
                    <a:pt x="1572819" y="966634"/>
                    <a:pt x="1576977" y="972283"/>
                  </a:cubicBezTo>
                  <a:close/>
                  <a:moveTo>
                    <a:pt x="1473279" y="846118"/>
                  </a:moveTo>
                  <a:cubicBezTo>
                    <a:pt x="1483052" y="855890"/>
                    <a:pt x="1489095" y="869390"/>
                    <a:pt x="1489095" y="884301"/>
                  </a:cubicBezTo>
                  <a:cubicBezTo>
                    <a:pt x="1489096" y="914124"/>
                    <a:pt x="1464919" y="938301"/>
                    <a:pt x="1435096" y="938301"/>
                  </a:cubicBezTo>
                  <a:cubicBezTo>
                    <a:pt x="1405272" y="938301"/>
                    <a:pt x="1381095" y="914124"/>
                    <a:pt x="1381096" y="884301"/>
                  </a:cubicBezTo>
                  <a:cubicBezTo>
                    <a:pt x="1381095" y="854478"/>
                    <a:pt x="1405272" y="830301"/>
                    <a:pt x="1435095" y="830301"/>
                  </a:cubicBezTo>
                  <a:cubicBezTo>
                    <a:pt x="1450007" y="830301"/>
                    <a:pt x="1463507" y="836346"/>
                    <a:pt x="1473279" y="846118"/>
                  </a:cubicBezTo>
                  <a:close/>
                  <a:moveTo>
                    <a:pt x="1050860" y="313258"/>
                  </a:moveTo>
                  <a:cubicBezTo>
                    <a:pt x="1060632" y="323030"/>
                    <a:pt x="1066676" y="336530"/>
                    <a:pt x="1066676" y="351441"/>
                  </a:cubicBezTo>
                  <a:cubicBezTo>
                    <a:pt x="1066676" y="381264"/>
                    <a:pt x="1042499" y="405441"/>
                    <a:pt x="1012676" y="405441"/>
                  </a:cubicBezTo>
                  <a:cubicBezTo>
                    <a:pt x="982853" y="405441"/>
                    <a:pt x="958676" y="381264"/>
                    <a:pt x="958676" y="351441"/>
                  </a:cubicBezTo>
                  <a:cubicBezTo>
                    <a:pt x="958676" y="321618"/>
                    <a:pt x="982853" y="297441"/>
                    <a:pt x="1012676" y="297441"/>
                  </a:cubicBezTo>
                  <a:cubicBezTo>
                    <a:pt x="1027587" y="297441"/>
                    <a:pt x="1041088" y="303486"/>
                    <a:pt x="1050860" y="313258"/>
                  </a:cubicBezTo>
                  <a:close/>
                  <a:moveTo>
                    <a:pt x="1363901" y="674342"/>
                  </a:moveTo>
                  <a:cubicBezTo>
                    <a:pt x="1373674" y="684114"/>
                    <a:pt x="1379718" y="697614"/>
                    <a:pt x="1379717" y="712525"/>
                  </a:cubicBezTo>
                  <a:cubicBezTo>
                    <a:pt x="1379718" y="742348"/>
                    <a:pt x="1355541" y="766525"/>
                    <a:pt x="1325718" y="766526"/>
                  </a:cubicBezTo>
                  <a:cubicBezTo>
                    <a:pt x="1295894" y="766525"/>
                    <a:pt x="1271717" y="742348"/>
                    <a:pt x="1271718" y="712525"/>
                  </a:cubicBezTo>
                  <a:cubicBezTo>
                    <a:pt x="1271717" y="682702"/>
                    <a:pt x="1295894" y="658525"/>
                    <a:pt x="1325717" y="658525"/>
                  </a:cubicBezTo>
                  <a:cubicBezTo>
                    <a:pt x="1340629" y="658525"/>
                    <a:pt x="1354129" y="664570"/>
                    <a:pt x="1363901" y="674342"/>
                  </a:cubicBezTo>
                  <a:close/>
                  <a:moveTo>
                    <a:pt x="1160136" y="374458"/>
                  </a:moveTo>
                  <a:cubicBezTo>
                    <a:pt x="1169909" y="384231"/>
                    <a:pt x="1175952" y="397730"/>
                    <a:pt x="1175952" y="412642"/>
                  </a:cubicBezTo>
                  <a:cubicBezTo>
                    <a:pt x="1175952" y="442465"/>
                    <a:pt x="1151776" y="466642"/>
                    <a:pt x="1121953" y="466642"/>
                  </a:cubicBezTo>
                  <a:cubicBezTo>
                    <a:pt x="1092129" y="466641"/>
                    <a:pt x="1067952" y="442464"/>
                    <a:pt x="1067952" y="412642"/>
                  </a:cubicBezTo>
                  <a:cubicBezTo>
                    <a:pt x="1067952" y="382818"/>
                    <a:pt x="1092129" y="358642"/>
                    <a:pt x="1121952" y="358641"/>
                  </a:cubicBezTo>
                  <a:cubicBezTo>
                    <a:pt x="1136864" y="358642"/>
                    <a:pt x="1150364" y="364686"/>
                    <a:pt x="1160136" y="374458"/>
                  </a:cubicBezTo>
                  <a:close/>
                  <a:moveTo>
                    <a:pt x="1328118" y="559562"/>
                  </a:moveTo>
                  <a:cubicBezTo>
                    <a:pt x="1337891" y="569335"/>
                    <a:pt x="1343934" y="582834"/>
                    <a:pt x="1343934" y="597745"/>
                  </a:cubicBezTo>
                  <a:cubicBezTo>
                    <a:pt x="1343934" y="627569"/>
                    <a:pt x="1319758" y="651746"/>
                    <a:pt x="1289935" y="651746"/>
                  </a:cubicBezTo>
                  <a:cubicBezTo>
                    <a:pt x="1260111" y="651745"/>
                    <a:pt x="1235934" y="627568"/>
                    <a:pt x="1235934" y="597746"/>
                  </a:cubicBezTo>
                  <a:cubicBezTo>
                    <a:pt x="1235934" y="567922"/>
                    <a:pt x="1260111" y="543745"/>
                    <a:pt x="1289934" y="543745"/>
                  </a:cubicBezTo>
                  <a:cubicBezTo>
                    <a:pt x="1304846" y="543745"/>
                    <a:pt x="1318346" y="549790"/>
                    <a:pt x="1328118" y="559562"/>
                  </a:cubicBezTo>
                  <a:close/>
                  <a:moveTo>
                    <a:pt x="1013133" y="167356"/>
                  </a:moveTo>
                  <a:cubicBezTo>
                    <a:pt x="1022906" y="177128"/>
                    <a:pt x="1028950" y="190628"/>
                    <a:pt x="1028950" y="205539"/>
                  </a:cubicBezTo>
                  <a:cubicBezTo>
                    <a:pt x="1028950" y="235362"/>
                    <a:pt x="1004773" y="259539"/>
                    <a:pt x="974950" y="259540"/>
                  </a:cubicBezTo>
                  <a:cubicBezTo>
                    <a:pt x="945126" y="259539"/>
                    <a:pt x="920949" y="235362"/>
                    <a:pt x="920950" y="205539"/>
                  </a:cubicBezTo>
                  <a:cubicBezTo>
                    <a:pt x="920950" y="175716"/>
                    <a:pt x="945127" y="151539"/>
                    <a:pt x="974949" y="151539"/>
                  </a:cubicBezTo>
                  <a:cubicBezTo>
                    <a:pt x="989861" y="151539"/>
                    <a:pt x="1003361" y="157584"/>
                    <a:pt x="1013133" y="167356"/>
                  </a:cubicBezTo>
                  <a:close/>
                  <a:moveTo>
                    <a:pt x="1253566" y="448726"/>
                  </a:moveTo>
                  <a:cubicBezTo>
                    <a:pt x="1263339" y="458498"/>
                    <a:pt x="1269383" y="471998"/>
                    <a:pt x="1269382" y="486909"/>
                  </a:cubicBezTo>
                  <a:cubicBezTo>
                    <a:pt x="1269383" y="516732"/>
                    <a:pt x="1245206" y="540909"/>
                    <a:pt x="1215383" y="540910"/>
                  </a:cubicBezTo>
                  <a:cubicBezTo>
                    <a:pt x="1185559" y="540909"/>
                    <a:pt x="1161382" y="516732"/>
                    <a:pt x="1161383" y="486909"/>
                  </a:cubicBezTo>
                  <a:cubicBezTo>
                    <a:pt x="1161382" y="457086"/>
                    <a:pt x="1185559" y="432909"/>
                    <a:pt x="1215382" y="432909"/>
                  </a:cubicBezTo>
                  <a:cubicBezTo>
                    <a:pt x="1230294" y="432909"/>
                    <a:pt x="1243794" y="438954"/>
                    <a:pt x="1253566" y="448726"/>
                  </a:cubicBezTo>
                  <a:close/>
                  <a:moveTo>
                    <a:pt x="1481171" y="716350"/>
                  </a:moveTo>
                  <a:cubicBezTo>
                    <a:pt x="1490944" y="726123"/>
                    <a:pt x="1496988" y="739622"/>
                    <a:pt x="1496988" y="754533"/>
                  </a:cubicBezTo>
                  <a:cubicBezTo>
                    <a:pt x="1496988" y="784357"/>
                    <a:pt x="1472811" y="808534"/>
                    <a:pt x="1442988" y="808534"/>
                  </a:cubicBezTo>
                  <a:cubicBezTo>
                    <a:pt x="1413165" y="808533"/>
                    <a:pt x="1388988" y="784356"/>
                    <a:pt x="1388988" y="754534"/>
                  </a:cubicBezTo>
                  <a:cubicBezTo>
                    <a:pt x="1388988" y="724710"/>
                    <a:pt x="1413165" y="700533"/>
                    <a:pt x="1442988" y="700533"/>
                  </a:cubicBezTo>
                  <a:cubicBezTo>
                    <a:pt x="1457899" y="700533"/>
                    <a:pt x="1471399" y="706578"/>
                    <a:pt x="1481171" y="716350"/>
                  </a:cubicBezTo>
                  <a:close/>
                  <a:moveTo>
                    <a:pt x="930243" y="19653"/>
                  </a:moveTo>
                  <a:cubicBezTo>
                    <a:pt x="949212" y="42666"/>
                    <a:pt x="945935" y="76700"/>
                    <a:pt x="922922" y="95669"/>
                  </a:cubicBezTo>
                  <a:cubicBezTo>
                    <a:pt x="899909" y="114638"/>
                    <a:pt x="865875" y="111360"/>
                    <a:pt x="846906" y="88348"/>
                  </a:cubicBezTo>
                  <a:cubicBezTo>
                    <a:pt x="827937" y="65335"/>
                    <a:pt x="831215" y="31301"/>
                    <a:pt x="854228" y="12332"/>
                  </a:cubicBezTo>
                  <a:cubicBezTo>
                    <a:pt x="877240" y="-6637"/>
                    <a:pt x="911274" y="-3359"/>
                    <a:pt x="930243" y="19653"/>
                  </a:cubicBezTo>
                  <a:close/>
                  <a:moveTo>
                    <a:pt x="1604991" y="831950"/>
                  </a:moveTo>
                  <a:cubicBezTo>
                    <a:pt x="1617466" y="848897"/>
                    <a:pt x="1619356" y="872342"/>
                    <a:pt x="1607931" y="891572"/>
                  </a:cubicBezTo>
                  <a:cubicBezTo>
                    <a:pt x="1592698" y="917211"/>
                    <a:pt x="1559564" y="925647"/>
                    <a:pt x="1533925" y="910415"/>
                  </a:cubicBezTo>
                  <a:cubicBezTo>
                    <a:pt x="1508285" y="895182"/>
                    <a:pt x="1499849" y="862048"/>
                    <a:pt x="1515082" y="836408"/>
                  </a:cubicBezTo>
                  <a:cubicBezTo>
                    <a:pt x="1530315" y="810769"/>
                    <a:pt x="1563449" y="802333"/>
                    <a:pt x="1589088" y="817565"/>
                  </a:cubicBezTo>
                  <a:cubicBezTo>
                    <a:pt x="1595498" y="821374"/>
                    <a:pt x="1600833" y="826301"/>
                    <a:pt x="1604991" y="831950"/>
                  </a:cubicBezTo>
                  <a:close/>
                  <a:moveTo>
                    <a:pt x="1133075" y="214879"/>
                  </a:moveTo>
                  <a:cubicBezTo>
                    <a:pt x="1142848" y="224652"/>
                    <a:pt x="1148891" y="238152"/>
                    <a:pt x="1148891" y="253063"/>
                  </a:cubicBezTo>
                  <a:cubicBezTo>
                    <a:pt x="1148891" y="282886"/>
                    <a:pt x="1124714" y="307063"/>
                    <a:pt x="1094892" y="307063"/>
                  </a:cubicBezTo>
                  <a:cubicBezTo>
                    <a:pt x="1065068" y="307062"/>
                    <a:pt x="1040891" y="282885"/>
                    <a:pt x="1040891" y="253063"/>
                  </a:cubicBezTo>
                  <a:cubicBezTo>
                    <a:pt x="1040891" y="223240"/>
                    <a:pt x="1065068" y="199063"/>
                    <a:pt x="1094891" y="199063"/>
                  </a:cubicBezTo>
                  <a:cubicBezTo>
                    <a:pt x="1109803" y="199063"/>
                    <a:pt x="1123303" y="205107"/>
                    <a:pt x="1133075" y="214879"/>
                  </a:cubicBezTo>
                  <a:close/>
                  <a:moveTo>
                    <a:pt x="1459277" y="592928"/>
                  </a:moveTo>
                  <a:cubicBezTo>
                    <a:pt x="1469049" y="602699"/>
                    <a:pt x="1475093" y="616200"/>
                    <a:pt x="1475093" y="631111"/>
                  </a:cubicBezTo>
                  <a:cubicBezTo>
                    <a:pt x="1475093" y="660934"/>
                    <a:pt x="1450916" y="685111"/>
                    <a:pt x="1421094" y="685111"/>
                  </a:cubicBezTo>
                  <a:cubicBezTo>
                    <a:pt x="1391270" y="685111"/>
                    <a:pt x="1367093" y="660934"/>
                    <a:pt x="1367093" y="631111"/>
                  </a:cubicBezTo>
                  <a:cubicBezTo>
                    <a:pt x="1367093" y="601288"/>
                    <a:pt x="1391270" y="577111"/>
                    <a:pt x="1421093" y="577111"/>
                  </a:cubicBezTo>
                  <a:cubicBezTo>
                    <a:pt x="1436005" y="577111"/>
                    <a:pt x="1449505" y="583156"/>
                    <a:pt x="1459277" y="592928"/>
                  </a:cubicBezTo>
                  <a:close/>
                  <a:moveTo>
                    <a:pt x="1596495" y="703628"/>
                  </a:moveTo>
                  <a:cubicBezTo>
                    <a:pt x="1608970" y="720575"/>
                    <a:pt x="1610859" y="744021"/>
                    <a:pt x="1599435" y="763250"/>
                  </a:cubicBezTo>
                  <a:cubicBezTo>
                    <a:pt x="1584202" y="788889"/>
                    <a:pt x="1551068" y="797326"/>
                    <a:pt x="1525429" y="782094"/>
                  </a:cubicBezTo>
                  <a:cubicBezTo>
                    <a:pt x="1499789" y="766860"/>
                    <a:pt x="1491353" y="733727"/>
                    <a:pt x="1506586" y="708087"/>
                  </a:cubicBezTo>
                  <a:cubicBezTo>
                    <a:pt x="1521819" y="682448"/>
                    <a:pt x="1554953" y="674011"/>
                    <a:pt x="1580592" y="689244"/>
                  </a:cubicBezTo>
                  <a:cubicBezTo>
                    <a:pt x="1587002" y="693052"/>
                    <a:pt x="1592337" y="697979"/>
                    <a:pt x="1596495" y="703628"/>
                  </a:cubicBezTo>
                  <a:close/>
                  <a:moveTo>
                    <a:pt x="1253289" y="281108"/>
                  </a:moveTo>
                  <a:cubicBezTo>
                    <a:pt x="1263062" y="290881"/>
                    <a:pt x="1269106" y="304380"/>
                    <a:pt x="1269105" y="319291"/>
                  </a:cubicBezTo>
                  <a:cubicBezTo>
                    <a:pt x="1269106" y="349115"/>
                    <a:pt x="1244929" y="373292"/>
                    <a:pt x="1215106" y="373292"/>
                  </a:cubicBezTo>
                  <a:cubicBezTo>
                    <a:pt x="1185282" y="373291"/>
                    <a:pt x="1161105" y="349114"/>
                    <a:pt x="1161106" y="319292"/>
                  </a:cubicBezTo>
                  <a:cubicBezTo>
                    <a:pt x="1161105" y="289468"/>
                    <a:pt x="1185282" y="265291"/>
                    <a:pt x="1215105" y="265291"/>
                  </a:cubicBezTo>
                  <a:cubicBezTo>
                    <a:pt x="1230017" y="265292"/>
                    <a:pt x="1243517" y="271336"/>
                    <a:pt x="1253289" y="281108"/>
                  </a:cubicBezTo>
                  <a:close/>
                  <a:moveTo>
                    <a:pt x="1055486" y="33758"/>
                  </a:moveTo>
                  <a:cubicBezTo>
                    <a:pt x="1074455" y="56770"/>
                    <a:pt x="1071177" y="90804"/>
                    <a:pt x="1048164" y="109773"/>
                  </a:cubicBezTo>
                  <a:cubicBezTo>
                    <a:pt x="1025152" y="128743"/>
                    <a:pt x="991118" y="125465"/>
                    <a:pt x="972149" y="102452"/>
                  </a:cubicBezTo>
                  <a:cubicBezTo>
                    <a:pt x="953179" y="79439"/>
                    <a:pt x="956457" y="45405"/>
                    <a:pt x="979470" y="26436"/>
                  </a:cubicBezTo>
                  <a:cubicBezTo>
                    <a:pt x="1002483" y="7467"/>
                    <a:pt x="1036517" y="10745"/>
                    <a:pt x="1055486" y="33758"/>
                  </a:cubicBezTo>
                  <a:close/>
                  <a:moveTo>
                    <a:pt x="1411560" y="458571"/>
                  </a:moveTo>
                  <a:cubicBezTo>
                    <a:pt x="1421332" y="468344"/>
                    <a:pt x="1427376" y="481843"/>
                    <a:pt x="1427376" y="496754"/>
                  </a:cubicBezTo>
                  <a:cubicBezTo>
                    <a:pt x="1427376" y="526578"/>
                    <a:pt x="1403199" y="550755"/>
                    <a:pt x="1373376" y="550755"/>
                  </a:cubicBezTo>
                  <a:cubicBezTo>
                    <a:pt x="1343553" y="550754"/>
                    <a:pt x="1319376" y="526577"/>
                    <a:pt x="1319376" y="496755"/>
                  </a:cubicBezTo>
                  <a:cubicBezTo>
                    <a:pt x="1319376" y="466931"/>
                    <a:pt x="1343553" y="442754"/>
                    <a:pt x="1373376" y="442754"/>
                  </a:cubicBezTo>
                  <a:cubicBezTo>
                    <a:pt x="1388287" y="442755"/>
                    <a:pt x="1401788" y="448799"/>
                    <a:pt x="1411560" y="458571"/>
                  </a:cubicBezTo>
                  <a:close/>
                  <a:moveTo>
                    <a:pt x="1339417" y="356504"/>
                  </a:moveTo>
                  <a:cubicBezTo>
                    <a:pt x="1349189" y="366277"/>
                    <a:pt x="1355233" y="379776"/>
                    <a:pt x="1355233" y="394688"/>
                  </a:cubicBezTo>
                  <a:cubicBezTo>
                    <a:pt x="1355233" y="424511"/>
                    <a:pt x="1331056" y="448688"/>
                    <a:pt x="1301233" y="448688"/>
                  </a:cubicBezTo>
                  <a:cubicBezTo>
                    <a:pt x="1271410" y="448687"/>
                    <a:pt x="1247233" y="424510"/>
                    <a:pt x="1247233" y="394688"/>
                  </a:cubicBezTo>
                  <a:cubicBezTo>
                    <a:pt x="1247233" y="364865"/>
                    <a:pt x="1271410" y="340688"/>
                    <a:pt x="1301233" y="340687"/>
                  </a:cubicBezTo>
                  <a:cubicBezTo>
                    <a:pt x="1316144" y="340688"/>
                    <a:pt x="1329645" y="346732"/>
                    <a:pt x="1339417" y="356504"/>
                  </a:cubicBezTo>
                  <a:close/>
                  <a:moveTo>
                    <a:pt x="1172151" y="89463"/>
                  </a:moveTo>
                  <a:cubicBezTo>
                    <a:pt x="1191120" y="112475"/>
                    <a:pt x="1187842" y="146509"/>
                    <a:pt x="1164829" y="165478"/>
                  </a:cubicBezTo>
                  <a:cubicBezTo>
                    <a:pt x="1141817" y="184448"/>
                    <a:pt x="1107783" y="181170"/>
                    <a:pt x="1088814" y="158157"/>
                  </a:cubicBezTo>
                  <a:cubicBezTo>
                    <a:pt x="1069844" y="135144"/>
                    <a:pt x="1073122" y="101110"/>
                    <a:pt x="1096135" y="82141"/>
                  </a:cubicBezTo>
                  <a:cubicBezTo>
                    <a:pt x="1119148" y="63172"/>
                    <a:pt x="1153182" y="66450"/>
                    <a:pt x="1172151" y="89463"/>
                  </a:cubicBezTo>
                  <a:close/>
                  <a:moveTo>
                    <a:pt x="1586411" y="576804"/>
                  </a:moveTo>
                  <a:cubicBezTo>
                    <a:pt x="1598886" y="593751"/>
                    <a:pt x="1600775" y="617196"/>
                    <a:pt x="1589351" y="636426"/>
                  </a:cubicBezTo>
                  <a:cubicBezTo>
                    <a:pt x="1574118" y="662065"/>
                    <a:pt x="1540984" y="670502"/>
                    <a:pt x="1515345" y="655269"/>
                  </a:cubicBezTo>
                  <a:cubicBezTo>
                    <a:pt x="1489705" y="640036"/>
                    <a:pt x="1481269" y="606903"/>
                    <a:pt x="1496501" y="581263"/>
                  </a:cubicBezTo>
                  <a:cubicBezTo>
                    <a:pt x="1511734" y="555624"/>
                    <a:pt x="1544868" y="547187"/>
                    <a:pt x="1570507" y="562420"/>
                  </a:cubicBezTo>
                  <a:cubicBezTo>
                    <a:pt x="1576918" y="566228"/>
                    <a:pt x="1582252" y="571155"/>
                    <a:pt x="1586411" y="576804"/>
                  </a:cubicBezTo>
                  <a:close/>
                  <a:moveTo>
                    <a:pt x="1286836" y="157859"/>
                  </a:moveTo>
                  <a:cubicBezTo>
                    <a:pt x="1305805" y="180872"/>
                    <a:pt x="1302527" y="214906"/>
                    <a:pt x="1279514" y="233875"/>
                  </a:cubicBezTo>
                  <a:cubicBezTo>
                    <a:pt x="1256501" y="252844"/>
                    <a:pt x="1222468" y="249566"/>
                    <a:pt x="1203498" y="226554"/>
                  </a:cubicBezTo>
                  <a:cubicBezTo>
                    <a:pt x="1184529" y="203541"/>
                    <a:pt x="1187807" y="169507"/>
                    <a:pt x="1210820" y="150538"/>
                  </a:cubicBezTo>
                  <a:cubicBezTo>
                    <a:pt x="1233832" y="131569"/>
                    <a:pt x="1267866" y="134847"/>
                    <a:pt x="1286836" y="157859"/>
                  </a:cubicBezTo>
                  <a:close/>
                  <a:moveTo>
                    <a:pt x="1530332" y="451663"/>
                  </a:moveTo>
                  <a:cubicBezTo>
                    <a:pt x="1549302" y="474676"/>
                    <a:pt x="1546024" y="508709"/>
                    <a:pt x="1523011" y="527679"/>
                  </a:cubicBezTo>
                  <a:cubicBezTo>
                    <a:pt x="1499998" y="546648"/>
                    <a:pt x="1465964" y="543370"/>
                    <a:pt x="1446995" y="520357"/>
                  </a:cubicBezTo>
                  <a:cubicBezTo>
                    <a:pt x="1428026" y="497345"/>
                    <a:pt x="1431304" y="463311"/>
                    <a:pt x="1454317" y="444341"/>
                  </a:cubicBezTo>
                  <a:cubicBezTo>
                    <a:pt x="1477329" y="425372"/>
                    <a:pt x="1511363" y="428650"/>
                    <a:pt x="1530332" y="451663"/>
                  </a:cubicBezTo>
                  <a:close/>
                  <a:moveTo>
                    <a:pt x="1467442" y="344533"/>
                  </a:moveTo>
                  <a:cubicBezTo>
                    <a:pt x="1486411" y="367546"/>
                    <a:pt x="1483133" y="401579"/>
                    <a:pt x="1460120" y="420549"/>
                  </a:cubicBezTo>
                  <a:cubicBezTo>
                    <a:pt x="1437108" y="439518"/>
                    <a:pt x="1403074" y="436240"/>
                    <a:pt x="1384105" y="413227"/>
                  </a:cubicBezTo>
                  <a:cubicBezTo>
                    <a:pt x="1365135" y="390215"/>
                    <a:pt x="1368413" y="356181"/>
                    <a:pt x="1391426" y="337211"/>
                  </a:cubicBezTo>
                  <a:cubicBezTo>
                    <a:pt x="1414439" y="318242"/>
                    <a:pt x="1448473" y="321520"/>
                    <a:pt x="1467442" y="344533"/>
                  </a:cubicBezTo>
                  <a:close/>
                  <a:moveTo>
                    <a:pt x="1392276" y="243559"/>
                  </a:moveTo>
                  <a:cubicBezTo>
                    <a:pt x="1411245" y="266572"/>
                    <a:pt x="1407967" y="300606"/>
                    <a:pt x="1384955" y="319575"/>
                  </a:cubicBezTo>
                  <a:cubicBezTo>
                    <a:pt x="1361942" y="338544"/>
                    <a:pt x="1327908" y="335266"/>
                    <a:pt x="1308939" y="312254"/>
                  </a:cubicBezTo>
                  <a:cubicBezTo>
                    <a:pt x="1289970" y="289241"/>
                    <a:pt x="1293248" y="255207"/>
                    <a:pt x="1316260" y="236238"/>
                  </a:cubicBezTo>
                  <a:cubicBezTo>
                    <a:pt x="1339273" y="217269"/>
                    <a:pt x="1373307" y="220547"/>
                    <a:pt x="1392276" y="243559"/>
                  </a:cubicBezTo>
                  <a:close/>
                </a:path>
              </a:pathLst>
            </a:custGeom>
            <a:solidFill>
              <a:srgbClr val="321D16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8" name="Google Shape;1618;p10"/>
          <p:cNvGrpSpPr/>
          <p:nvPr/>
        </p:nvGrpSpPr>
        <p:grpSpPr>
          <a:xfrm flipH="1">
            <a:off x="-117371" y="856072"/>
            <a:ext cx="1274766" cy="1280300"/>
            <a:chOff x="8302868" y="1340770"/>
            <a:chExt cx="3569773" cy="3585270"/>
          </a:xfrm>
        </p:grpSpPr>
        <p:grpSp>
          <p:nvGrpSpPr>
            <p:cNvPr id="1619" name="Google Shape;1619;p10"/>
            <p:cNvGrpSpPr/>
            <p:nvPr/>
          </p:nvGrpSpPr>
          <p:grpSpPr>
            <a:xfrm>
              <a:off x="8302868" y="1340770"/>
              <a:ext cx="3569773" cy="3585270"/>
              <a:chOff x="8302868" y="1340770"/>
              <a:chExt cx="3569773" cy="3585270"/>
            </a:xfrm>
          </p:grpSpPr>
          <p:grpSp>
            <p:nvGrpSpPr>
              <p:cNvPr id="1620" name="Google Shape;1620;p10"/>
              <p:cNvGrpSpPr/>
              <p:nvPr/>
            </p:nvGrpSpPr>
            <p:grpSpPr>
              <a:xfrm>
                <a:off x="8302868" y="1340770"/>
                <a:ext cx="3569773" cy="3585270"/>
                <a:chOff x="1668151" y="66635"/>
                <a:chExt cx="3569773" cy="3585270"/>
              </a:xfrm>
            </p:grpSpPr>
            <p:sp>
              <p:nvSpPr>
                <p:cNvPr id="1621" name="Google Shape;1621;p10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2" name="Google Shape;1622;p10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3" name="Google Shape;1623;p10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4" name="Google Shape;1624;p10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5" name="Google Shape;1625;p10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6" name="Google Shape;1626;p10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7" name="Google Shape;1627;p10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8" name="Google Shape;1628;p10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9" name="Google Shape;1629;p10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0" name="Google Shape;1630;p10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1" name="Google Shape;1631;p10"/>
                <p:cNvSpPr/>
                <p:nvPr/>
              </p:nvSpPr>
              <p:spPr>
                <a:xfrm rot="-5218338">
                  <a:off x="3346600" y="2848376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2" name="Google Shape;1632;p10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3" name="Google Shape;1633;p10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4" name="Google Shape;1634;p10"/>
                <p:cNvSpPr/>
                <p:nvPr/>
              </p:nvSpPr>
              <p:spPr>
                <a:xfrm rot="8802174">
                  <a:off x="3628132" y="595118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5" name="Google Shape;1635;p10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6" name="Google Shape;1636;p10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7" name="Google Shape;1637;p10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8" name="Google Shape;1638;p10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9" name="Google Shape;1639;p10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0" name="Google Shape;1640;p10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1" name="Google Shape;1641;p10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2" name="Google Shape;1642;p10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3" name="Google Shape;1643;p10"/>
                <p:cNvSpPr/>
                <p:nvPr/>
              </p:nvSpPr>
              <p:spPr>
                <a:xfrm rot="3534393">
                  <a:off x="1863336" y="988430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4" name="Google Shape;1644;p10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45" name="Google Shape;1645;p10"/>
              <p:cNvGrpSpPr/>
              <p:nvPr/>
            </p:nvGrpSpPr>
            <p:grpSpPr>
              <a:xfrm rot="166391">
                <a:off x="8608485" y="1696827"/>
                <a:ext cx="2884899" cy="2897423"/>
                <a:chOff x="1668151" y="66635"/>
                <a:chExt cx="3569773" cy="3585270"/>
              </a:xfrm>
            </p:grpSpPr>
            <p:sp>
              <p:nvSpPr>
                <p:cNvPr id="1646" name="Google Shape;1646;p10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7" name="Google Shape;1647;p10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8" name="Google Shape;1648;p10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9" name="Google Shape;1649;p10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0" name="Google Shape;1650;p10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1" name="Google Shape;1651;p10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2" name="Google Shape;1652;p10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3" name="Google Shape;1653;p10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4" name="Google Shape;1654;p10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5" name="Google Shape;1655;p10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6" name="Google Shape;1656;p10"/>
                <p:cNvSpPr/>
                <p:nvPr/>
              </p:nvSpPr>
              <p:spPr>
                <a:xfrm rot="-5218338">
                  <a:off x="3351578" y="2815208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7" name="Google Shape;1657;p10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8" name="Google Shape;1658;p10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9" name="Google Shape;1659;p10"/>
                <p:cNvSpPr/>
                <p:nvPr/>
              </p:nvSpPr>
              <p:spPr>
                <a:xfrm rot="8802174">
                  <a:off x="3608422" y="596073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0" name="Google Shape;1660;p10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1" name="Google Shape;1661;p10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2" name="Google Shape;1662;p10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3" name="Google Shape;1663;p10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4" name="Google Shape;1664;p10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5" name="Google Shape;1665;p10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6" name="Google Shape;1666;p10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7" name="Google Shape;1667;p10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8" name="Google Shape;1668;p10"/>
                <p:cNvSpPr/>
                <p:nvPr/>
              </p:nvSpPr>
              <p:spPr>
                <a:xfrm rot="3137938">
                  <a:off x="1876033" y="978713"/>
                  <a:ext cx="1000741" cy="487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9" name="Google Shape;1669;p10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670" name="Google Shape;1670;p10"/>
            <p:cNvSpPr/>
            <p:nvPr/>
          </p:nvSpPr>
          <p:spPr>
            <a:xfrm>
              <a:off x="9243238" y="2324986"/>
              <a:ext cx="1589700" cy="1589700"/>
            </a:xfrm>
            <a:prstGeom prst="ellipse">
              <a:avLst/>
            </a:prstGeom>
            <a:solidFill>
              <a:srgbClr val="23140F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1" name="Google Shape;1671;p10"/>
            <p:cNvSpPr/>
            <p:nvPr/>
          </p:nvSpPr>
          <p:spPr>
            <a:xfrm rot="-3034774">
              <a:off x="9227648" y="2302866"/>
              <a:ext cx="1615499" cy="1614428"/>
            </a:xfrm>
            <a:custGeom>
              <a:avLst/>
              <a:gdLst/>
              <a:ahLst/>
              <a:cxnLst/>
              <a:rect l="l" t="t" r="r" b="b"/>
              <a:pathLst>
                <a:path w="1615514" h="1614443" extrusionOk="0">
                  <a:moveTo>
                    <a:pt x="330428" y="1326591"/>
                  </a:moveTo>
                  <a:cubicBezTo>
                    <a:pt x="334438" y="1332346"/>
                    <a:pt x="337387" y="1338982"/>
                    <a:pt x="338930" y="1346276"/>
                  </a:cubicBezTo>
                  <a:cubicBezTo>
                    <a:pt x="345104" y="1375454"/>
                    <a:pt x="326455" y="1404112"/>
                    <a:pt x="297278" y="1410285"/>
                  </a:cubicBezTo>
                  <a:cubicBezTo>
                    <a:pt x="268101" y="1416458"/>
                    <a:pt x="239443" y="1397809"/>
                    <a:pt x="233269" y="1368632"/>
                  </a:cubicBezTo>
                  <a:cubicBezTo>
                    <a:pt x="227096" y="1339455"/>
                    <a:pt x="245745" y="1310797"/>
                    <a:pt x="274922" y="1304624"/>
                  </a:cubicBezTo>
                  <a:cubicBezTo>
                    <a:pt x="296805" y="1299994"/>
                    <a:pt x="318395" y="1309326"/>
                    <a:pt x="330428" y="1326591"/>
                  </a:cubicBezTo>
                  <a:close/>
                  <a:moveTo>
                    <a:pt x="252760" y="1223240"/>
                  </a:moveTo>
                  <a:cubicBezTo>
                    <a:pt x="256771" y="1228994"/>
                    <a:pt x="259720" y="1235631"/>
                    <a:pt x="261263" y="1242925"/>
                  </a:cubicBezTo>
                  <a:cubicBezTo>
                    <a:pt x="267436" y="1272103"/>
                    <a:pt x="248788" y="1300761"/>
                    <a:pt x="219610" y="1306934"/>
                  </a:cubicBezTo>
                  <a:cubicBezTo>
                    <a:pt x="190433" y="1313107"/>
                    <a:pt x="161775" y="1294458"/>
                    <a:pt x="155602" y="1265281"/>
                  </a:cubicBezTo>
                  <a:cubicBezTo>
                    <a:pt x="149429" y="1236104"/>
                    <a:pt x="168077" y="1207446"/>
                    <a:pt x="197255" y="1201273"/>
                  </a:cubicBezTo>
                  <a:cubicBezTo>
                    <a:pt x="219137" y="1196643"/>
                    <a:pt x="240728" y="1205975"/>
                    <a:pt x="252760" y="1223240"/>
                  </a:cubicBezTo>
                  <a:close/>
                  <a:moveTo>
                    <a:pt x="427646" y="1411548"/>
                  </a:moveTo>
                  <a:cubicBezTo>
                    <a:pt x="431657" y="1417303"/>
                    <a:pt x="434606" y="1423939"/>
                    <a:pt x="436149" y="1431234"/>
                  </a:cubicBezTo>
                  <a:cubicBezTo>
                    <a:pt x="442322" y="1460411"/>
                    <a:pt x="423673" y="1489069"/>
                    <a:pt x="394496" y="1495242"/>
                  </a:cubicBezTo>
                  <a:cubicBezTo>
                    <a:pt x="365319" y="1501415"/>
                    <a:pt x="336661" y="1482767"/>
                    <a:pt x="330488" y="1453589"/>
                  </a:cubicBezTo>
                  <a:cubicBezTo>
                    <a:pt x="324314" y="1424412"/>
                    <a:pt x="342963" y="1395754"/>
                    <a:pt x="372140" y="1389581"/>
                  </a:cubicBezTo>
                  <a:cubicBezTo>
                    <a:pt x="394023" y="1384951"/>
                    <a:pt x="415614" y="1394283"/>
                    <a:pt x="427646" y="1411548"/>
                  </a:cubicBezTo>
                  <a:close/>
                  <a:moveTo>
                    <a:pt x="182720" y="1109552"/>
                  </a:moveTo>
                  <a:cubicBezTo>
                    <a:pt x="186730" y="1115307"/>
                    <a:pt x="189679" y="1121943"/>
                    <a:pt x="191222" y="1129238"/>
                  </a:cubicBezTo>
                  <a:cubicBezTo>
                    <a:pt x="197396" y="1158415"/>
                    <a:pt x="178747" y="1187073"/>
                    <a:pt x="149570" y="1193246"/>
                  </a:cubicBezTo>
                  <a:cubicBezTo>
                    <a:pt x="120393" y="1199419"/>
                    <a:pt x="91735" y="1180770"/>
                    <a:pt x="85562" y="1151593"/>
                  </a:cubicBezTo>
                  <a:cubicBezTo>
                    <a:pt x="79388" y="1122416"/>
                    <a:pt x="98037" y="1093758"/>
                    <a:pt x="127214" y="1087585"/>
                  </a:cubicBezTo>
                  <a:cubicBezTo>
                    <a:pt x="149097" y="1082955"/>
                    <a:pt x="170687" y="1092287"/>
                    <a:pt x="182720" y="1109552"/>
                  </a:cubicBezTo>
                  <a:close/>
                  <a:moveTo>
                    <a:pt x="531090" y="1474543"/>
                  </a:moveTo>
                  <a:cubicBezTo>
                    <a:pt x="539438" y="1485557"/>
                    <a:pt x="543584" y="1499755"/>
                    <a:pt x="541550" y="1514527"/>
                  </a:cubicBezTo>
                  <a:cubicBezTo>
                    <a:pt x="537482" y="1544071"/>
                    <a:pt x="510233" y="1564725"/>
                    <a:pt x="480689" y="1560657"/>
                  </a:cubicBezTo>
                  <a:cubicBezTo>
                    <a:pt x="451144" y="1556589"/>
                    <a:pt x="430491" y="1529340"/>
                    <a:pt x="434559" y="1499795"/>
                  </a:cubicBezTo>
                  <a:cubicBezTo>
                    <a:pt x="438627" y="1470251"/>
                    <a:pt x="465876" y="1449598"/>
                    <a:pt x="495420" y="1453666"/>
                  </a:cubicBezTo>
                  <a:cubicBezTo>
                    <a:pt x="510193" y="1455700"/>
                    <a:pt x="522742" y="1463529"/>
                    <a:pt x="531090" y="1474543"/>
                  </a:cubicBezTo>
                  <a:close/>
                  <a:moveTo>
                    <a:pt x="128878" y="984799"/>
                  </a:moveTo>
                  <a:cubicBezTo>
                    <a:pt x="132889" y="990553"/>
                    <a:pt x="135838" y="997190"/>
                    <a:pt x="137381" y="1004484"/>
                  </a:cubicBezTo>
                  <a:cubicBezTo>
                    <a:pt x="143554" y="1033662"/>
                    <a:pt x="124906" y="1062320"/>
                    <a:pt x="95728" y="1068493"/>
                  </a:cubicBezTo>
                  <a:cubicBezTo>
                    <a:pt x="66551" y="1074666"/>
                    <a:pt x="37893" y="1056017"/>
                    <a:pt x="31720" y="1026840"/>
                  </a:cubicBezTo>
                  <a:cubicBezTo>
                    <a:pt x="25547" y="997663"/>
                    <a:pt x="44195" y="969005"/>
                    <a:pt x="73373" y="962832"/>
                  </a:cubicBezTo>
                  <a:cubicBezTo>
                    <a:pt x="95255" y="958202"/>
                    <a:pt x="116846" y="967534"/>
                    <a:pt x="128878" y="984799"/>
                  </a:cubicBezTo>
                  <a:close/>
                  <a:moveTo>
                    <a:pt x="390423" y="1223235"/>
                  </a:moveTo>
                  <a:cubicBezTo>
                    <a:pt x="400195" y="1233008"/>
                    <a:pt x="406239" y="1246507"/>
                    <a:pt x="406239" y="1261418"/>
                  </a:cubicBezTo>
                  <a:cubicBezTo>
                    <a:pt x="406239" y="1291242"/>
                    <a:pt x="382062" y="1315419"/>
                    <a:pt x="352239" y="1315419"/>
                  </a:cubicBezTo>
                  <a:cubicBezTo>
                    <a:pt x="322416" y="1315418"/>
                    <a:pt x="298239" y="1291241"/>
                    <a:pt x="298239" y="1261418"/>
                  </a:cubicBezTo>
                  <a:cubicBezTo>
                    <a:pt x="298239" y="1231595"/>
                    <a:pt x="322416" y="1207418"/>
                    <a:pt x="352239" y="1207418"/>
                  </a:cubicBezTo>
                  <a:cubicBezTo>
                    <a:pt x="367150" y="1207418"/>
                    <a:pt x="380651" y="1213463"/>
                    <a:pt x="390423" y="1223235"/>
                  </a:cubicBezTo>
                  <a:close/>
                  <a:moveTo>
                    <a:pt x="315284" y="1118487"/>
                  </a:moveTo>
                  <a:cubicBezTo>
                    <a:pt x="325057" y="1128260"/>
                    <a:pt x="331101" y="1141759"/>
                    <a:pt x="331101" y="1156670"/>
                  </a:cubicBezTo>
                  <a:cubicBezTo>
                    <a:pt x="331101" y="1186494"/>
                    <a:pt x="306924" y="1210671"/>
                    <a:pt x="277101" y="1210671"/>
                  </a:cubicBezTo>
                  <a:cubicBezTo>
                    <a:pt x="247277" y="1210670"/>
                    <a:pt x="223100" y="1186493"/>
                    <a:pt x="223101" y="1156671"/>
                  </a:cubicBezTo>
                  <a:cubicBezTo>
                    <a:pt x="223101" y="1126847"/>
                    <a:pt x="247277" y="1102670"/>
                    <a:pt x="277100" y="1102670"/>
                  </a:cubicBezTo>
                  <a:cubicBezTo>
                    <a:pt x="292012" y="1102671"/>
                    <a:pt x="305512" y="1108715"/>
                    <a:pt x="315284" y="1118487"/>
                  </a:cubicBezTo>
                  <a:close/>
                  <a:moveTo>
                    <a:pt x="108942" y="860509"/>
                  </a:moveTo>
                  <a:cubicBezTo>
                    <a:pt x="112952" y="866263"/>
                    <a:pt x="115901" y="872900"/>
                    <a:pt x="117445" y="880194"/>
                  </a:cubicBezTo>
                  <a:cubicBezTo>
                    <a:pt x="123618" y="909372"/>
                    <a:pt x="104969" y="938030"/>
                    <a:pt x="75792" y="944203"/>
                  </a:cubicBezTo>
                  <a:cubicBezTo>
                    <a:pt x="46615" y="950376"/>
                    <a:pt x="17957" y="931727"/>
                    <a:pt x="11784" y="902550"/>
                  </a:cubicBezTo>
                  <a:cubicBezTo>
                    <a:pt x="5610" y="873373"/>
                    <a:pt x="24259" y="844715"/>
                    <a:pt x="53436" y="838542"/>
                  </a:cubicBezTo>
                  <a:cubicBezTo>
                    <a:pt x="75319" y="833912"/>
                    <a:pt x="96910" y="843244"/>
                    <a:pt x="108942" y="860509"/>
                  </a:cubicBezTo>
                  <a:close/>
                  <a:moveTo>
                    <a:pt x="659577" y="1510809"/>
                  </a:moveTo>
                  <a:cubicBezTo>
                    <a:pt x="667925" y="1521823"/>
                    <a:pt x="672071" y="1536021"/>
                    <a:pt x="670037" y="1550793"/>
                  </a:cubicBezTo>
                  <a:cubicBezTo>
                    <a:pt x="665969" y="1580338"/>
                    <a:pt x="638721" y="1600991"/>
                    <a:pt x="609176" y="1596923"/>
                  </a:cubicBezTo>
                  <a:cubicBezTo>
                    <a:pt x="579632" y="1592855"/>
                    <a:pt x="558979" y="1565606"/>
                    <a:pt x="563047" y="1536061"/>
                  </a:cubicBezTo>
                  <a:cubicBezTo>
                    <a:pt x="567115" y="1506517"/>
                    <a:pt x="594364" y="1485864"/>
                    <a:pt x="623908" y="1489932"/>
                  </a:cubicBezTo>
                  <a:cubicBezTo>
                    <a:pt x="638680" y="1491967"/>
                    <a:pt x="651230" y="1499795"/>
                    <a:pt x="659577" y="1510809"/>
                  </a:cubicBezTo>
                  <a:close/>
                  <a:moveTo>
                    <a:pt x="253446" y="1011180"/>
                  </a:moveTo>
                  <a:cubicBezTo>
                    <a:pt x="263219" y="1020953"/>
                    <a:pt x="269263" y="1034452"/>
                    <a:pt x="269263" y="1049363"/>
                  </a:cubicBezTo>
                  <a:cubicBezTo>
                    <a:pt x="269263" y="1079187"/>
                    <a:pt x="245086" y="1103364"/>
                    <a:pt x="215263" y="1103364"/>
                  </a:cubicBezTo>
                  <a:cubicBezTo>
                    <a:pt x="185440" y="1103363"/>
                    <a:pt x="161263" y="1079186"/>
                    <a:pt x="161263" y="1049364"/>
                  </a:cubicBezTo>
                  <a:cubicBezTo>
                    <a:pt x="161263" y="1019540"/>
                    <a:pt x="185440" y="995363"/>
                    <a:pt x="215263" y="995363"/>
                  </a:cubicBezTo>
                  <a:cubicBezTo>
                    <a:pt x="230174" y="995363"/>
                    <a:pt x="243674" y="1001408"/>
                    <a:pt x="253446" y="1011180"/>
                  </a:cubicBezTo>
                  <a:close/>
                  <a:moveTo>
                    <a:pt x="504711" y="1280305"/>
                  </a:moveTo>
                  <a:cubicBezTo>
                    <a:pt x="514484" y="1290078"/>
                    <a:pt x="520528" y="1303577"/>
                    <a:pt x="520528" y="1318488"/>
                  </a:cubicBezTo>
                  <a:cubicBezTo>
                    <a:pt x="520528" y="1348312"/>
                    <a:pt x="496351" y="1372489"/>
                    <a:pt x="466528" y="1372489"/>
                  </a:cubicBezTo>
                  <a:cubicBezTo>
                    <a:pt x="436704" y="1372488"/>
                    <a:pt x="412527" y="1348311"/>
                    <a:pt x="412528" y="1318489"/>
                  </a:cubicBezTo>
                  <a:cubicBezTo>
                    <a:pt x="412528" y="1288665"/>
                    <a:pt x="436705" y="1264488"/>
                    <a:pt x="466527" y="1264488"/>
                  </a:cubicBezTo>
                  <a:cubicBezTo>
                    <a:pt x="481439" y="1264488"/>
                    <a:pt x="494939" y="1270533"/>
                    <a:pt x="504711" y="1280305"/>
                  </a:cubicBezTo>
                  <a:close/>
                  <a:moveTo>
                    <a:pt x="598729" y="1348482"/>
                  </a:moveTo>
                  <a:cubicBezTo>
                    <a:pt x="608501" y="1358254"/>
                    <a:pt x="614545" y="1371754"/>
                    <a:pt x="614545" y="1386666"/>
                  </a:cubicBezTo>
                  <a:cubicBezTo>
                    <a:pt x="614545" y="1416489"/>
                    <a:pt x="590368" y="1440666"/>
                    <a:pt x="560545" y="1440666"/>
                  </a:cubicBezTo>
                  <a:cubicBezTo>
                    <a:pt x="530722" y="1440665"/>
                    <a:pt x="506545" y="1416488"/>
                    <a:pt x="506545" y="1386666"/>
                  </a:cubicBezTo>
                  <a:cubicBezTo>
                    <a:pt x="506545" y="1356843"/>
                    <a:pt x="530722" y="1332666"/>
                    <a:pt x="560545" y="1332665"/>
                  </a:cubicBezTo>
                  <a:cubicBezTo>
                    <a:pt x="575457" y="1332666"/>
                    <a:pt x="588957" y="1338710"/>
                    <a:pt x="598729" y="1348482"/>
                  </a:cubicBezTo>
                  <a:close/>
                  <a:moveTo>
                    <a:pt x="90635" y="727857"/>
                  </a:moveTo>
                  <a:cubicBezTo>
                    <a:pt x="106098" y="742132"/>
                    <a:pt x="112398" y="764794"/>
                    <a:pt x="104826" y="785841"/>
                  </a:cubicBezTo>
                  <a:cubicBezTo>
                    <a:pt x="94730" y="813902"/>
                    <a:pt x="63797" y="828468"/>
                    <a:pt x="35735" y="818373"/>
                  </a:cubicBezTo>
                  <a:cubicBezTo>
                    <a:pt x="7672" y="808277"/>
                    <a:pt x="-6893" y="777343"/>
                    <a:pt x="3202" y="749281"/>
                  </a:cubicBezTo>
                  <a:cubicBezTo>
                    <a:pt x="13298" y="721219"/>
                    <a:pt x="44232" y="706653"/>
                    <a:pt x="72294" y="716749"/>
                  </a:cubicBezTo>
                  <a:cubicBezTo>
                    <a:pt x="79309" y="719272"/>
                    <a:pt x="85481" y="723099"/>
                    <a:pt x="90635" y="727857"/>
                  </a:cubicBezTo>
                  <a:close/>
                  <a:moveTo>
                    <a:pt x="228755" y="892862"/>
                  </a:moveTo>
                  <a:cubicBezTo>
                    <a:pt x="238528" y="902635"/>
                    <a:pt x="244571" y="916134"/>
                    <a:pt x="244571" y="931046"/>
                  </a:cubicBezTo>
                  <a:cubicBezTo>
                    <a:pt x="244571" y="960869"/>
                    <a:pt x="220394" y="985046"/>
                    <a:pt x="190572" y="985046"/>
                  </a:cubicBezTo>
                  <a:cubicBezTo>
                    <a:pt x="160748" y="985045"/>
                    <a:pt x="136571" y="960868"/>
                    <a:pt x="136571" y="931046"/>
                  </a:cubicBezTo>
                  <a:cubicBezTo>
                    <a:pt x="136571" y="901223"/>
                    <a:pt x="160748" y="877046"/>
                    <a:pt x="190571" y="877045"/>
                  </a:cubicBezTo>
                  <a:cubicBezTo>
                    <a:pt x="205483" y="877046"/>
                    <a:pt x="218983" y="883090"/>
                    <a:pt x="228755" y="892862"/>
                  </a:cubicBezTo>
                  <a:close/>
                  <a:moveTo>
                    <a:pt x="788186" y="1524298"/>
                  </a:moveTo>
                  <a:cubicBezTo>
                    <a:pt x="796535" y="1535313"/>
                    <a:pt x="800681" y="1549511"/>
                    <a:pt x="798647" y="1564283"/>
                  </a:cubicBezTo>
                  <a:cubicBezTo>
                    <a:pt x="794579" y="1593827"/>
                    <a:pt x="767330" y="1614480"/>
                    <a:pt x="737785" y="1610412"/>
                  </a:cubicBezTo>
                  <a:cubicBezTo>
                    <a:pt x="708241" y="1606344"/>
                    <a:pt x="687588" y="1579095"/>
                    <a:pt x="691656" y="1549551"/>
                  </a:cubicBezTo>
                  <a:cubicBezTo>
                    <a:pt x="695724" y="1520007"/>
                    <a:pt x="722973" y="1499353"/>
                    <a:pt x="752517" y="1503422"/>
                  </a:cubicBezTo>
                  <a:cubicBezTo>
                    <a:pt x="767289" y="1505455"/>
                    <a:pt x="779839" y="1513285"/>
                    <a:pt x="788186" y="1524298"/>
                  </a:cubicBezTo>
                  <a:close/>
                  <a:moveTo>
                    <a:pt x="487058" y="1139380"/>
                  </a:moveTo>
                  <a:cubicBezTo>
                    <a:pt x="496830" y="1149152"/>
                    <a:pt x="502875" y="1162652"/>
                    <a:pt x="502875" y="1177563"/>
                  </a:cubicBezTo>
                  <a:cubicBezTo>
                    <a:pt x="502875" y="1207386"/>
                    <a:pt x="478698" y="1231563"/>
                    <a:pt x="448875" y="1231564"/>
                  </a:cubicBezTo>
                  <a:cubicBezTo>
                    <a:pt x="419051" y="1231563"/>
                    <a:pt x="394874" y="1207386"/>
                    <a:pt x="394875" y="1177563"/>
                  </a:cubicBezTo>
                  <a:cubicBezTo>
                    <a:pt x="394875" y="1147740"/>
                    <a:pt x="419052" y="1123563"/>
                    <a:pt x="448875" y="1123563"/>
                  </a:cubicBezTo>
                  <a:cubicBezTo>
                    <a:pt x="463786" y="1123563"/>
                    <a:pt x="477286" y="1129608"/>
                    <a:pt x="487058" y="1139380"/>
                  </a:cubicBezTo>
                  <a:close/>
                  <a:moveTo>
                    <a:pt x="709619" y="1392947"/>
                  </a:moveTo>
                  <a:cubicBezTo>
                    <a:pt x="719392" y="1402720"/>
                    <a:pt x="725436" y="1416220"/>
                    <a:pt x="725435" y="1431131"/>
                  </a:cubicBezTo>
                  <a:cubicBezTo>
                    <a:pt x="725436" y="1460954"/>
                    <a:pt x="701259" y="1485131"/>
                    <a:pt x="671436" y="1485131"/>
                  </a:cubicBezTo>
                  <a:cubicBezTo>
                    <a:pt x="641612" y="1485131"/>
                    <a:pt x="617435" y="1460954"/>
                    <a:pt x="617436" y="1431131"/>
                  </a:cubicBezTo>
                  <a:cubicBezTo>
                    <a:pt x="617435" y="1401308"/>
                    <a:pt x="641612" y="1377131"/>
                    <a:pt x="671435" y="1377131"/>
                  </a:cubicBezTo>
                  <a:cubicBezTo>
                    <a:pt x="686347" y="1377131"/>
                    <a:pt x="699847" y="1383175"/>
                    <a:pt x="709619" y="1392947"/>
                  </a:cubicBezTo>
                  <a:close/>
                  <a:moveTo>
                    <a:pt x="424609" y="1043780"/>
                  </a:moveTo>
                  <a:cubicBezTo>
                    <a:pt x="434381" y="1053553"/>
                    <a:pt x="440425" y="1067052"/>
                    <a:pt x="440425" y="1081964"/>
                  </a:cubicBezTo>
                  <a:cubicBezTo>
                    <a:pt x="440425" y="1111787"/>
                    <a:pt x="416248" y="1135964"/>
                    <a:pt x="386425" y="1135964"/>
                  </a:cubicBezTo>
                  <a:cubicBezTo>
                    <a:pt x="356602" y="1135964"/>
                    <a:pt x="332425" y="1111787"/>
                    <a:pt x="332425" y="1081964"/>
                  </a:cubicBezTo>
                  <a:cubicBezTo>
                    <a:pt x="332425" y="1052141"/>
                    <a:pt x="356602" y="1027964"/>
                    <a:pt x="386425" y="1027964"/>
                  </a:cubicBezTo>
                  <a:cubicBezTo>
                    <a:pt x="401337" y="1027964"/>
                    <a:pt x="414837" y="1034008"/>
                    <a:pt x="424609" y="1043780"/>
                  </a:cubicBezTo>
                  <a:close/>
                  <a:moveTo>
                    <a:pt x="366398" y="930681"/>
                  </a:moveTo>
                  <a:cubicBezTo>
                    <a:pt x="376171" y="940454"/>
                    <a:pt x="382215" y="953954"/>
                    <a:pt x="382215" y="968865"/>
                  </a:cubicBezTo>
                  <a:cubicBezTo>
                    <a:pt x="382215" y="998688"/>
                    <a:pt x="358038" y="1022865"/>
                    <a:pt x="328215" y="1022865"/>
                  </a:cubicBezTo>
                  <a:cubicBezTo>
                    <a:pt x="298391" y="1022865"/>
                    <a:pt x="274214" y="998688"/>
                    <a:pt x="274215" y="968865"/>
                  </a:cubicBezTo>
                  <a:cubicBezTo>
                    <a:pt x="274215" y="939042"/>
                    <a:pt x="298391" y="914865"/>
                    <a:pt x="328214" y="914865"/>
                  </a:cubicBezTo>
                  <a:cubicBezTo>
                    <a:pt x="343126" y="914865"/>
                    <a:pt x="356626" y="920909"/>
                    <a:pt x="366398" y="930681"/>
                  </a:cubicBezTo>
                  <a:close/>
                  <a:moveTo>
                    <a:pt x="233998" y="766678"/>
                  </a:moveTo>
                  <a:cubicBezTo>
                    <a:pt x="243770" y="776451"/>
                    <a:pt x="249814" y="789950"/>
                    <a:pt x="249814" y="804862"/>
                  </a:cubicBezTo>
                  <a:cubicBezTo>
                    <a:pt x="249814" y="834685"/>
                    <a:pt x="225637" y="858862"/>
                    <a:pt x="195814" y="858862"/>
                  </a:cubicBezTo>
                  <a:cubicBezTo>
                    <a:pt x="165991" y="858861"/>
                    <a:pt x="141814" y="834684"/>
                    <a:pt x="141814" y="804862"/>
                  </a:cubicBezTo>
                  <a:cubicBezTo>
                    <a:pt x="141814" y="775039"/>
                    <a:pt x="165991" y="750862"/>
                    <a:pt x="195814" y="750861"/>
                  </a:cubicBezTo>
                  <a:cubicBezTo>
                    <a:pt x="210726" y="750862"/>
                    <a:pt x="224226" y="756906"/>
                    <a:pt x="233998" y="766678"/>
                  </a:cubicBezTo>
                  <a:close/>
                  <a:moveTo>
                    <a:pt x="590271" y="1197175"/>
                  </a:moveTo>
                  <a:cubicBezTo>
                    <a:pt x="600043" y="1206947"/>
                    <a:pt x="606088" y="1220447"/>
                    <a:pt x="606088" y="1235359"/>
                  </a:cubicBezTo>
                  <a:cubicBezTo>
                    <a:pt x="606088" y="1265182"/>
                    <a:pt x="581911" y="1289359"/>
                    <a:pt x="552088" y="1289359"/>
                  </a:cubicBezTo>
                  <a:cubicBezTo>
                    <a:pt x="522265" y="1289358"/>
                    <a:pt x="498087" y="1265181"/>
                    <a:pt x="498088" y="1235359"/>
                  </a:cubicBezTo>
                  <a:cubicBezTo>
                    <a:pt x="498088" y="1205536"/>
                    <a:pt x="522265" y="1181359"/>
                    <a:pt x="552088" y="1181359"/>
                  </a:cubicBezTo>
                  <a:cubicBezTo>
                    <a:pt x="566999" y="1181359"/>
                    <a:pt x="580499" y="1187403"/>
                    <a:pt x="590271" y="1197175"/>
                  </a:cubicBezTo>
                  <a:close/>
                  <a:moveTo>
                    <a:pt x="105784" y="594507"/>
                  </a:moveTo>
                  <a:cubicBezTo>
                    <a:pt x="121246" y="608781"/>
                    <a:pt x="127546" y="631443"/>
                    <a:pt x="119975" y="652490"/>
                  </a:cubicBezTo>
                  <a:cubicBezTo>
                    <a:pt x="109879" y="680552"/>
                    <a:pt x="78946" y="695118"/>
                    <a:pt x="50884" y="685023"/>
                  </a:cubicBezTo>
                  <a:cubicBezTo>
                    <a:pt x="22821" y="674927"/>
                    <a:pt x="8256" y="643993"/>
                    <a:pt x="18351" y="615931"/>
                  </a:cubicBezTo>
                  <a:cubicBezTo>
                    <a:pt x="28447" y="587868"/>
                    <a:pt x="59380" y="573303"/>
                    <a:pt x="87443" y="583398"/>
                  </a:cubicBezTo>
                  <a:cubicBezTo>
                    <a:pt x="94458" y="585922"/>
                    <a:pt x="100630" y="589748"/>
                    <a:pt x="105784" y="594507"/>
                  </a:cubicBezTo>
                  <a:close/>
                  <a:moveTo>
                    <a:pt x="693169" y="1260833"/>
                  </a:moveTo>
                  <a:cubicBezTo>
                    <a:pt x="702942" y="1270606"/>
                    <a:pt x="708986" y="1284105"/>
                    <a:pt x="708985" y="1299017"/>
                  </a:cubicBezTo>
                  <a:cubicBezTo>
                    <a:pt x="708986" y="1328840"/>
                    <a:pt x="684809" y="1353017"/>
                    <a:pt x="654986" y="1353017"/>
                  </a:cubicBezTo>
                  <a:cubicBezTo>
                    <a:pt x="625162" y="1353016"/>
                    <a:pt x="600985" y="1328839"/>
                    <a:pt x="600986" y="1299017"/>
                  </a:cubicBezTo>
                  <a:cubicBezTo>
                    <a:pt x="600985" y="1269194"/>
                    <a:pt x="625162" y="1245017"/>
                    <a:pt x="654985" y="1245016"/>
                  </a:cubicBezTo>
                  <a:cubicBezTo>
                    <a:pt x="669897" y="1245017"/>
                    <a:pt x="683397" y="1251061"/>
                    <a:pt x="693169" y="1260833"/>
                  </a:cubicBezTo>
                  <a:close/>
                  <a:moveTo>
                    <a:pt x="916312" y="1527819"/>
                  </a:moveTo>
                  <a:cubicBezTo>
                    <a:pt x="924660" y="1538833"/>
                    <a:pt x="928807" y="1553031"/>
                    <a:pt x="926773" y="1567803"/>
                  </a:cubicBezTo>
                  <a:cubicBezTo>
                    <a:pt x="922704" y="1597347"/>
                    <a:pt x="895456" y="1618001"/>
                    <a:pt x="865911" y="1613932"/>
                  </a:cubicBezTo>
                  <a:cubicBezTo>
                    <a:pt x="836367" y="1609864"/>
                    <a:pt x="815714" y="1582615"/>
                    <a:pt x="819782" y="1553071"/>
                  </a:cubicBezTo>
                  <a:cubicBezTo>
                    <a:pt x="823850" y="1523527"/>
                    <a:pt x="851099" y="1502874"/>
                    <a:pt x="880643" y="1506942"/>
                  </a:cubicBezTo>
                  <a:cubicBezTo>
                    <a:pt x="895416" y="1508976"/>
                    <a:pt x="907965" y="1516805"/>
                    <a:pt x="916312" y="1527819"/>
                  </a:cubicBezTo>
                  <a:close/>
                  <a:moveTo>
                    <a:pt x="834969" y="1398878"/>
                  </a:moveTo>
                  <a:cubicBezTo>
                    <a:pt x="844742" y="1408651"/>
                    <a:pt x="850786" y="1422150"/>
                    <a:pt x="850785" y="1437061"/>
                  </a:cubicBezTo>
                  <a:cubicBezTo>
                    <a:pt x="850786" y="1466885"/>
                    <a:pt x="826609" y="1491062"/>
                    <a:pt x="796786" y="1491062"/>
                  </a:cubicBezTo>
                  <a:cubicBezTo>
                    <a:pt x="766962" y="1491061"/>
                    <a:pt x="742785" y="1466884"/>
                    <a:pt x="742786" y="1437062"/>
                  </a:cubicBezTo>
                  <a:cubicBezTo>
                    <a:pt x="742785" y="1407238"/>
                    <a:pt x="766962" y="1383061"/>
                    <a:pt x="796785" y="1383061"/>
                  </a:cubicBezTo>
                  <a:cubicBezTo>
                    <a:pt x="811697" y="1383061"/>
                    <a:pt x="825197" y="1389106"/>
                    <a:pt x="834969" y="1398878"/>
                  </a:cubicBezTo>
                  <a:close/>
                  <a:moveTo>
                    <a:pt x="355005" y="809803"/>
                  </a:moveTo>
                  <a:cubicBezTo>
                    <a:pt x="364778" y="819576"/>
                    <a:pt x="370822" y="833076"/>
                    <a:pt x="370821" y="847987"/>
                  </a:cubicBezTo>
                  <a:cubicBezTo>
                    <a:pt x="370822" y="877810"/>
                    <a:pt x="346645" y="901987"/>
                    <a:pt x="316822" y="901987"/>
                  </a:cubicBezTo>
                  <a:cubicBezTo>
                    <a:pt x="286998" y="901987"/>
                    <a:pt x="262821" y="877810"/>
                    <a:pt x="262822" y="847987"/>
                  </a:cubicBezTo>
                  <a:cubicBezTo>
                    <a:pt x="262821" y="818164"/>
                    <a:pt x="286998" y="793987"/>
                    <a:pt x="316821" y="793987"/>
                  </a:cubicBezTo>
                  <a:cubicBezTo>
                    <a:pt x="331733" y="793987"/>
                    <a:pt x="345233" y="800031"/>
                    <a:pt x="355005" y="809803"/>
                  </a:cubicBezTo>
                  <a:close/>
                  <a:moveTo>
                    <a:pt x="555591" y="1031064"/>
                  </a:moveTo>
                  <a:cubicBezTo>
                    <a:pt x="565363" y="1040837"/>
                    <a:pt x="571407" y="1054337"/>
                    <a:pt x="571407" y="1069248"/>
                  </a:cubicBezTo>
                  <a:cubicBezTo>
                    <a:pt x="571407" y="1099071"/>
                    <a:pt x="547230" y="1123248"/>
                    <a:pt x="517407" y="1123248"/>
                  </a:cubicBezTo>
                  <a:cubicBezTo>
                    <a:pt x="487584" y="1123248"/>
                    <a:pt x="463407" y="1099071"/>
                    <a:pt x="463407" y="1069248"/>
                  </a:cubicBezTo>
                  <a:cubicBezTo>
                    <a:pt x="463407" y="1039425"/>
                    <a:pt x="487584" y="1015248"/>
                    <a:pt x="517407" y="1015248"/>
                  </a:cubicBezTo>
                  <a:cubicBezTo>
                    <a:pt x="532318" y="1015248"/>
                    <a:pt x="545819" y="1021292"/>
                    <a:pt x="555591" y="1031064"/>
                  </a:cubicBezTo>
                  <a:close/>
                  <a:moveTo>
                    <a:pt x="487078" y="929258"/>
                  </a:moveTo>
                  <a:cubicBezTo>
                    <a:pt x="496851" y="939031"/>
                    <a:pt x="502895" y="952530"/>
                    <a:pt x="502894" y="967441"/>
                  </a:cubicBezTo>
                  <a:cubicBezTo>
                    <a:pt x="502895" y="997265"/>
                    <a:pt x="478718" y="1021442"/>
                    <a:pt x="448895" y="1021442"/>
                  </a:cubicBezTo>
                  <a:cubicBezTo>
                    <a:pt x="419071" y="1021441"/>
                    <a:pt x="394894" y="997264"/>
                    <a:pt x="394895" y="967442"/>
                  </a:cubicBezTo>
                  <a:cubicBezTo>
                    <a:pt x="394894" y="937618"/>
                    <a:pt x="419071" y="913441"/>
                    <a:pt x="448894" y="913441"/>
                  </a:cubicBezTo>
                  <a:cubicBezTo>
                    <a:pt x="463806" y="913441"/>
                    <a:pt x="477306" y="919486"/>
                    <a:pt x="487078" y="929258"/>
                  </a:cubicBezTo>
                  <a:close/>
                  <a:moveTo>
                    <a:pt x="251999" y="635580"/>
                  </a:moveTo>
                  <a:cubicBezTo>
                    <a:pt x="261772" y="645352"/>
                    <a:pt x="267816" y="658852"/>
                    <a:pt x="267816" y="673763"/>
                  </a:cubicBezTo>
                  <a:cubicBezTo>
                    <a:pt x="267816" y="703586"/>
                    <a:pt x="243639" y="727763"/>
                    <a:pt x="213816" y="727764"/>
                  </a:cubicBezTo>
                  <a:cubicBezTo>
                    <a:pt x="183992" y="727763"/>
                    <a:pt x="159815" y="703586"/>
                    <a:pt x="159816" y="673763"/>
                  </a:cubicBezTo>
                  <a:cubicBezTo>
                    <a:pt x="159816" y="643940"/>
                    <a:pt x="183992" y="619763"/>
                    <a:pt x="213815" y="619763"/>
                  </a:cubicBezTo>
                  <a:cubicBezTo>
                    <a:pt x="228727" y="619763"/>
                    <a:pt x="242227" y="625808"/>
                    <a:pt x="251999" y="635580"/>
                  </a:cubicBezTo>
                  <a:close/>
                  <a:moveTo>
                    <a:pt x="650002" y="1103118"/>
                  </a:moveTo>
                  <a:cubicBezTo>
                    <a:pt x="659774" y="1112891"/>
                    <a:pt x="665818" y="1126391"/>
                    <a:pt x="665818" y="1141302"/>
                  </a:cubicBezTo>
                  <a:cubicBezTo>
                    <a:pt x="665818" y="1171125"/>
                    <a:pt x="641641" y="1195302"/>
                    <a:pt x="611818" y="1195302"/>
                  </a:cubicBezTo>
                  <a:cubicBezTo>
                    <a:pt x="581995" y="1195302"/>
                    <a:pt x="557818" y="1171125"/>
                    <a:pt x="557818" y="1141302"/>
                  </a:cubicBezTo>
                  <a:cubicBezTo>
                    <a:pt x="557818" y="1111479"/>
                    <a:pt x="581995" y="1087302"/>
                    <a:pt x="611818" y="1087302"/>
                  </a:cubicBezTo>
                  <a:cubicBezTo>
                    <a:pt x="626730" y="1087302"/>
                    <a:pt x="640230" y="1093347"/>
                    <a:pt x="650002" y="1103118"/>
                  </a:cubicBezTo>
                  <a:close/>
                  <a:moveTo>
                    <a:pt x="826035" y="1284376"/>
                  </a:moveTo>
                  <a:cubicBezTo>
                    <a:pt x="835807" y="1294148"/>
                    <a:pt x="841851" y="1307648"/>
                    <a:pt x="841851" y="1322559"/>
                  </a:cubicBezTo>
                  <a:cubicBezTo>
                    <a:pt x="841851" y="1352383"/>
                    <a:pt x="817674" y="1376560"/>
                    <a:pt x="787852" y="1376560"/>
                  </a:cubicBezTo>
                  <a:cubicBezTo>
                    <a:pt x="758028" y="1376559"/>
                    <a:pt x="733851" y="1352382"/>
                    <a:pt x="733851" y="1322560"/>
                  </a:cubicBezTo>
                  <a:cubicBezTo>
                    <a:pt x="733851" y="1292736"/>
                    <a:pt x="758028" y="1268559"/>
                    <a:pt x="787851" y="1268559"/>
                  </a:cubicBezTo>
                  <a:cubicBezTo>
                    <a:pt x="802763" y="1268560"/>
                    <a:pt x="816263" y="1274604"/>
                    <a:pt x="826035" y="1284376"/>
                  </a:cubicBezTo>
                  <a:close/>
                  <a:moveTo>
                    <a:pt x="161981" y="460786"/>
                  </a:moveTo>
                  <a:cubicBezTo>
                    <a:pt x="177443" y="475061"/>
                    <a:pt x="183743" y="497723"/>
                    <a:pt x="176172" y="518770"/>
                  </a:cubicBezTo>
                  <a:cubicBezTo>
                    <a:pt x="166076" y="546831"/>
                    <a:pt x="135142" y="561397"/>
                    <a:pt x="107080" y="551302"/>
                  </a:cubicBezTo>
                  <a:cubicBezTo>
                    <a:pt x="79018" y="541206"/>
                    <a:pt x="64452" y="510272"/>
                    <a:pt x="74548" y="482210"/>
                  </a:cubicBezTo>
                  <a:cubicBezTo>
                    <a:pt x="84643" y="454148"/>
                    <a:pt x="115577" y="439582"/>
                    <a:pt x="143640" y="449678"/>
                  </a:cubicBezTo>
                  <a:cubicBezTo>
                    <a:pt x="150655" y="452202"/>
                    <a:pt x="156827" y="456028"/>
                    <a:pt x="161981" y="460786"/>
                  </a:cubicBezTo>
                  <a:close/>
                  <a:moveTo>
                    <a:pt x="949467" y="1389938"/>
                  </a:moveTo>
                  <a:cubicBezTo>
                    <a:pt x="959239" y="1399710"/>
                    <a:pt x="965284" y="1413210"/>
                    <a:pt x="965284" y="1428121"/>
                  </a:cubicBezTo>
                  <a:cubicBezTo>
                    <a:pt x="965284" y="1457944"/>
                    <a:pt x="941107" y="1482121"/>
                    <a:pt x="911284" y="1482122"/>
                  </a:cubicBezTo>
                  <a:cubicBezTo>
                    <a:pt x="881460" y="1482121"/>
                    <a:pt x="857283" y="1457944"/>
                    <a:pt x="857284" y="1428121"/>
                  </a:cubicBezTo>
                  <a:cubicBezTo>
                    <a:pt x="857284" y="1398298"/>
                    <a:pt x="881461" y="1374121"/>
                    <a:pt x="911283" y="1374121"/>
                  </a:cubicBezTo>
                  <a:cubicBezTo>
                    <a:pt x="926195" y="1374121"/>
                    <a:pt x="939695" y="1380166"/>
                    <a:pt x="949467" y="1389938"/>
                  </a:cubicBezTo>
                  <a:close/>
                  <a:moveTo>
                    <a:pt x="762909" y="1158525"/>
                  </a:moveTo>
                  <a:cubicBezTo>
                    <a:pt x="772681" y="1168297"/>
                    <a:pt x="778726" y="1181798"/>
                    <a:pt x="778726" y="1196709"/>
                  </a:cubicBezTo>
                  <a:cubicBezTo>
                    <a:pt x="778726" y="1226532"/>
                    <a:pt x="754549" y="1250709"/>
                    <a:pt x="724726" y="1250709"/>
                  </a:cubicBezTo>
                  <a:cubicBezTo>
                    <a:pt x="694902" y="1250709"/>
                    <a:pt x="670725" y="1226532"/>
                    <a:pt x="670726" y="1196709"/>
                  </a:cubicBezTo>
                  <a:cubicBezTo>
                    <a:pt x="670726" y="1166886"/>
                    <a:pt x="694903" y="1142709"/>
                    <a:pt x="724725" y="1142709"/>
                  </a:cubicBezTo>
                  <a:cubicBezTo>
                    <a:pt x="739637" y="1142709"/>
                    <a:pt x="753137" y="1148753"/>
                    <a:pt x="762909" y="1158525"/>
                  </a:cubicBezTo>
                  <a:close/>
                  <a:moveTo>
                    <a:pt x="1049685" y="1505409"/>
                  </a:moveTo>
                  <a:cubicBezTo>
                    <a:pt x="1058034" y="1516423"/>
                    <a:pt x="1062180" y="1530621"/>
                    <a:pt x="1060146" y="1545394"/>
                  </a:cubicBezTo>
                  <a:cubicBezTo>
                    <a:pt x="1056078" y="1574938"/>
                    <a:pt x="1028829" y="1595591"/>
                    <a:pt x="999284" y="1591523"/>
                  </a:cubicBezTo>
                  <a:cubicBezTo>
                    <a:pt x="969740" y="1587455"/>
                    <a:pt x="949087" y="1560206"/>
                    <a:pt x="953155" y="1530662"/>
                  </a:cubicBezTo>
                  <a:cubicBezTo>
                    <a:pt x="957223" y="1501117"/>
                    <a:pt x="984472" y="1480464"/>
                    <a:pt x="1014016" y="1484532"/>
                  </a:cubicBezTo>
                  <a:cubicBezTo>
                    <a:pt x="1028789" y="1486567"/>
                    <a:pt x="1041338" y="1494396"/>
                    <a:pt x="1049685" y="1505409"/>
                  </a:cubicBezTo>
                  <a:close/>
                  <a:moveTo>
                    <a:pt x="372466" y="676350"/>
                  </a:moveTo>
                  <a:cubicBezTo>
                    <a:pt x="382239" y="686123"/>
                    <a:pt x="388283" y="699622"/>
                    <a:pt x="388282" y="714533"/>
                  </a:cubicBezTo>
                  <a:cubicBezTo>
                    <a:pt x="388283" y="744357"/>
                    <a:pt x="364106" y="768534"/>
                    <a:pt x="334283" y="768534"/>
                  </a:cubicBezTo>
                  <a:cubicBezTo>
                    <a:pt x="304459" y="768533"/>
                    <a:pt x="280282" y="744356"/>
                    <a:pt x="280283" y="714534"/>
                  </a:cubicBezTo>
                  <a:cubicBezTo>
                    <a:pt x="280282" y="684710"/>
                    <a:pt x="304459" y="660533"/>
                    <a:pt x="334282" y="660533"/>
                  </a:cubicBezTo>
                  <a:cubicBezTo>
                    <a:pt x="349194" y="660533"/>
                    <a:pt x="362694" y="666578"/>
                    <a:pt x="372466" y="676350"/>
                  </a:cubicBezTo>
                  <a:close/>
                  <a:moveTo>
                    <a:pt x="471899" y="791893"/>
                  </a:moveTo>
                  <a:cubicBezTo>
                    <a:pt x="481672" y="801666"/>
                    <a:pt x="487715" y="815165"/>
                    <a:pt x="487715" y="830077"/>
                  </a:cubicBezTo>
                  <a:cubicBezTo>
                    <a:pt x="487715" y="859900"/>
                    <a:pt x="463538" y="884077"/>
                    <a:pt x="433716" y="884077"/>
                  </a:cubicBezTo>
                  <a:cubicBezTo>
                    <a:pt x="403892" y="884076"/>
                    <a:pt x="379715" y="859899"/>
                    <a:pt x="379715" y="830077"/>
                  </a:cubicBezTo>
                  <a:cubicBezTo>
                    <a:pt x="379715" y="800254"/>
                    <a:pt x="403892" y="776077"/>
                    <a:pt x="433715" y="776077"/>
                  </a:cubicBezTo>
                  <a:cubicBezTo>
                    <a:pt x="448627" y="776077"/>
                    <a:pt x="462127" y="782121"/>
                    <a:pt x="471899" y="791893"/>
                  </a:cubicBezTo>
                  <a:close/>
                  <a:moveTo>
                    <a:pt x="298819" y="524150"/>
                  </a:moveTo>
                  <a:cubicBezTo>
                    <a:pt x="308592" y="533922"/>
                    <a:pt x="314635" y="547422"/>
                    <a:pt x="314635" y="562333"/>
                  </a:cubicBezTo>
                  <a:cubicBezTo>
                    <a:pt x="314635" y="592156"/>
                    <a:pt x="290458" y="616333"/>
                    <a:pt x="260636" y="616333"/>
                  </a:cubicBezTo>
                  <a:cubicBezTo>
                    <a:pt x="230812" y="616333"/>
                    <a:pt x="206635" y="592156"/>
                    <a:pt x="206635" y="562333"/>
                  </a:cubicBezTo>
                  <a:cubicBezTo>
                    <a:pt x="206635" y="532510"/>
                    <a:pt x="230812" y="508333"/>
                    <a:pt x="260635" y="508333"/>
                  </a:cubicBezTo>
                  <a:cubicBezTo>
                    <a:pt x="275547" y="508333"/>
                    <a:pt x="289047" y="514378"/>
                    <a:pt x="298819" y="524150"/>
                  </a:cubicBezTo>
                  <a:close/>
                  <a:moveTo>
                    <a:pt x="665694" y="964126"/>
                  </a:moveTo>
                  <a:cubicBezTo>
                    <a:pt x="675466" y="973898"/>
                    <a:pt x="681511" y="987398"/>
                    <a:pt x="681510" y="1002310"/>
                  </a:cubicBezTo>
                  <a:cubicBezTo>
                    <a:pt x="681511" y="1032133"/>
                    <a:pt x="657334" y="1056310"/>
                    <a:pt x="627511" y="1056310"/>
                  </a:cubicBezTo>
                  <a:cubicBezTo>
                    <a:pt x="597687" y="1056309"/>
                    <a:pt x="573510" y="1032132"/>
                    <a:pt x="573511" y="1002310"/>
                  </a:cubicBezTo>
                  <a:cubicBezTo>
                    <a:pt x="573510" y="972487"/>
                    <a:pt x="597687" y="948310"/>
                    <a:pt x="627510" y="948309"/>
                  </a:cubicBezTo>
                  <a:cubicBezTo>
                    <a:pt x="642422" y="948310"/>
                    <a:pt x="655922" y="954354"/>
                    <a:pt x="665694" y="964126"/>
                  </a:cubicBezTo>
                  <a:close/>
                  <a:moveTo>
                    <a:pt x="593305" y="862709"/>
                  </a:moveTo>
                  <a:cubicBezTo>
                    <a:pt x="603078" y="872482"/>
                    <a:pt x="609122" y="885981"/>
                    <a:pt x="609122" y="900893"/>
                  </a:cubicBezTo>
                  <a:cubicBezTo>
                    <a:pt x="609122" y="930716"/>
                    <a:pt x="584945" y="954893"/>
                    <a:pt x="555122" y="954893"/>
                  </a:cubicBezTo>
                  <a:cubicBezTo>
                    <a:pt x="525298" y="954892"/>
                    <a:pt x="501121" y="930715"/>
                    <a:pt x="501122" y="900893"/>
                  </a:cubicBezTo>
                  <a:cubicBezTo>
                    <a:pt x="501122" y="871070"/>
                    <a:pt x="525298" y="846893"/>
                    <a:pt x="555121" y="846892"/>
                  </a:cubicBezTo>
                  <a:cubicBezTo>
                    <a:pt x="570033" y="846893"/>
                    <a:pt x="583533" y="852937"/>
                    <a:pt x="593305" y="862709"/>
                  </a:cubicBezTo>
                  <a:close/>
                  <a:moveTo>
                    <a:pt x="941072" y="1277797"/>
                  </a:moveTo>
                  <a:cubicBezTo>
                    <a:pt x="950845" y="1287570"/>
                    <a:pt x="956889" y="1301069"/>
                    <a:pt x="956889" y="1315981"/>
                  </a:cubicBezTo>
                  <a:cubicBezTo>
                    <a:pt x="956889" y="1345804"/>
                    <a:pt x="932712" y="1369981"/>
                    <a:pt x="902889" y="1369981"/>
                  </a:cubicBezTo>
                  <a:cubicBezTo>
                    <a:pt x="873065" y="1369980"/>
                    <a:pt x="848888" y="1345803"/>
                    <a:pt x="848889" y="1315981"/>
                  </a:cubicBezTo>
                  <a:cubicBezTo>
                    <a:pt x="848889" y="1286158"/>
                    <a:pt x="873065" y="1261981"/>
                    <a:pt x="902888" y="1261980"/>
                  </a:cubicBezTo>
                  <a:cubicBezTo>
                    <a:pt x="917800" y="1261981"/>
                    <a:pt x="931300" y="1268025"/>
                    <a:pt x="941072" y="1277797"/>
                  </a:cubicBezTo>
                  <a:close/>
                  <a:moveTo>
                    <a:pt x="761042" y="1042417"/>
                  </a:moveTo>
                  <a:cubicBezTo>
                    <a:pt x="770814" y="1052189"/>
                    <a:pt x="776858" y="1065689"/>
                    <a:pt x="776858" y="1080600"/>
                  </a:cubicBezTo>
                  <a:cubicBezTo>
                    <a:pt x="776858" y="1110423"/>
                    <a:pt x="752681" y="1134600"/>
                    <a:pt x="722859" y="1134601"/>
                  </a:cubicBezTo>
                  <a:cubicBezTo>
                    <a:pt x="693035" y="1134600"/>
                    <a:pt x="668858" y="1110423"/>
                    <a:pt x="668858" y="1080600"/>
                  </a:cubicBezTo>
                  <a:cubicBezTo>
                    <a:pt x="668858" y="1050777"/>
                    <a:pt x="693035" y="1026600"/>
                    <a:pt x="722858" y="1026600"/>
                  </a:cubicBezTo>
                  <a:cubicBezTo>
                    <a:pt x="737770" y="1026600"/>
                    <a:pt x="751270" y="1032645"/>
                    <a:pt x="761042" y="1042417"/>
                  </a:cubicBezTo>
                  <a:close/>
                  <a:moveTo>
                    <a:pt x="885860" y="1173438"/>
                  </a:moveTo>
                  <a:cubicBezTo>
                    <a:pt x="895632" y="1183211"/>
                    <a:pt x="901676" y="1196711"/>
                    <a:pt x="901676" y="1211622"/>
                  </a:cubicBezTo>
                  <a:cubicBezTo>
                    <a:pt x="901676" y="1241445"/>
                    <a:pt x="877499" y="1265622"/>
                    <a:pt x="847676" y="1265622"/>
                  </a:cubicBezTo>
                  <a:cubicBezTo>
                    <a:pt x="817853" y="1265622"/>
                    <a:pt x="793676" y="1241445"/>
                    <a:pt x="793676" y="1211622"/>
                  </a:cubicBezTo>
                  <a:cubicBezTo>
                    <a:pt x="793676" y="1181799"/>
                    <a:pt x="817853" y="1157622"/>
                    <a:pt x="847676" y="1157622"/>
                  </a:cubicBezTo>
                  <a:cubicBezTo>
                    <a:pt x="862588" y="1157622"/>
                    <a:pt x="876088" y="1163666"/>
                    <a:pt x="885860" y="1173438"/>
                  </a:cubicBezTo>
                  <a:close/>
                  <a:moveTo>
                    <a:pt x="496087" y="668302"/>
                  </a:moveTo>
                  <a:cubicBezTo>
                    <a:pt x="505860" y="678075"/>
                    <a:pt x="511904" y="691574"/>
                    <a:pt x="511903" y="706485"/>
                  </a:cubicBezTo>
                  <a:cubicBezTo>
                    <a:pt x="511904" y="736309"/>
                    <a:pt x="487727" y="760486"/>
                    <a:pt x="457904" y="760486"/>
                  </a:cubicBezTo>
                  <a:cubicBezTo>
                    <a:pt x="428080" y="760485"/>
                    <a:pt x="403903" y="736308"/>
                    <a:pt x="403904" y="706486"/>
                  </a:cubicBezTo>
                  <a:cubicBezTo>
                    <a:pt x="403903" y="676662"/>
                    <a:pt x="428080" y="652485"/>
                    <a:pt x="457903" y="652485"/>
                  </a:cubicBezTo>
                  <a:cubicBezTo>
                    <a:pt x="472815" y="652485"/>
                    <a:pt x="486315" y="658530"/>
                    <a:pt x="496087" y="668302"/>
                  </a:cubicBezTo>
                  <a:close/>
                  <a:moveTo>
                    <a:pt x="1067538" y="1359848"/>
                  </a:moveTo>
                  <a:cubicBezTo>
                    <a:pt x="1077310" y="1369620"/>
                    <a:pt x="1083354" y="1383120"/>
                    <a:pt x="1083354" y="1398031"/>
                  </a:cubicBezTo>
                  <a:cubicBezTo>
                    <a:pt x="1083354" y="1427854"/>
                    <a:pt x="1059177" y="1452031"/>
                    <a:pt x="1029354" y="1452032"/>
                  </a:cubicBezTo>
                  <a:cubicBezTo>
                    <a:pt x="999531" y="1452031"/>
                    <a:pt x="975354" y="1427854"/>
                    <a:pt x="975354" y="1398031"/>
                  </a:cubicBezTo>
                  <a:cubicBezTo>
                    <a:pt x="975354" y="1368208"/>
                    <a:pt x="999531" y="1344031"/>
                    <a:pt x="1029354" y="1344031"/>
                  </a:cubicBezTo>
                  <a:cubicBezTo>
                    <a:pt x="1044266" y="1344031"/>
                    <a:pt x="1057766" y="1350076"/>
                    <a:pt x="1067538" y="1359848"/>
                  </a:cubicBezTo>
                  <a:close/>
                  <a:moveTo>
                    <a:pt x="230876" y="339840"/>
                  </a:moveTo>
                  <a:cubicBezTo>
                    <a:pt x="246338" y="354114"/>
                    <a:pt x="252638" y="376777"/>
                    <a:pt x="245067" y="397823"/>
                  </a:cubicBezTo>
                  <a:cubicBezTo>
                    <a:pt x="234971" y="425885"/>
                    <a:pt x="204037" y="440451"/>
                    <a:pt x="175975" y="430355"/>
                  </a:cubicBezTo>
                  <a:cubicBezTo>
                    <a:pt x="147912" y="420260"/>
                    <a:pt x="133347" y="389326"/>
                    <a:pt x="143443" y="361263"/>
                  </a:cubicBezTo>
                  <a:cubicBezTo>
                    <a:pt x="153538" y="333201"/>
                    <a:pt x="184472" y="318636"/>
                    <a:pt x="212534" y="328731"/>
                  </a:cubicBezTo>
                  <a:cubicBezTo>
                    <a:pt x="219550" y="331255"/>
                    <a:pt x="225722" y="335082"/>
                    <a:pt x="230876" y="339840"/>
                  </a:cubicBezTo>
                  <a:close/>
                  <a:moveTo>
                    <a:pt x="419431" y="563401"/>
                  </a:moveTo>
                  <a:cubicBezTo>
                    <a:pt x="429203" y="573173"/>
                    <a:pt x="435247" y="586673"/>
                    <a:pt x="435247" y="601584"/>
                  </a:cubicBezTo>
                  <a:cubicBezTo>
                    <a:pt x="435247" y="631407"/>
                    <a:pt x="411070" y="655584"/>
                    <a:pt x="381247" y="655585"/>
                  </a:cubicBezTo>
                  <a:cubicBezTo>
                    <a:pt x="351424" y="655584"/>
                    <a:pt x="327247" y="631407"/>
                    <a:pt x="327247" y="601584"/>
                  </a:cubicBezTo>
                  <a:cubicBezTo>
                    <a:pt x="327247" y="571761"/>
                    <a:pt x="351424" y="547584"/>
                    <a:pt x="381247" y="547584"/>
                  </a:cubicBezTo>
                  <a:cubicBezTo>
                    <a:pt x="396159" y="547584"/>
                    <a:pt x="409659" y="553629"/>
                    <a:pt x="419431" y="563401"/>
                  </a:cubicBezTo>
                  <a:close/>
                  <a:moveTo>
                    <a:pt x="590502" y="740353"/>
                  </a:moveTo>
                  <a:cubicBezTo>
                    <a:pt x="600274" y="750126"/>
                    <a:pt x="606318" y="763626"/>
                    <a:pt x="606318" y="778537"/>
                  </a:cubicBezTo>
                  <a:cubicBezTo>
                    <a:pt x="606318" y="808360"/>
                    <a:pt x="582141" y="832537"/>
                    <a:pt x="552318" y="832537"/>
                  </a:cubicBezTo>
                  <a:cubicBezTo>
                    <a:pt x="522495" y="832537"/>
                    <a:pt x="498318" y="808360"/>
                    <a:pt x="498318" y="778537"/>
                  </a:cubicBezTo>
                  <a:cubicBezTo>
                    <a:pt x="498318" y="748714"/>
                    <a:pt x="522495" y="724537"/>
                    <a:pt x="552318" y="724537"/>
                  </a:cubicBezTo>
                  <a:cubicBezTo>
                    <a:pt x="567229" y="724537"/>
                    <a:pt x="580730" y="730581"/>
                    <a:pt x="590502" y="740353"/>
                  </a:cubicBezTo>
                  <a:close/>
                  <a:moveTo>
                    <a:pt x="1178028" y="1450348"/>
                  </a:moveTo>
                  <a:cubicBezTo>
                    <a:pt x="1186376" y="1461363"/>
                    <a:pt x="1190522" y="1475561"/>
                    <a:pt x="1188488" y="1490333"/>
                  </a:cubicBezTo>
                  <a:cubicBezTo>
                    <a:pt x="1184420" y="1519877"/>
                    <a:pt x="1157171" y="1540530"/>
                    <a:pt x="1127627" y="1536462"/>
                  </a:cubicBezTo>
                  <a:cubicBezTo>
                    <a:pt x="1098082" y="1532394"/>
                    <a:pt x="1077429" y="1505145"/>
                    <a:pt x="1081497" y="1475601"/>
                  </a:cubicBezTo>
                  <a:cubicBezTo>
                    <a:pt x="1085565" y="1446057"/>
                    <a:pt x="1112814" y="1425403"/>
                    <a:pt x="1142359" y="1429472"/>
                  </a:cubicBezTo>
                  <a:cubicBezTo>
                    <a:pt x="1157130" y="1431505"/>
                    <a:pt x="1169680" y="1439335"/>
                    <a:pt x="1178028" y="1450348"/>
                  </a:cubicBezTo>
                  <a:close/>
                  <a:moveTo>
                    <a:pt x="886395" y="1048351"/>
                  </a:moveTo>
                  <a:cubicBezTo>
                    <a:pt x="896168" y="1058124"/>
                    <a:pt x="902211" y="1071623"/>
                    <a:pt x="902211" y="1086534"/>
                  </a:cubicBezTo>
                  <a:cubicBezTo>
                    <a:pt x="902212" y="1116358"/>
                    <a:pt x="878035" y="1140535"/>
                    <a:pt x="848212" y="1140535"/>
                  </a:cubicBezTo>
                  <a:cubicBezTo>
                    <a:pt x="818388" y="1140534"/>
                    <a:pt x="794211" y="1116357"/>
                    <a:pt x="794211" y="1086535"/>
                  </a:cubicBezTo>
                  <a:cubicBezTo>
                    <a:pt x="794211" y="1056711"/>
                    <a:pt x="818388" y="1032534"/>
                    <a:pt x="848211" y="1032534"/>
                  </a:cubicBezTo>
                  <a:cubicBezTo>
                    <a:pt x="863123" y="1032535"/>
                    <a:pt x="876623" y="1038579"/>
                    <a:pt x="886395" y="1048351"/>
                  </a:cubicBezTo>
                  <a:close/>
                  <a:moveTo>
                    <a:pt x="755255" y="887564"/>
                  </a:moveTo>
                  <a:cubicBezTo>
                    <a:pt x="765027" y="897336"/>
                    <a:pt x="771072" y="910837"/>
                    <a:pt x="771072" y="925748"/>
                  </a:cubicBezTo>
                  <a:cubicBezTo>
                    <a:pt x="771072" y="955571"/>
                    <a:pt x="746895" y="979748"/>
                    <a:pt x="717072" y="979748"/>
                  </a:cubicBezTo>
                  <a:cubicBezTo>
                    <a:pt x="687248" y="979748"/>
                    <a:pt x="663071" y="955571"/>
                    <a:pt x="663072" y="925748"/>
                  </a:cubicBezTo>
                  <a:cubicBezTo>
                    <a:pt x="663072" y="895925"/>
                    <a:pt x="687249" y="871748"/>
                    <a:pt x="717072" y="871748"/>
                  </a:cubicBezTo>
                  <a:cubicBezTo>
                    <a:pt x="731983" y="871748"/>
                    <a:pt x="745483" y="877792"/>
                    <a:pt x="755255" y="887564"/>
                  </a:cubicBezTo>
                  <a:close/>
                  <a:moveTo>
                    <a:pt x="361295" y="409619"/>
                  </a:moveTo>
                  <a:cubicBezTo>
                    <a:pt x="371067" y="419392"/>
                    <a:pt x="377111" y="432891"/>
                    <a:pt x="377111" y="447803"/>
                  </a:cubicBezTo>
                  <a:cubicBezTo>
                    <a:pt x="377111" y="477626"/>
                    <a:pt x="352934" y="501803"/>
                    <a:pt x="323111" y="501803"/>
                  </a:cubicBezTo>
                  <a:cubicBezTo>
                    <a:pt x="293288" y="501802"/>
                    <a:pt x="269111" y="477625"/>
                    <a:pt x="269111" y="447803"/>
                  </a:cubicBezTo>
                  <a:cubicBezTo>
                    <a:pt x="269111" y="417980"/>
                    <a:pt x="293288" y="393803"/>
                    <a:pt x="323111" y="393802"/>
                  </a:cubicBezTo>
                  <a:cubicBezTo>
                    <a:pt x="338023" y="393803"/>
                    <a:pt x="351523" y="399847"/>
                    <a:pt x="361295" y="409619"/>
                  </a:cubicBezTo>
                  <a:close/>
                  <a:moveTo>
                    <a:pt x="1056788" y="1248247"/>
                  </a:moveTo>
                  <a:cubicBezTo>
                    <a:pt x="1066560" y="1258019"/>
                    <a:pt x="1072604" y="1271520"/>
                    <a:pt x="1072604" y="1286431"/>
                  </a:cubicBezTo>
                  <a:cubicBezTo>
                    <a:pt x="1072604" y="1316254"/>
                    <a:pt x="1048427" y="1340431"/>
                    <a:pt x="1018604" y="1340431"/>
                  </a:cubicBezTo>
                  <a:cubicBezTo>
                    <a:pt x="988781" y="1340431"/>
                    <a:pt x="964604" y="1316254"/>
                    <a:pt x="964604" y="1286431"/>
                  </a:cubicBezTo>
                  <a:cubicBezTo>
                    <a:pt x="964604" y="1256608"/>
                    <a:pt x="988781" y="1232431"/>
                    <a:pt x="1018604" y="1232431"/>
                  </a:cubicBezTo>
                  <a:cubicBezTo>
                    <a:pt x="1033515" y="1232431"/>
                    <a:pt x="1047016" y="1238476"/>
                    <a:pt x="1056788" y="1248247"/>
                  </a:cubicBezTo>
                  <a:close/>
                  <a:moveTo>
                    <a:pt x="1001034" y="1141534"/>
                  </a:moveTo>
                  <a:cubicBezTo>
                    <a:pt x="1010806" y="1151307"/>
                    <a:pt x="1016850" y="1164806"/>
                    <a:pt x="1016850" y="1179718"/>
                  </a:cubicBezTo>
                  <a:cubicBezTo>
                    <a:pt x="1016850" y="1209541"/>
                    <a:pt x="992673" y="1233718"/>
                    <a:pt x="962850" y="1233718"/>
                  </a:cubicBezTo>
                  <a:cubicBezTo>
                    <a:pt x="933027" y="1233717"/>
                    <a:pt x="908850" y="1209540"/>
                    <a:pt x="908850" y="1179718"/>
                  </a:cubicBezTo>
                  <a:cubicBezTo>
                    <a:pt x="908850" y="1149895"/>
                    <a:pt x="933027" y="1125718"/>
                    <a:pt x="962850" y="1125717"/>
                  </a:cubicBezTo>
                  <a:cubicBezTo>
                    <a:pt x="977762" y="1125718"/>
                    <a:pt x="991262" y="1131762"/>
                    <a:pt x="1001034" y="1141534"/>
                  </a:cubicBezTo>
                  <a:close/>
                  <a:moveTo>
                    <a:pt x="547623" y="555783"/>
                  </a:moveTo>
                  <a:cubicBezTo>
                    <a:pt x="557396" y="565556"/>
                    <a:pt x="563440" y="579055"/>
                    <a:pt x="563440" y="593967"/>
                  </a:cubicBezTo>
                  <a:cubicBezTo>
                    <a:pt x="563440" y="623790"/>
                    <a:pt x="539263" y="647967"/>
                    <a:pt x="509440" y="647967"/>
                  </a:cubicBezTo>
                  <a:cubicBezTo>
                    <a:pt x="479617" y="647966"/>
                    <a:pt x="455440" y="623789"/>
                    <a:pt x="455440" y="593967"/>
                  </a:cubicBezTo>
                  <a:cubicBezTo>
                    <a:pt x="455440" y="564144"/>
                    <a:pt x="479617" y="539967"/>
                    <a:pt x="509440" y="539966"/>
                  </a:cubicBezTo>
                  <a:cubicBezTo>
                    <a:pt x="524351" y="539967"/>
                    <a:pt x="537851" y="546011"/>
                    <a:pt x="547623" y="555783"/>
                  </a:cubicBezTo>
                  <a:close/>
                  <a:moveTo>
                    <a:pt x="864331" y="934929"/>
                  </a:moveTo>
                  <a:cubicBezTo>
                    <a:pt x="874103" y="944701"/>
                    <a:pt x="880148" y="958201"/>
                    <a:pt x="880148" y="973112"/>
                  </a:cubicBezTo>
                  <a:cubicBezTo>
                    <a:pt x="880148" y="1002935"/>
                    <a:pt x="855971" y="1027112"/>
                    <a:pt x="826148" y="1027113"/>
                  </a:cubicBezTo>
                  <a:cubicBezTo>
                    <a:pt x="796324" y="1027112"/>
                    <a:pt x="772147" y="1002935"/>
                    <a:pt x="772148" y="973112"/>
                  </a:cubicBezTo>
                  <a:cubicBezTo>
                    <a:pt x="772148" y="943289"/>
                    <a:pt x="796325" y="919112"/>
                    <a:pt x="826148" y="919112"/>
                  </a:cubicBezTo>
                  <a:cubicBezTo>
                    <a:pt x="841059" y="919112"/>
                    <a:pt x="854559" y="925157"/>
                    <a:pt x="864331" y="934929"/>
                  </a:cubicBezTo>
                  <a:close/>
                  <a:moveTo>
                    <a:pt x="1164048" y="1298505"/>
                  </a:moveTo>
                  <a:cubicBezTo>
                    <a:pt x="1173821" y="1308278"/>
                    <a:pt x="1179865" y="1321777"/>
                    <a:pt x="1179865" y="1336689"/>
                  </a:cubicBezTo>
                  <a:cubicBezTo>
                    <a:pt x="1179865" y="1366512"/>
                    <a:pt x="1155688" y="1390689"/>
                    <a:pt x="1125865" y="1390689"/>
                  </a:cubicBezTo>
                  <a:cubicBezTo>
                    <a:pt x="1096041" y="1390688"/>
                    <a:pt x="1071864" y="1366511"/>
                    <a:pt x="1071865" y="1336689"/>
                  </a:cubicBezTo>
                  <a:cubicBezTo>
                    <a:pt x="1071865" y="1306866"/>
                    <a:pt x="1096042" y="1282689"/>
                    <a:pt x="1125865" y="1282688"/>
                  </a:cubicBezTo>
                  <a:cubicBezTo>
                    <a:pt x="1140776" y="1282689"/>
                    <a:pt x="1154276" y="1288733"/>
                    <a:pt x="1164048" y="1298505"/>
                  </a:cubicBezTo>
                  <a:close/>
                  <a:moveTo>
                    <a:pt x="299607" y="237236"/>
                  </a:moveTo>
                  <a:cubicBezTo>
                    <a:pt x="309379" y="247008"/>
                    <a:pt x="315423" y="260508"/>
                    <a:pt x="315423" y="275419"/>
                  </a:cubicBezTo>
                  <a:cubicBezTo>
                    <a:pt x="315424" y="305243"/>
                    <a:pt x="291247" y="329420"/>
                    <a:pt x="261423" y="329419"/>
                  </a:cubicBezTo>
                  <a:cubicBezTo>
                    <a:pt x="231600" y="329420"/>
                    <a:pt x="207423" y="305242"/>
                    <a:pt x="207423" y="275420"/>
                  </a:cubicBezTo>
                  <a:cubicBezTo>
                    <a:pt x="207423" y="245596"/>
                    <a:pt x="231600" y="221419"/>
                    <a:pt x="261423" y="221420"/>
                  </a:cubicBezTo>
                  <a:cubicBezTo>
                    <a:pt x="276335" y="221419"/>
                    <a:pt x="289835" y="227464"/>
                    <a:pt x="299607" y="237236"/>
                  </a:cubicBezTo>
                  <a:close/>
                  <a:moveTo>
                    <a:pt x="479449" y="442491"/>
                  </a:moveTo>
                  <a:cubicBezTo>
                    <a:pt x="489221" y="452264"/>
                    <a:pt x="495265" y="465763"/>
                    <a:pt x="495265" y="480674"/>
                  </a:cubicBezTo>
                  <a:cubicBezTo>
                    <a:pt x="495265" y="510498"/>
                    <a:pt x="471088" y="534675"/>
                    <a:pt x="441265" y="534675"/>
                  </a:cubicBezTo>
                  <a:cubicBezTo>
                    <a:pt x="411442" y="534674"/>
                    <a:pt x="387265" y="510497"/>
                    <a:pt x="387265" y="480675"/>
                  </a:cubicBezTo>
                  <a:cubicBezTo>
                    <a:pt x="387265" y="450851"/>
                    <a:pt x="411442" y="426674"/>
                    <a:pt x="441265" y="426674"/>
                  </a:cubicBezTo>
                  <a:cubicBezTo>
                    <a:pt x="456177" y="426675"/>
                    <a:pt x="469677" y="432719"/>
                    <a:pt x="479449" y="442491"/>
                  </a:cubicBezTo>
                  <a:close/>
                  <a:moveTo>
                    <a:pt x="638697" y="630589"/>
                  </a:moveTo>
                  <a:cubicBezTo>
                    <a:pt x="648469" y="640361"/>
                    <a:pt x="654513" y="653861"/>
                    <a:pt x="654513" y="668772"/>
                  </a:cubicBezTo>
                  <a:cubicBezTo>
                    <a:pt x="654513" y="698596"/>
                    <a:pt x="630336" y="722773"/>
                    <a:pt x="600513" y="722773"/>
                  </a:cubicBezTo>
                  <a:cubicBezTo>
                    <a:pt x="570690" y="722772"/>
                    <a:pt x="546513" y="698595"/>
                    <a:pt x="546513" y="668772"/>
                  </a:cubicBezTo>
                  <a:cubicBezTo>
                    <a:pt x="546513" y="638949"/>
                    <a:pt x="570690" y="614772"/>
                    <a:pt x="600513" y="614772"/>
                  </a:cubicBezTo>
                  <a:cubicBezTo>
                    <a:pt x="615425" y="614772"/>
                    <a:pt x="628925" y="620817"/>
                    <a:pt x="638697" y="630589"/>
                  </a:cubicBezTo>
                  <a:close/>
                  <a:moveTo>
                    <a:pt x="1284662" y="1388738"/>
                  </a:moveTo>
                  <a:cubicBezTo>
                    <a:pt x="1293010" y="1399753"/>
                    <a:pt x="1297156" y="1413951"/>
                    <a:pt x="1295122" y="1428723"/>
                  </a:cubicBezTo>
                  <a:cubicBezTo>
                    <a:pt x="1291054" y="1458267"/>
                    <a:pt x="1263805" y="1478920"/>
                    <a:pt x="1234261" y="1474852"/>
                  </a:cubicBezTo>
                  <a:cubicBezTo>
                    <a:pt x="1204717" y="1470784"/>
                    <a:pt x="1184064" y="1443535"/>
                    <a:pt x="1188132" y="1413991"/>
                  </a:cubicBezTo>
                  <a:cubicBezTo>
                    <a:pt x="1192200" y="1384447"/>
                    <a:pt x="1219449" y="1363794"/>
                    <a:pt x="1248993" y="1367862"/>
                  </a:cubicBezTo>
                  <a:cubicBezTo>
                    <a:pt x="1263765" y="1369895"/>
                    <a:pt x="1276314" y="1377725"/>
                    <a:pt x="1284662" y="1388738"/>
                  </a:cubicBezTo>
                  <a:close/>
                  <a:moveTo>
                    <a:pt x="1004862" y="1022142"/>
                  </a:moveTo>
                  <a:cubicBezTo>
                    <a:pt x="1014634" y="1031914"/>
                    <a:pt x="1020678" y="1045414"/>
                    <a:pt x="1020678" y="1060326"/>
                  </a:cubicBezTo>
                  <a:cubicBezTo>
                    <a:pt x="1020678" y="1090149"/>
                    <a:pt x="996501" y="1114326"/>
                    <a:pt x="966678" y="1114326"/>
                  </a:cubicBezTo>
                  <a:cubicBezTo>
                    <a:pt x="936855" y="1114325"/>
                    <a:pt x="912678" y="1090148"/>
                    <a:pt x="912678" y="1060326"/>
                  </a:cubicBezTo>
                  <a:cubicBezTo>
                    <a:pt x="912678" y="1030503"/>
                    <a:pt x="936855" y="1006326"/>
                    <a:pt x="966678" y="1006325"/>
                  </a:cubicBezTo>
                  <a:cubicBezTo>
                    <a:pt x="981590" y="1006326"/>
                    <a:pt x="995090" y="1012370"/>
                    <a:pt x="1004862" y="1022142"/>
                  </a:cubicBezTo>
                  <a:close/>
                  <a:moveTo>
                    <a:pt x="809048" y="767606"/>
                  </a:moveTo>
                  <a:cubicBezTo>
                    <a:pt x="818820" y="777378"/>
                    <a:pt x="824864" y="790878"/>
                    <a:pt x="824864" y="805789"/>
                  </a:cubicBezTo>
                  <a:cubicBezTo>
                    <a:pt x="824864" y="835612"/>
                    <a:pt x="800687" y="859789"/>
                    <a:pt x="770864" y="859790"/>
                  </a:cubicBezTo>
                  <a:cubicBezTo>
                    <a:pt x="748497" y="859789"/>
                    <a:pt x="729305" y="846190"/>
                    <a:pt x="721107" y="826808"/>
                  </a:cubicBezTo>
                  <a:lnTo>
                    <a:pt x="719779" y="820227"/>
                  </a:lnTo>
                  <a:lnTo>
                    <a:pt x="717057" y="833708"/>
                  </a:lnTo>
                  <a:cubicBezTo>
                    <a:pt x="708860" y="853090"/>
                    <a:pt x="689669" y="866689"/>
                    <a:pt x="667301" y="866689"/>
                  </a:cubicBezTo>
                  <a:cubicBezTo>
                    <a:pt x="637478" y="866689"/>
                    <a:pt x="613301" y="842512"/>
                    <a:pt x="613301" y="812689"/>
                  </a:cubicBezTo>
                  <a:cubicBezTo>
                    <a:pt x="613301" y="782866"/>
                    <a:pt x="637478" y="758689"/>
                    <a:pt x="667301" y="758689"/>
                  </a:cubicBezTo>
                  <a:cubicBezTo>
                    <a:pt x="682213" y="758689"/>
                    <a:pt x="695713" y="764733"/>
                    <a:pt x="705485" y="774505"/>
                  </a:cubicBezTo>
                  <a:cubicBezTo>
                    <a:pt x="710371" y="779392"/>
                    <a:pt x="714325" y="785210"/>
                    <a:pt x="717058" y="791670"/>
                  </a:cubicBezTo>
                  <a:lnTo>
                    <a:pt x="718386" y="798251"/>
                  </a:lnTo>
                  <a:lnTo>
                    <a:pt x="721108" y="784770"/>
                  </a:lnTo>
                  <a:cubicBezTo>
                    <a:pt x="729305" y="765388"/>
                    <a:pt x="748496" y="751789"/>
                    <a:pt x="770864" y="751789"/>
                  </a:cubicBezTo>
                  <a:cubicBezTo>
                    <a:pt x="785775" y="751789"/>
                    <a:pt x="799276" y="757834"/>
                    <a:pt x="809048" y="767606"/>
                  </a:cubicBezTo>
                  <a:close/>
                  <a:moveTo>
                    <a:pt x="437079" y="316334"/>
                  </a:moveTo>
                  <a:cubicBezTo>
                    <a:pt x="446852" y="326107"/>
                    <a:pt x="452896" y="339607"/>
                    <a:pt x="452896" y="354518"/>
                  </a:cubicBezTo>
                  <a:cubicBezTo>
                    <a:pt x="452896" y="384341"/>
                    <a:pt x="428719" y="408518"/>
                    <a:pt x="398896" y="408518"/>
                  </a:cubicBezTo>
                  <a:cubicBezTo>
                    <a:pt x="369072" y="408518"/>
                    <a:pt x="344895" y="384341"/>
                    <a:pt x="344896" y="354518"/>
                  </a:cubicBezTo>
                  <a:cubicBezTo>
                    <a:pt x="344896" y="324695"/>
                    <a:pt x="369073" y="300518"/>
                    <a:pt x="398895" y="300518"/>
                  </a:cubicBezTo>
                  <a:cubicBezTo>
                    <a:pt x="413807" y="300518"/>
                    <a:pt x="427307" y="306562"/>
                    <a:pt x="437079" y="316334"/>
                  </a:cubicBezTo>
                  <a:close/>
                  <a:moveTo>
                    <a:pt x="1150886" y="1172084"/>
                  </a:moveTo>
                  <a:cubicBezTo>
                    <a:pt x="1160658" y="1181856"/>
                    <a:pt x="1166703" y="1195356"/>
                    <a:pt x="1166702" y="1210267"/>
                  </a:cubicBezTo>
                  <a:cubicBezTo>
                    <a:pt x="1166703" y="1240090"/>
                    <a:pt x="1142526" y="1264267"/>
                    <a:pt x="1112703" y="1264267"/>
                  </a:cubicBezTo>
                  <a:cubicBezTo>
                    <a:pt x="1082879" y="1264267"/>
                    <a:pt x="1058702" y="1240090"/>
                    <a:pt x="1058703" y="1210267"/>
                  </a:cubicBezTo>
                  <a:cubicBezTo>
                    <a:pt x="1058702" y="1180444"/>
                    <a:pt x="1082879" y="1156267"/>
                    <a:pt x="1112702" y="1156267"/>
                  </a:cubicBezTo>
                  <a:cubicBezTo>
                    <a:pt x="1127614" y="1156267"/>
                    <a:pt x="1141114" y="1162312"/>
                    <a:pt x="1150886" y="1172084"/>
                  </a:cubicBezTo>
                  <a:close/>
                  <a:moveTo>
                    <a:pt x="758241" y="665179"/>
                  </a:moveTo>
                  <a:cubicBezTo>
                    <a:pt x="768014" y="674952"/>
                    <a:pt x="774058" y="688452"/>
                    <a:pt x="774058" y="703363"/>
                  </a:cubicBezTo>
                  <a:cubicBezTo>
                    <a:pt x="774058" y="733186"/>
                    <a:pt x="749881" y="757363"/>
                    <a:pt x="720058" y="757363"/>
                  </a:cubicBezTo>
                  <a:cubicBezTo>
                    <a:pt x="690235" y="757363"/>
                    <a:pt x="666058" y="733186"/>
                    <a:pt x="666058" y="703363"/>
                  </a:cubicBezTo>
                  <a:cubicBezTo>
                    <a:pt x="666058" y="673540"/>
                    <a:pt x="690235" y="649363"/>
                    <a:pt x="720058" y="649363"/>
                  </a:cubicBezTo>
                  <a:cubicBezTo>
                    <a:pt x="734969" y="649363"/>
                    <a:pt x="748469" y="655407"/>
                    <a:pt x="758241" y="665179"/>
                  </a:cubicBezTo>
                  <a:close/>
                  <a:moveTo>
                    <a:pt x="1104803" y="1068605"/>
                  </a:moveTo>
                  <a:cubicBezTo>
                    <a:pt x="1114576" y="1078378"/>
                    <a:pt x="1120620" y="1091877"/>
                    <a:pt x="1120619" y="1106788"/>
                  </a:cubicBezTo>
                  <a:cubicBezTo>
                    <a:pt x="1120620" y="1136612"/>
                    <a:pt x="1096443" y="1160789"/>
                    <a:pt x="1066620" y="1160789"/>
                  </a:cubicBezTo>
                  <a:cubicBezTo>
                    <a:pt x="1036796" y="1160788"/>
                    <a:pt x="1012619" y="1136611"/>
                    <a:pt x="1012620" y="1106788"/>
                  </a:cubicBezTo>
                  <a:cubicBezTo>
                    <a:pt x="1012619" y="1076965"/>
                    <a:pt x="1036796" y="1052788"/>
                    <a:pt x="1066619" y="1052788"/>
                  </a:cubicBezTo>
                  <a:cubicBezTo>
                    <a:pt x="1081531" y="1052788"/>
                    <a:pt x="1095031" y="1058833"/>
                    <a:pt x="1104803" y="1068605"/>
                  </a:cubicBezTo>
                  <a:close/>
                  <a:moveTo>
                    <a:pt x="631410" y="467109"/>
                  </a:moveTo>
                  <a:cubicBezTo>
                    <a:pt x="641182" y="476881"/>
                    <a:pt x="647226" y="490381"/>
                    <a:pt x="647226" y="505292"/>
                  </a:cubicBezTo>
                  <a:cubicBezTo>
                    <a:pt x="647226" y="535115"/>
                    <a:pt x="623049" y="559292"/>
                    <a:pt x="593226" y="559292"/>
                  </a:cubicBezTo>
                  <a:cubicBezTo>
                    <a:pt x="563403" y="559292"/>
                    <a:pt x="539226" y="535115"/>
                    <a:pt x="539226" y="505292"/>
                  </a:cubicBezTo>
                  <a:cubicBezTo>
                    <a:pt x="539226" y="475469"/>
                    <a:pt x="563403" y="451292"/>
                    <a:pt x="593226" y="451292"/>
                  </a:cubicBezTo>
                  <a:cubicBezTo>
                    <a:pt x="608138" y="451292"/>
                    <a:pt x="621638" y="457337"/>
                    <a:pt x="631410" y="467109"/>
                  </a:cubicBezTo>
                  <a:close/>
                  <a:moveTo>
                    <a:pt x="933508" y="826650"/>
                  </a:moveTo>
                  <a:lnTo>
                    <a:pt x="930563" y="841237"/>
                  </a:lnTo>
                  <a:lnTo>
                    <a:pt x="928727" y="843961"/>
                  </a:lnTo>
                  <a:lnTo>
                    <a:pt x="929377" y="843830"/>
                  </a:lnTo>
                  <a:lnTo>
                    <a:pt x="944209" y="846824"/>
                  </a:lnTo>
                  <a:lnTo>
                    <a:pt x="934748" y="832792"/>
                  </a:lnTo>
                  <a:close/>
                  <a:moveTo>
                    <a:pt x="1267524" y="1228618"/>
                  </a:moveTo>
                  <a:cubicBezTo>
                    <a:pt x="1277297" y="1238391"/>
                    <a:pt x="1283340" y="1251891"/>
                    <a:pt x="1283340" y="1266802"/>
                  </a:cubicBezTo>
                  <a:cubicBezTo>
                    <a:pt x="1283340" y="1296625"/>
                    <a:pt x="1259163" y="1320802"/>
                    <a:pt x="1229341" y="1320802"/>
                  </a:cubicBezTo>
                  <a:cubicBezTo>
                    <a:pt x="1199517" y="1320802"/>
                    <a:pt x="1175340" y="1296625"/>
                    <a:pt x="1175340" y="1266802"/>
                  </a:cubicBezTo>
                  <a:cubicBezTo>
                    <a:pt x="1175340" y="1236979"/>
                    <a:pt x="1199517" y="1212802"/>
                    <a:pt x="1229340" y="1212802"/>
                  </a:cubicBezTo>
                  <a:cubicBezTo>
                    <a:pt x="1244252" y="1212802"/>
                    <a:pt x="1257752" y="1218846"/>
                    <a:pt x="1267524" y="1228618"/>
                  </a:cubicBezTo>
                  <a:close/>
                  <a:moveTo>
                    <a:pt x="721649" y="542601"/>
                  </a:moveTo>
                  <a:cubicBezTo>
                    <a:pt x="731422" y="552374"/>
                    <a:pt x="737466" y="565873"/>
                    <a:pt x="737466" y="580785"/>
                  </a:cubicBezTo>
                  <a:cubicBezTo>
                    <a:pt x="737466" y="610608"/>
                    <a:pt x="713289" y="634785"/>
                    <a:pt x="683466" y="634785"/>
                  </a:cubicBezTo>
                  <a:cubicBezTo>
                    <a:pt x="653643" y="634784"/>
                    <a:pt x="629466" y="610607"/>
                    <a:pt x="629466" y="580785"/>
                  </a:cubicBezTo>
                  <a:cubicBezTo>
                    <a:pt x="629466" y="550962"/>
                    <a:pt x="653643" y="526785"/>
                    <a:pt x="683466" y="526784"/>
                  </a:cubicBezTo>
                  <a:cubicBezTo>
                    <a:pt x="698377" y="526785"/>
                    <a:pt x="711877" y="532829"/>
                    <a:pt x="721649" y="542601"/>
                  </a:cubicBezTo>
                  <a:close/>
                  <a:moveTo>
                    <a:pt x="575115" y="358032"/>
                  </a:moveTo>
                  <a:cubicBezTo>
                    <a:pt x="584887" y="367804"/>
                    <a:pt x="590931" y="381304"/>
                    <a:pt x="590931" y="396215"/>
                  </a:cubicBezTo>
                  <a:cubicBezTo>
                    <a:pt x="590931" y="426038"/>
                    <a:pt x="566754" y="450215"/>
                    <a:pt x="536931" y="450215"/>
                  </a:cubicBezTo>
                  <a:cubicBezTo>
                    <a:pt x="507108" y="450215"/>
                    <a:pt x="482931" y="426038"/>
                    <a:pt x="482931" y="396215"/>
                  </a:cubicBezTo>
                  <a:cubicBezTo>
                    <a:pt x="482931" y="366392"/>
                    <a:pt x="507108" y="342215"/>
                    <a:pt x="536931" y="342215"/>
                  </a:cubicBezTo>
                  <a:cubicBezTo>
                    <a:pt x="551843" y="342215"/>
                    <a:pt x="565343" y="348260"/>
                    <a:pt x="575115" y="358032"/>
                  </a:cubicBezTo>
                  <a:close/>
                  <a:moveTo>
                    <a:pt x="417019" y="159625"/>
                  </a:moveTo>
                  <a:cubicBezTo>
                    <a:pt x="426791" y="169397"/>
                    <a:pt x="432835" y="182897"/>
                    <a:pt x="432835" y="197808"/>
                  </a:cubicBezTo>
                  <a:cubicBezTo>
                    <a:pt x="432835" y="227632"/>
                    <a:pt x="408658" y="251809"/>
                    <a:pt x="378835" y="251808"/>
                  </a:cubicBezTo>
                  <a:cubicBezTo>
                    <a:pt x="349012" y="251808"/>
                    <a:pt x="324835" y="227631"/>
                    <a:pt x="324835" y="197809"/>
                  </a:cubicBezTo>
                  <a:cubicBezTo>
                    <a:pt x="324835" y="167985"/>
                    <a:pt x="349012" y="143808"/>
                    <a:pt x="378835" y="143809"/>
                  </a:cubicBezTo>
                  <a:cubicBezTo>
                    <a:pt x="393747" y="143808"/>
                    <a:pt x="407247" y="149853"/>
                    <a:pt x="417019" y="159625"/>
                  </a:cubicBezTo>
                  <a:close/>
                  <a:moveTo>
                    <a:pt x="1379126" y="1307730"/>
                  </a:moveTo>
                  <a:cubicBezTo>
                    <a:pt x="1391601" y="1324677"/>
                    <a:pt x="1393490" y="1348122"/>
                    <a:pt x="1382066" y="1367352"/>
                  </a:cubicBezTo>
                  <a:cubicBezTo>
                    <a:pt x="1366833" y="1392991"/>
                    <a:pt x="1333699" y="1401428"/>
                    <a:pt x="1308060" y="1386195"/>
                  </a:cubicBezTo>
                  <a:cubicBezTo>
                    <a:pt x="1282420" y="1370962"/>
                    <a:pt x="1273984" y="1337828"/>
                    <a:pt x="1289216" y="1312189"/>
                  </a:cubicBezTo>
                  <a:cubicBezTo>
                    <a:pt x="1304449" y="1286550"/>
                    <a:pt x="1337583" y="1278113"/>
                    <a:pt x="1363223" y="1293345"/>
                  </a:cubicBezTo>
                  <a:cubicBezTo>
                    <a:pt x="1369633" y="1297154"/>
                    <a:pt x="1374967" y="1302081"/>
                    <a:pt x="1379126" y="1307730"/>
                  </a:cubicBezTo>
                  <a:close/>
                  <a:moveTo>
                    <a:pt x="1066854" y="920623"/>
                  </a:moveTo>
                  <a:cubicBezTo>
                    <a:pt x="1076626" y="930395"/>
                    <a:pt x="1082671" y="943896"/>
                    <a:pt x="1082671" y="958807"/>
                  </a:cubicBezTo>
                  <a:cubicBezTo>
                    <a:pt x="1082671" y="988630"/>
                    <a:pt x="1058494" y="1012807"/>
                    <a:pt x="1028671" y="1012807"/>
                  </a:cubicBezTo>
                  <a:cubicBezTo>
                    <a:pt x="998848" y="1012807"/>
                    <a:pt x="974671" y="988630"/>
                    <a:pt x="974671" y="958807"/>
                  </a:cubicBezTo>
                  <a:cubicBezTo>
                    <a:pt x="974671" y="928984"/>
                    <a:pt x="998848" y="904807"/>
                    <a:pt x="1028671" y="904807"/>
                  </a:cubicBezTo>
                  <a:cubicBezTo>
                    <a:pt x="1043582" y="904807"/>
                    <a:pt x="1057082" y="910852"/>
                    <a:pt x="1066854" y="920623"/>
                  </a:cubicBezTo>
                  <a:close/>
                  <a:moveTo>
                    <a:pt x="518274" y="239670"/>
                  </a:moveTo>
                  <a:cubicBezTo>
                    <a:pt x="528046" y="249443"/>
                    <a:pt x="534090" y="262942"/>
                    <a:pt x="534090" y="277853"/>
                  </a:cubicBezTo>
                  <a:cubicBezTo>
                    <a:pt x="534090" y="307677"/>
                    <a:pt x="509913" y="331854"/>
                    <a:pt x="480090" y="331854"/>
                  </a:cubicBezTo>
                  <a:cubicBezTo>
                    <a:pt x="450267" y="331853"/>
                    <a:pt x="426090" y="307676"/>
                    <a:pt x="426090" y="277854"/>
                  </a:cubicBezTo>
                  <a:cubicBezTo>
                    <a:pt x="426090" y="248030"/>
                    <a:pt x="450267" y="223853"/>
                    <a:pt x="480090" y="223854"/>
                  </a:cubicBezTo>
                  <a:cubicBezTo>
                    <a:pt x="495002" y="223854"/>
                    <a:pt x="508502" y="229898"/>
                    <a:pt x="518274" y="239670"/>
                  </a:cubicBezTo>
                  <a:close/>
                  <a:moveTo>
                    <a:pt x="869697" y="632169"/>
                  </a:moveTo>
                  <a:cubicBezTo>
                    <a:pt x="879469" y="641942"/>
                    <a:pt x="885513" y="655441"/>
                    <a:pt x="885513" y="670353"/>
                  </a:cubicBezTo>
                  <a:cubicBezTo>
                    <a:pt x="885513" y="700176"/>
                    <a:pt x="861336" y="724353"/>
                    <a:pt x="831513" y="724353"/>
                  </a:cubicBezTo>
                  <a:cubicBezTo>
                    <a:pt x="801690" y="724352"/>
                    <a:pt x="777513" y="700175"/>
                    <a:pt x="777513" y="670353"/>
                  </a:cubicBezTo>
                  <a:cubicBezTo>
                    <a:pt x="777513" y="640529"/>
                    <a:pt x="801690" y="616352"/>
                    <a:pt x="831513" y="616352"/>
                  </a:cubicBezTo>
                  <a:cubicBezTo>
                    <a:pt x="846425" y="616353"/>
                    <a:pt x="859925" y="622397"/>
                    <a:pt x="869697" y="632169"/>
                  </a:cubicBezTo>
                  <a:close/>
                  <a:moveTo>
                    <a:pt x="1171707" y="979840"/>
                  </a:moveTo>
                  <a:cubicBezTo>
                    <a:pt x="1181479" y="989612"/>
                    <a:pt x="1187523" y="1003112"/>
                    <a:pt x="1187523" y="1018023"/>
                  </a:cubicBezTo>
                  <a:cubicBezTo>
                    <a:pt x="1187523" y="1047847"/>
                    <a:pt x="1163346" y="1072024"/>
                    <a:pt x="1133523" y="1072024"/>
                  </a:cubicBezTo>
                  <a:cubicBezTo>
                    <a:pt x="1103700" y="1072023"/>
                    <a:pt x="1079523" y="1047846"/>
                    <a:pt x="1079523" y="1018024"/>
                  </a:cubicBezTo>
                  <a:cubicBezTo>
                    <a:pt x="1079523" y="988200"/>
                    <a:pt x="1103700" y="964023"/>
                    <a:pt x="1133523" y="964023"/>
                  </a:cubicBezTo>
                  <a:cubicBezTo>
                    <a:pt x="1148434" y="964024"/>
                    <a:pt x="1161935" y="970068"/>
                    <a:pt x="1171707" y="979840"/>
                  </a:cubicBezTo>
                  <a:close/>
                  <a:moveTo>
                    <a:pt x="743233" y="414151"/>
                  </a:moveTo>
                  <a:cubicBezTo>
                    <a:pt x="753005" y="423924"/>
                    <a:pt x="759049" y="437424"/>
                    <a:pt x="759049" y="452335"/>
                  </a:cubicBezTo>
                  <a:cubicBezTo>
                    <a:pt x="759049" y="482158"/>
                    <a:pt x="734872" y="506335"/>
                    <a:pt x="705049" y="506335"/>
                  </a:cubicBezTo>
                  <a:cubicBezTo>
                    <a:pt x="675226" y="506335"/>
                    <a:pt x="651049" y="482158"/>
                    <a:pt x="651049" y="452335"/>
                  </a:cubicBezTo>
                  <a:cubicBezTo>
                    <a:pt x="651049" y="422512"/>
                    <a:pt x="675226" y="398335"/>
                    <a:pt x="705049" y="398335"/>
                  </a:cubicBezTo>
                  <a:cubicBezTo>
                    <a:pt x="719960" y="398335"/>
                    <a:pt x="733461" y="404379"/>
                    <a:pt x="743233" y="414151"/>
                  </a:cubicBezTo>
                  <a:close/>
                  <a:moveTo>
                    <a:pt x="974454" y="684486"/>
                  </a:moveTo>
                  <a:cubicBezTo>
                    <a:pt x="984227" y="694259"/>
                    <a:pt x="990270" y="707759"/>
                    <a:pt x="990270" y="722670"/>
                  </a:cubicBezTo>
                  <a:cubicBezTo>
                    <a:pt x="990270" y="730126"/>
                    <a:pt x="988759" y="737229"/>
                    <a:pt x="986027" y="743689"/>
                  </a:cubicBezTo>
                  <a:lnTo>
                    <a:pt x="974464" y="760839"/>
                  </a:lnTo>
                  <a:lnTo>
                    <a:pt x="984504" y="757772"/>
                  </a:lnTo>
                  <a:cubicBezTo>
                    <a:pt x="999416" y="757773"/>
                    <a:pt x="1012916" y="763817"/>
                    <a:pt x="1022688" y="773589"/>
                  </a:cubicBezTo>
                  <a:cubicBezTo>
                    <a:pt x="1032461" y="783362"/>
                    <a:pt x="1038505" y="796861"/>
                    <a:pt x="1038505" y="811773"/>
                  </a:cubicBezTo>
                  <a:cubicBezTo>
                    <a:pt x="1038505" y="841596"/>
                    <a:pt x="1014328" y="865773"/>
                    <a:pt x="984505" y="865773"/>
                  </a:cubicBezTo>
                  <a:lnTo>
                    <a:pt x="969673" y="862778"/>
                  </a:lnTo>
                  <a:lnTo>
                    <a:pt x="979134" y="876811"/>
                  </a:lnTo>
                  <a:cubicBezTo>
                    <a:pt x="981866" y="883271"/>
                    <a:pt x="983377" y="890374"/>
                    <a:pt x="983377" y="897830"/>
                  </a:cubicBezTo>
                  <a:cubicBezTo>
                    <a:pt x="983377" y="927653"/>
                    <a:pt x="959200" y="951830"/>
                    <a:pt x="929377" y="951830"/>
                  </a:cubicBezTo>
                  <a:cubicBezTo>
                    <a:pt x="899554" y="951830"/>
                    <a:pt x="875377" y="927653"/>
                    <a:pt x="875377" y="897830"/>
                  </a:cubicBezTo>
                  <a:cubicBezTo>
                    <a:pt x="875377" y="890374"/>
                    <a:pt x="876888" y="883271"/>
                    <a:pt x="879621" y="876811"/>
                  </a:cubicBezTo>
                  <a:lnTo>
                    <a:pt x="881457" y="874087"/>
                  </a:lnTo>
                  <a:lnTo>
                    <a:pt x="880807" y="874218"/>
                  </a:lnTo>
                  <a:cubicBezTo>
                    <a:pt x="850984" y="874218"/>
                    <a:pt x="826807" y="850041"/>
                    <a:pt x="826807" y="820218"/>
                  </a:cubicBezTo>
                  <a:cubicBezTo>
                    <a:pt x="826807" y="790395"/>
                    <a:pt x="850984" y="766218"/>
                    <a:pt x="880807" y="766218"/>
                  </a:cubicBezTo>
                  <a:cubicBezTo>
                    <a:pt x="895719" y="766218"/>
                    <a:pt x="909219" y="772262"/>
                    <a:pt x="918991" y="782034"/>
                  </a:cubicBezTo>
                  <a:cubicBezTo>
                    <a:pt x="923877" y="786920"/>
                    <a:pt x="927831" y="792739"/>
                    <a:pt x="930563" y="799199"/>
                  </a:cubicBezTo>
                  <a:lnTo>
                    <a:pt x="931804" y="805341"/>
                  </a:lnTo>
                  <a:lnTo>
                    <a:pt x="934748" y="790754"/>
                  </a:lnTo>
                  <a:lnTo>
                    <a:pt x="948354" y="774231"/>
                  </a:lnTo>
                  <a:lnTo>
                    <a:pt x="936271" y="776670"/>
                  </a:lnTo>
                  <a:cubicBezTo>
                    <a:pt x="906447" y="776670"/>
                    <a:pt x="882270" y="752493"/>
                    <a:pt x="882270" y="722670"/>
                  </a:cubicBezTo>
                  <a:cubicBezTo>
                    <a:pt x="882270" y="692847"/>
                    <a:pt x="906447" y="668670"/>
                    <a:pt x="936270" y="668670"/>
                  </a:cubicBezTo>
                  <a:cubicBezTo>
                    <a:pt x="951182" y="668670"/>
                    <a:pt x="964682" y="674715"/>
                    <a:pt x="974454" y="684486"/>
                  </a:cubicBezTo>
                  <a:close/>
                  <a:moveTo>
                    <a:pt x="664042" y="289158"/>
                  </a:moveTo>
                  <a:cubicBezTo>
                    <a:pt x="673814" y="298931"/>
                    <a:pt x="679858" y="312430"/>
                    <a:pt x="679858" y="327342"/>
                  </a:cubicBezTo>
                  <a:cubicBezTo>
                    <a:pt x="679858" y="357165"/>
                    <a:pt x="655681" y="381342"/>
                    <a:pt x="625858" y="381342"/>
                  </a:cubicBezTo>
                  <a:cubicBezTo>
                    <a:pt x="596035" y="381341"/>
                    <a:pt x="571858" y="357164"/>
                    <a:pt x="571858" y="327342"/>
                  </a:cubicBezTo>
                  <a:cubicBezTo>
                    <a:pt x="571858" y="297519"/>
                    <a:pt x="596035" y="273342"/>
                    <a:pt x="625858" y="273341"/>
                  </a:cubicBezTo>
                  <a:cubicBezTo>
                    <a:pt x="640769" y="273342"/>
                    <a:pt x="654270" y="279386"/>
                    <a:pt x="664042" y="289158"/>
                  </a:cubicBezTo>
                  <a:close/>
                  <a:moveTo>
                    <a:pt x="833871" y="493520"/>
                  </a:moveTo>
                  <a:cubicBezTo>
                    <a:pt x="843643" y="503293"/>
                    <a:pt x="849687" y="516792"/>
                    <a:pt x="849687" y="531703"/>
                  </a:cubicBezTo>
                  <a:cubicBezTo>
                    <a:pt x="849687" y="561527"/>
                    <a:pt x="825510" y="585704"/>
                    <a:pt x="795687" y="585704"/>
                  </a:cubicBezTo>
                  <a:cubicBezTo>
                    <a:pt x="765864" y="585703"/>
                    <a:pt x="741687" y="561526"/>
                    <a:pt x="741687" y="531704"/>
                  </a:cubicBezTo>
                  <a:cubicBezTo>
                    <a:pt x="741687" y="501880"/>
                    <a:pt x="765864" y="477703"/>
                    <a:pt x="795687" y="477703"/>
                  </a:cubicBezTo>
                  <a:cubicBezTo>
                    <a:pt x="810598" y="477703"/>
                    <a:pt x="824099" y="483748"/>
                    <a:pt x="833871" y="493520"/>
                  </a:cubicBezTo>
                  <a:close/>
                  <a:moveTo>
                    <a:pt x="522225" y="87126"/>
                  </a:moveTo>
                  <a:cubicBezTo>
                    <a:pt x="531997" y="96898"/>
                    <a:pt x="538042" y="110398"/>
                    <a:pt x="538041" y="125309"/>
                  </a:cubicBezTo>
                  <a:cubicBezTo>
                    <a:pt x="538042" y="155133"/>
                    <a:pt x="513865" y="179310"/>
                    <a:pt x="484041" y="179309"/>
                  </a:cubicBezTo>
                  <a:cubicBezTo>
                    <a:pt x="454218" y="179309"/>
                    <a:pt x="430041" y="155132"/>
                    <a:pt x="430042" y="125309"/>
                  </a:cubicBezTo>
                  <a:cubicBezTo>
                    <a:pt x="430041" y="95486"/>
                    <a:pt x="454218" y="71309"/>
                    <a:pt x="484041" y="71309"/>
                  </a:cubicBezTo>
                  <a:cubicBezTo>
                    <a:pt x="498953" y="71309"/>
                    <a:pt x="512453" y="77354"/>
                    <a:pt x="522225" y="87126"/>
                  </a:cubicBezTo>
                  <a:close/>
                  <a:moveTo>
                    <a:pt x="1128847" y="819105"/>
                  </a:moveTo>
                  <a:cubicBezTo>
                    <a:pt x="1138619" y="828877"/>
                    <a:pt x="1144664" y="842377"/>
                    <a:pt x="1144663" y="857288"/>
                  </a:cubicBezTo>
                  <a:cubicBezTo>
                    <a:pt x="1144664" y="887111"/>
                    <a:pt x="1120487" y="911289"/>
                    <a:pt x="1090664" y="911289"/>
                  </a:cubicBezTo>
                  <a:cubicBezTo>
                    <a:pt x="1060840" y="911288"/>
                    <a:pt x="1036663" y="887111"/>
                    <a:pt x="1036664" y="857288"/>
                  </a:cubicBezTo>
                  <a:cubicBezTo>
                    <a:pt x="1036663" y="827465"/>
                    <a:pt x="1060840" y="803288"/>
                    <a:pt x="1090663" y="803288"/>
                  </a:cubicBezTo>
                  <a:cubicBezTo>
                    <a:pt x="1105575" y="803288"/>
                    <a:pt x="1119075" y="809333"/>
                    <a:pt x="1128847" y="819105"/>
                  </a:cubicBezTo>
                  <a:close/>
                  <a:moveTo>
                    <a:pt x="1467427" y="1211442"/>
                  </a:moveTo>
                  <a:cubicBezTo>
                    <a:pt x="1479903" y="1228389"/>
                    <a:pt x="1481792" y="1251834"/>
                    <a:pt x="1470368" y="1271064"/>
                  </a:cubicBezTo>
                  <a:cubicBezTo>
                    <a:pt x="1455135" y="1296703"/>
                    <a:pt x="1422001" y="1305140"/>
                    <a:pt x="1396361" y="1289907"/>
                  </a:cubicBezTo>
                  <a:cubicBezTo>
                    <a:pt x="1370721" y="1274674"/>
                    <a:pt x="1362286" y="1241540"/>
                    <a:pt x="1377518" y="1215901"/>
                  </a:cubicBezTo>
                  <a:cubicBezTo>
                    <a:pt x="1392751" y="1190262"/>
                    <a:pt x="1425885" y="1181825"/>
                    <a:pt x="1451524" y="1197057"/>
                  </a:cubicBezTo>
                  <a:cubicBezTo>
                    <a:pt x="1457934" y="1200866"/>
                    <a:pt x="1463269" y="1205793"/>
                    <a:pt x="1467427" y="1211442"/>
                  </a:cubicBezTo>
                  <a:close/>
                  <a:moveTo>
                    <a:pt x="639421" y="184565"/>
                  </a:moveTo>
                  <a:cubicBezTo>
                    <a:pt x="649193" y="194337"/>
                    <a:pt x="655237" y="207837"/>
                    <a:pt x="655237" y="222748"/>
                  </a:cubicBezTo>
                  <a:cubicBezTo>
                    <a:pt x="655237" y="252571"/>
                    <a:pt x="631060" y="276748"/>
                    <a:pt x="601237" y="276749"/>
                  </a:cubicBezTo>
                  <a:cubicBezTo>
                    <a:pt x="571414" y="276748"/>
                    <a:pt x="547237" y="252571"/>
                    <a:pt x="547237" y="222748"/>
                  </a:cubicBezTo>
                  <a:cubicBezTo>
                    <a:pt x="547237" y="192925"/>
                    <a:pt x="571414" y="168748"/>
                    <a:pt x="601237" y="168748"/>
                  </a:cubicBezTo>
                  <a:cubicBezTo>
                    <a:pt x="616148" y="168748"/>
                    <a:pt x="629649" y="174793"/>
                    <a:pt x="639421" y="184565"/>
                  </a:cubicBezTo>
                  <a:close/>
                  <a:moveTo>
                    <a:pt x="1226878" y="885338"/>
                  </a:moveTo>
                  <a:cubicBezTo>
                    <a:pt x="1236651" y="895111"/>
                    <a:pt x="1242694" y="908611"/>
                    <a:pt x="1242694" y="923522"/>
                  </a:cubicBezTo>
                  <a:cubicBezTo>
                    <a:pt x="1242694" y="953345"/>
                    <a:pt x="1218517" y="977522"/>
                    <a:pt x="1188695" y="977522"/>
                  </a:cubicBezTo>
                  <a:cubicBezTo>
                    <a:pt x="1158871" y="977522"/>
                    <a:pt x="1134694" y="953345"/>
                    <a:pt x="1134694" y="923522"/>
                  </a:cubicBezTo>
                  <a:cubicBezTo>
                    <a:pt x="1134694" y="893699"/>
                    <a:pt x="1158871" y="869522"/>
                    <a:pt x="1188694" y="869522"/>
                  </a:cubicBezTo>
                  <a:cubicBezTo>
                    <a:pt x="1203606" y="869522"/>
                    <a:pt x="1217106" y="875567"/>
                    <a:pt x="1226878" y="885338"/>
                  </a:cubicBezTo>
                  <a:close/>
                  <a:moveTo>
                    <a:pt x="965980" y="533157"/>
                  </a:moveTo>
                  <a:cubicBezTo>
                    <a:pt x="975752" y="542930"/>
                    <a:pt x="981796" y="556430"/>
                    <a:pt x="981796" y="571341"/>
                  </a:cubicBezTo>
                  <a:cubicBezTo>
                    <a:pt x="981796" y="601164"/>
                    <a:pt x="957619" y="625341"/>
                    <a:pt x="927796" y="625341"/>
                  </a:cubicBezTo>
                  <a:cubicBezTo>
                    <a:pt x="897973" y="625341"/>
                    <a:pt x="873796" y="601164"/>
                    <a:pt x="873796" y="571341"/>
                  </a:cubicBezTo>
                  <a:cubicBezTo>
                    <a:pt x="873796" y="541518"/>
                    <a:pt x="897973" y="517341"/>
                    <a:pt x="927796" y="517341"/>
                  </a:cubicBezTo>
                  <a:cubicBezTo>
                    <a:pt x="942707" y="517341"/>
                    <a:pt x="956208" y="523385"/>
                    <a:pt x="965980" y="533157"/>
                  </a:cubicBezTo>
                  <a:close/>
                  <a:moveTo>
                    <a:pt x="1413560" y="1067621"/>
                  </a:moveTo>
                  <a:cubicBezTo>
                    <a:pt x="1423332" y="1077394"/>
                    <a:pt x="1429376" y="1090893"/>
                    <a:pt x="1429376" y="1105804"/>
                  </a:cubicBezTo>
                  <a:cubicBezTo>
                    <a:pt x="1429376" y="1135628"/>
                    <a:pt x="1405199" y="1159805"/>
                    <a:pt x="1375376" y="1159805"/>
                  </a:cubicBezTo>
                  <a:cubicBezTo>
                    <a:pt x="1367920" y="1159804"/>
                    <a:pt x="1360817" y="1158293"/>
                    <a:pt x="1354357" y="1155561"/>
                  </a:cubicBezTo>
                  <a:lnTo>
                    <a:pt x="1350422" y="1152908"/>
                  </a:lnTo>
                  <a:lnTo>
                    <a:pt x="1360337" y="1167613"/>
                  </a:lnTo>
                  <a:cubicBezTo>
                    <a:pt x="1363069" y="1174073"/>
                    <a:pt x="1364580" y="1181176"/>
                    <a:pt x="1364580" y="1188632"/>
                  </a:cubicBezTo>
                  <a:cubicBezTo>
                    <a:pt x="1364580" y="1218455"/>
                    <a:pt x="1340403" y="1242632"/>
                    <a:pt x="1310581" y="1242632"/>
                  </a:cubicBezTo>
                  <a:cubicBezTo>
                    <a:pt x="1280757" y="1242631"/>
                    <a:pt x="1256580" y="1218454"/>
                    <a:pt x="1256580" y="1188632"/>
                  </a:cubicBezTo>
                  <a:cubicBezTo>
                    <a:pt x="1256580" y="1158809"/>
                    <a:pt x="1280757" y="1134632"/>
                    <a:pt x="1310580" y="1134631"/>
                  </a:cubicBezTo>
                  <a:cubicBezTo>
                    <a:pt x="1318036" y="1134631"/>
                    <a:pt x="1325139" y="1136142"/>
                    <a:pt x="1331599" y="1138875"/>
                  </a:cubicBezTo>
                  <a:lnTo>
                    <a:pt x="1335534" y="1141528"/>
                  </a:lnTo>
                  <a:lnTo>
                    <a:pt x="1325620" y="1126823"/>
                  </a:lnTo>
                  <a:cubicBezTo>
                    <a:pt x="1322887" y="1120363"/>
                    <a:pt x="1321376" y="1113260"/>
                    <a:pt x="1321376" y="1105805"/>
                  </a:cubicBezTo>
                  <a:cubicBezTo>
                    <a:pt x="1321376" y="1075981"/>
                    <a:pt x="1345553" y="1051804"/>
                    <a:pt x="1375376" y="1051804"/>
                  </a:cubicBezTo>
                  <a:cubicBezTo>
                    <a:pt x="1390288" y="1051804"/>
                    <a:pt x="1403788" y="1057849"/>
                    <a:pt x="1413560" y="1067621"/>
                  </a:cubicBezTo>
                  <a:close/>
                  <a:moveTo>
                    <a:pt x="860075" y="380872"/>
                  </a:moveTo>
                  <a:cubicBezTo>
                    <a:pt x="869848" y="390645"/>
                    <a:pt x="875892" y="404144"/>
                    <a:pt x="875891" y="419056"/>
                  </a:cubicBezTo>
                  <a:cubicBezTo>
                    <a:pt x="875892" y="448879"/>
                    <a:pt x="851715" y="473056"/>
                    <a:pt x="821892" y="473056"/>
                  </a:cubicBezTo>
                  <a:cubicBezTo>
                    <a:pt x="792068" y="473055"/>
                    <a:pt x="767891" y="448878"/>
                    <a:pt x="767891" y="419056"/>
                  </a:cubicBezTo>
                  <a:cubicBezTo>
                    <a:pt x="767891" y="389233"/>
                    <a:pt x="792068" y="365056"/>
                    <a:pt x="821891" y="365055"/>
                  </a:cubicBezTo>
                  <a:cubicBezTo>
                    <a:pt x="836803" y="365056"/>
                    <a:pt x="850303" y="371100"/>
                    <a:pt x="860075" y="380872"/>
                  </a:cubicBezTo>
                  <a:close/>
                  <a:moveTo>
                    <a:pt x="1129484" y="700927"/>
                  </a:moveTo>
                  <a:cubicBezTo>
                    <a:pt x="1139256" y="710700"/>
                    <a:pt x="1145300" y="724199"/>
                    <a:pt x="1145300" y="739110"/>
                  </a:cubicBezTo>
                  <a:cubicBezTo>
                    <a:pt x="1145300" y="768934"/>
                    <a:pt x="1121123" y="793111"/>
                    <a:pt x="1091300" y="793111"/>
                  </a:cubicBezTo>
                  <a:cubicBezTo>
                    <a:pt x="1061477" y="793110"/>
                    <a:pt x="1037300" y="768933"/>
                    <a:pt x="1037300" y="739111"/>
                  </a:cubicBezTo>
                  <a:cubicBezTo>
                    <a:pt x="1037300" y="709287"/>
                    <a:pt x="1061477" y="685110"/>
                    <a:pt x="1091300" y="685110"/>
                  </a:cubicBezTo>
                  <a:cubicBezTo>
                    <a:pt x="1106211" y="685111"/>
                    <a:pt x="1119712" y="691155"/>
                    <a:pt x="1129484" y="700927"/>
                  </a:cubicBezTo>
                  <a:close/>
                  <a:moveTo>
                    <a:pt x="798818" y="267484"/>
                  </a:moveTo>
                  <a:cubicBezTo>
                    <a:pt x="808591" y="277257"/>
                    <a:pt x="814634" y="290756"/>
                    <a:pt x="814634" y="305667"/>
                  </a:cubicBezTo>
                  <a:cubicBezTo>
                    <a:pt x="814634" y="335491"/>
                    <a:pt x="790457" y="359668"/>
                    <a:pt x="760634" y="359668"/>
                  </a:cubicBezTo>
                  <a:cubicBezTo>
                    <a:pt x="730811" y="359667"/>
                    <a:pt x="706634" y="335490"/>
                    <a:pt x="706634" y="305668"/>
                  </a:cubicBezTo>
                  <a:cubicBezTo>
                    <a:pt x="706634" y="275844"/>
                    <a:pt x="730811" y="251667"/>
                    <a:pt x="760634" y="251667"/>
                  </a:cubicBezTo>
                  <a:cubicBezTo>
                    <a:pt x="775546" y="251668"/>
                    <a:pt x="789046" y="257712"/>
                    <a:pt x="798818" y="267484"/>
                  </a:cubicBezTo>
                  <a:close/>
                  <a:moveTo>
                    <a:pt x="1077069" y="591459"/>
                  </a:moveTo>
                  <a:cubicBezTo>
                    <a:pt x="1086842" y="601231"/>
                    <a:pt x="1092885" y="614731"/>
                    <a:pt x="1092885" y="629642"/>
                  </a:cubicBezTo>
                  <a:cubicBezTo>
                    <a:pt x="1092885" y="659465"/>
                    <a:pt x="1068708" y="683642"/>
                    <a:pt x="1038886" y="683643"/>
                  </a:cubicBezTo>
                  <a:cubicBezTo>
                    <a:pt x="1009062" y="683642"/>
                    <a:pt x="984885" y="659465"/>
                    <a:pt x="984885" y="629642"/>
                  </a:cubicBezTo>
                  <a:cubicBezTo>
                    <a:pt x="984885" y="599819"/>
                    <a:pt x="1009062" y="575642"/>
                    <a:pt x="1038885" y="575642"/>
                  </a:cubicBezTo>
                  <a:cubicBezTo>
                    <a:pt x="1053797" y="575642"/>
                    <a:pt x="1067297" y="581687"/>
                    <a:pt x="1077069" y="591459"/>
                  </a:cubicBezTo>
                  <a:close/>
                  <a:moveTo>
                    <a:pt x="1339667" y="910027"/>
                  </a:moveTo>
                  <a:cubicBezTo>
                    <a:pt x="1349439" y="919799"/>
                    <a:pt x="1355483" y="933299"/>
                    <a:pt x="1355483" y="948211"/>
                  </a:cubicBezTo>
                  <a:cubicBezTo>
                    <a:pt x="1355483" y="970578"/>
                    <a:pt x="1341884" y="989770"/>
                    <a:pt x="1322503" y="997968"/>
                  </a:cubicBezTo>
                  <a:lnTo>
                    <a:pt x="1303770" y="1001749"/>
                  </a:lnTo>
                  <a:lnTo>
                    <a:pt x="1311479" y="1013183"/>
                  </a:lnTo>
                  <a:cubicBezTo>
                    <a:pt x="1314212" y="1019643"/>
                    <a:pt x="1315723" y="1026746"/>
                    <a:pt x="1315722" y="1034201"/>
                  </a:cubicBezTo>
                  <a:cubicBezTo>
                    <a:pt x="1315723" y="1064025"/>
                    <a:pt x="1291546" y="1088202"/>
                    <a:pt x="1261723" y="1088202"/>
                  </a:cubicBezTo>
                  <a:lnTo>
                    <a:pt x="1248828" y="1085598"/>
                  </a:lnTo>
                  <a:lnTo>
                    <a:pt x="1259251" y="1101058"/>
                  </a:lnTo>
                  <a:cubicBezTo>
                    <a:pt x="1261983" y="1107518"/>
                    <a:pt x="1263495" y="1114621"/>
                    <a:pt x="1263494" y="1122077"/>
                  </a:cubicBezTo>
                  <a:cubicBezTo>
                    <a:pt x="1263495" y="1151900"/>
                    <a:pt x="1239318" y="1176077"/>
                    <a:pt x="1209495" y="1176077"/>
                  </a:cubicBezTo>
                  <a:cubicBezTo>
                    <a:pt x="1179671" y="1176076"/>
                    <a:pt x="1155494" y="1151899"/>
                    <a:pt x="1155495" y="1122077"/>
                  </a:cubicBezTo>
                  <a:cubicBezTo>
                    <a:pt x="1155494" y="1092254"/>
                    <a:pt x="1179671" y="1068077"/>
                    <a:pt x="1209494" y="1068076"/>
                  </a:cubicBezTo>
                  <a:lnTo>
                    <a:pt x="1222389" y="1070680"/>
                  </a:lnTo>
                  <a:lnTo>
                    <a:pt x="1211966" y="1055220"/>
                  </a:lnTo>
                  <a:cubicBezTo>
                    <a:pt x="1209234" y="1048760"/>
                    <a:pt x="1207723" y="1041657"/>
                    <a:pt x="1207723" y="1034202"/>
                  </a:cubicBezTo>
                  <a:cubicBezTo>
                    <a:pt x="1207722" y="1011834"/>
                    <a:pt x="1221322" y="992642"/>
                    <a:pt x="1240703" y="984445"/>
                  </a:cubicBezTo>
                  <a:lnTo>
                    <a:pt x="1259435" y="980663"/>
                  </a:lnTo>
                  <a:lnTo>
                    <a:pt x="1251727" y="969230"/>
                  </a:lnTo>
                  <a:cubicBezTo>
                    <a:pt x="1248994" y="962769"/>
                    <a:pt x="1247483" y="955666"/>
                    <a:pt x="1247483" y="948211"/>
                  </a:cubicBezTo>
                  <a:cubicBezTo>
                    <a:pt x="1247483" y="918388"/>
                    <a:pt x="1271660" y="894211"/>
                    <a:pt x="1301483" y="894210"/>
                  </a:cubicBezTo>
                  <a:cubicBezTo>
                    <a:pt x="1316395" y="894211"/>
                    <a:pt x="1329895" y="900255"/>
                    <a:pt x="1339667" y="910027"/>
                  </a:cubicBezTo>
                  <a:close/>
                  <a:moveTo>
                    <a:pt x="1248468" y="780696"/>
                  </a:moveTo>
                  <a:cubicBezTo>
                    <a:pt x="1258240" y="790468"/>
                    <a:pt x="1264284" y="803969"/>
                    <a:pt x="1264284" y="818880"/>
                  </a:cubicBezTo>
                  <a:cubicBezTo>
                    <a:pt x="1264284" y="848703"/>
                    <a:pt x="1240107" y="872880"/>
                    <a:pt x="1210284" y="872880"/>
                  </a:cubicBezTo>
                  <a:cubicBezTo>
                    <a:pt x="1180461" y="872880"/>
                    <a:pt x="1156284" y="848702"/>
                    <a:pt x="1156284" y="818880"/>
                  </a:cubicBezTo>
                  <a:cubicBezTo>
                    <a:pt x="1156284" y="789057"/>
                    <a:pt x="1180461" y="764880"/>
                    <a:pt x="1210284" y="764880"/>
                  </a:cubicBezTo>
                  <a:cubicBezTo>
                    <a:pt x="1225195" y="764880"/>
                    <a:pt x="1238696" y="770924"/>
                    <a:pt x="1248468" y="780696"/>
                  </a:cubicBezTo>
                  <a:close/>
                  <a:moveTo>
                    <a:pt x="651505" y="44762"/>
                  </a:moveTo>
                  <a:cubicBezTo>
                    <a:pt x="661277" y="54534"/>
                    <a:pt x="667322" y="68034"/>
                    <a:pt x="667322" y="82945"/>
                  </a:cubicBezTo>
                  <a:cubicBezTo>
                    <a:pt x="667322" y="112768"/>
                    <a:pt x="643145" y="136945"/>
                    <a:pt x="613322" y="136946"/>
                  </a:cubicBezTo>
                  <a:cubicBezTo>
                    <a:pt x="583499" y="136945"/>
                    <a:pt x="559322" y="112768"/>
                    <a:pt x="559322" y="82945"/>
                  </a:cubicBezTo>
                  <a:cubicBezTo>
                    <a:pt x="559322" y="53122"/>
                    <a:pt x="583499" y="28945"/>
                    <a:pt x="613322" y="28945"/>
                  </a:cubicBezTo>
                  <a:cubicBezTo>
                    <a:pt x="628233" y="28945"/>
                    <a:pt x="641733" y="34990"/>
                    <a:pt x="651505" y="44762"/>
                  </a:cubicBezTo>
                  <a:close/>
                  <a:moveTo>
                    <a:pt x="759407" y="158498"/>
                  </a:moveTo>
                  <a:cubicBezTo>
                    <a:pt x="769179" y="168271"/>
                    <a:pt x="775223" y="181770"/>
                    <a:pt x="775223" y="196681"/>
                  </a:cubicBezTo>
                  <a:cubicBezTo>
                    <a:pt x="775223" y="226505"/>
                    <a:pt x="751046" y="250682"/>
                    <a:pt x="721223" y="250682"/>
                  </a:cubicBezTo>
                  <a:cubicBezTo>
                    <a:pt x="691400" y="250681"/>
                    <a:pt x="667223" y="226504"/>
                    <a:pt x="667223" y="196682"/>
                  </a:cubicBezTo>
                  <a:cubicBezTo>
                    <a:pt x="667223" y="166858"/>
                    <a:pt x="691400" y="142681"/>
                    <a:pt x="721223" y="142681"/>
                  </a:cubicBezTo>
                  <a:cubicBezTo>
                    <a:pt x="736134" y="142682"/>
                    <a:pt x="749635" y="148726"/>
                    <a:pt x="759407" y="158498"/>
                  </a:cubicBezTo>
                  <a:close/>
                  <a:moveTo>
                    <a:pt x="1533087" y="1089522"/>
                  </a:moveTo>
                  <a:cubicBezTo>
                    <a:pt x="1545562" y="1106469"/>
                    <a:pt x="1547452" y="1129914"/>
                    <a:pt x="1536027" y="1149144"/>
                  </a:cubicBezTo>
                  <a:cubicBezTo>
                    <a:pt x="1520794" y="1174783"/>
                    <a:pt x="1487660" y="1183220"/>
                    <a:pt x="1462021" y="1167987"/>
                  </a:cubicBezTo>
                  <a:cubicBezTo>
                    <a:pt x="1436381" y="1152754"/>
                    <a:pt x="1427945" y="1119620"/>
                    <a:pt x="1443178" y="1093981"/>
                  </a:cubicBezTo>
                  <a:cubicBezTo>
                    <a:pt x="1458411" y="1068342"/>
                    <a:pt x="1491545" y="1059905"/>
                    <a:pt x="1517184" y="1075137"/>
                  </a:cubicBezTo>
                  <a:cubicBezTo>
                    <a:pt x="1523594" y="1078946"/>
                    <a:pt x="1528929" y="1083873"/>
                    <a:pt x="1533087" y="1089522"/>
                  </a:cubicBezTo>
                  <a:close/>
                  <a:moveTo>
                    <a:pt x="979058" y="413063"/>
                  </a:moveTo>
                  <a:cubicBezTo>
                    <a:pt x="988831" y="422836"/>
                    <a:pt x="994875" y="436335"/>
                    <a:pt x="994874" y="451246"/>
                  </a:cubicBezTo>
                  <a:cubicBezTo>
                    <a:pt x="994875" y="481070"/>
                    <a:pt x="970698" y="505247"/>
                    <a:pt x="940875" y="505247"/>
                  </a:cubicBezTo>
                  <a:cubicBezTo>
                    <a:pt x="911051" y="505246"/>
                    <a:pt x="886874" y="481069"/>
                    <a:pt x="886875" y="451247"/>
                  </a:cubicBezTo>
                  <a:cubicBezTo>
                    <a:pt x="886874" y="421423"/>
                    <a:pt x="911051" y="397246"/>
                    <a:pt x="940874" y="397246"/>
                  </a:cubicBezTo>
                  <a:cubicBezTo>
                    <a:pt x="955786" y="397247"/>
                    <a:pt x="969286" y="403291"/>
                    <a:pt x="979058" y="413063"/>
                  </a:cubicBezTo>
                  <a:close/>
                  <a:moveTo>
                    <a:pt x="1445799" y="964016"/>
                  </a:moveTo>
                  <a:cubicBezTo>
                    <a:pt x="1455571" y="973788"/>
                    <a:pt x="1461616" y="987289"/>
                    <a:pt x="1461616" y="1002200"/>
                  </a:cubicBezTo>
                  <a:cubicBezTo>
                    <a:pt x="1461616" y="1032023"/>
                    <a:pt x="1437439" y="1056200"/>
                    <a:pt x="1407616" y="1056200"/>
                  </a:cubicBezTo>
                  <a:cubicBezTo>
                    <a:pt x="1377793" y="1056200"/>
                    <a:pt x="1353616" y="1032023"/>
                    <a:pt x="1353616" y="1002200"/>
                  </a:cubicBezTo>
                  <a:cubicBezTo>
                    <a:pt x="1353616" y="972377"/>
                    <a:pt x="1377793" y="948200"/>
                    <a:pt x="1407616" y="948200"/>
                  </a:cubicBezTo>
                  <a:cubicBezTo>
                    <a:pt x="1422527" y="948200"/>
                    <a:pt x="1436027" y="954244"/>
                    <a:pt x="1445799" y="964016"/>
                  </a:cubicBezTo>
                  <a:close/>
                  <a:moveTo>
                    <a:pt x="1247872" y="659326"/>
                  </a:moveTo>
                  <a:cubicBezTo>
                    <a:pt x="1257645" y="669099"/>
                    <a:pt x="1263688" y="682598"/>
                    <a:pt x="1263688" y="697510"/>
                  </a:cubicBezTo>
                  <a:cubicBezTo>
                    <a:pt x="1263689" y="727333"/>
                    <a:pt x="1239512" y="751510"/>
                    <a:pt x="1209689" y="751510"/>
                  </a:cubicBezTo>
                  <a:cubicBezTo>
                    <a:pt x="1179865" y="751509"/>
                    <a:pt x="1155688" y="727332"/>
                    <a:pt x="1155688" y="697510"/>
                  </a:cubicBezTo>
                  <a:cubicBezTo>
                    <a:pt x="1155688" y="667686"/>
                    <a:pt x="1179865" y="643509"/>
                    <a:pt x="1209688" y="643509"/>
                  </a:cubicBezTo>
                  <a:cubicBezTo>
                    <a:pt x="1224600" y="643510"/>
                    <a:pt x="1238100" y="649554"/>
                    <a:pt x="1247872" y="659326"/>
                  </a:cubicBezTo>
                  <a:close/>
                  <a:moveTo>
                    <a:pt x="927797" y="267622"/>
                  </a:moveTo>
                  <a:cubicBezTo>
                    <a:pt x="937570" y="277395"/>
                    <a:pt x="943614" y="290894"/>
                    <a:pt x="943614" y="305805"/>
                  </a:cubicBezTo>
                  <a:cubicBezTo>
                    <a:pt x="943614" y="335629"/>
                    <a:pt x="919437" y="359806"/>
                    <a:pt x="889614" y="359806"/>
                  </a:cubicBezTo>
                  <a:cubicBezTo>
                    <a:pt x="859790" y="359805"/>
                    <a:pt x="835613" y="335628"/>
                    <a:pt x="835614" y="305806"/>
                  </a:cubicBezTo>
                  <a:cubicBezTo>
                    <a:pt x="835614" y="275983"/>
                    <a:pt x="859791" y="251805"/>
                    <a:pt x="889614" y="251805"/>
                  </a:cubicBezTo>
                  <a:cubicBezTo>
                    <a:pt x="904525" y="251806"/>
                    <a:pt x="918025" y="257850"/>
                    <a:pt x="927797" y="267622"/>
                  </a:cubicBezTo>
                  <a:close/>
                  <a:moveTo>
                    <a:pt x="1094174" y="469450"/>
                  </a:moveTo>
                  <a:cubicBezTo>
                    <a:pt x="1103947" y="479223"/>
                    <a:pt x="1109991" y="492722"/>
                    <a:pt x="1109991" y="507633"/>
                  </a:cubicBezTo>
                  <a:cubicBezTo>
                    <a:pt x="1109991" y="537457"/>
                    <a:pt x="1085814" y="561634"/>
                    <a:pt x="1055991" y="561634"/>
                  </a:cubicBezTo>
                  <a:cubicBezTo>
                    <a:pt x="1026167" y="561633"/>
                    <a:pt x="1001990" y="537456"/>
                    <a:pt x="1001991" y="507634"/>
                  </a:cubicBezTo>
                  <a:cubicBezTo>
                    <a:pt x="1001991" y="477810"/>
                    <a:pt x="1026168" y="453633"/>
                    <a:pt x="1055990" y="453633"/>
                  </a:cubicBezTo>
                  <a:cubicBezTo>
                    <a:pt x="1070902" y="453633"/>
                    <a:pt x="1084402" y="459678"/>
                    <a:pt x="1094174" y="469450"/>
                  </a:cubicBezTo>
                  <a:close/>
                  <a:moveTo>
                    <a:pt x="1367145" y="792128"/>
                  </a:moveTo>
                  <a:cubicBezTo>
                    <a:pt x="1376918" y="801901"/>
                    <a:pt x="1382961" y="815400"/>
                    <a:pt x="1382961" y="830312"/>
                  </a:cubicBezTo>
                  <a:cubicBezTo>
                    <a:pt x="1382961" y="860135"/>
                    <a:pt x="1358784" y="884312"/>
                    <a:pt x="1328962" y="884312"/>
                  </a:cubicBezTo>
                  <a:cubicBezTo>
                    <a:pt x="1299138" y="884311"/>
                    <a:pt x="1274961" y="860134"/>
                    <a:pt x="1274961" y="830312"/>
                  </a:cubicBezTo>
                  <a:cubicBezTo>
                    <a:pt x="1274961" y="800489"/>
                    <a:pt x="1299138" y="776312"/>
                    <a:pt x="1328961" y="776311"/>
                  </a:cubicBezTo>
                  <a:cubicBezTo>
                    <a:pt x="1343873" y="776312"/>
                    <a:pt x="1357373" y="782356"/>
                    <a:pt x="1367145" y="792128"/>
                  </a:cubicBezTo>
                  <a:close/>
                  <a:moveTo>
                    <a:pt x="1193200" y="557316"/>
                  </a:moveTo>
                  <a:cubicBezTo>
                    <a:pt x="1202972" y="567089"/>
                    <a:pt x="1209016" y="580588"/>
                    <a:pt x="1209016" y="595499"/>
                  </a:cubicBezTo>
                  <a:cubicBezTo>
                    <a:pt x="1209016" y="625323"/>
                    <a:pt x="1184839" y="649500"/>
                    <a:pt x="1155016" y="649500"/>
                  </a:cubicBezTo>
                  <a:cubicBezTo>
                    <a:pt x="1125193" y="649499"/>
                    <a:pt x="1101016" y="625322"/>
                    <a:pt x="1101016" y="595500"/>
                  </a:cubicBezTo>
                  <a:cubicBezTo>
                    <a:pt x="1101016" y="565676"/>
                    <a:pt x="1125193" y="541499"/>
                    <a:pt x="1155016" y="541499"/>
                  </a:cubicBezTo>
                  <a:cubicBezTo>
                    <a:pt x="1169928" y="541500"/>
                    <a:pt x="1183428" y="547544"/>
                    <a:pt x="1193200" y="557316"/>
                  </a:cubicBezTo>
                  <a:close/>
                  <a:moveTo>
                    <a:pt x="882195" y="147826"/>
                  </a:moveTo>
                  <a:cubicBezTo>
                    <a:pt x="891968" y="157599"/>
                    <a:pt x="898012" y="171098"/>
                    <a:pt x="898012" y="186009"/>
                  </a:cubicBezTo>
                  <a:cubicBezTo>
                    <a:pt x="898012" y="215833"/>
                    <a:pt x="873835" y="240010"/>
                    <a:pt x="844012" y="240010"/>
                  </a:cubicBezTo>
                  <a:cubicBezTo>
                    <a:pt x="814189" y="240009"/>
                    <a:pt x="790012" y="215832"/>
                    <a:pt x="790012" y="186010"/>
                  </a:cubicBezTo>
                  <a:cubicBezTo>
                    <a:pt x="790012" y="156186"/>
                    <a:pt x="814189" y="132009"/>
                    <a:pt x="844012" y="132009"/>
                  </a:cubicBezTo>
                  <a:cubicBezTo>
                    <a:pt x="858923" y="132010"/>
                    <a:pt x="872424" y="138054"/>
                    <a:pt x="882195" y="147826"/>
                  </a:cubicBezTo>
                  <a:close/>
                  <a:moveTo>
                    <a:pt x="784846" y="16402"/>
                  </a:moveTo>
                  <a:cubicBezTo>
                    <a:pt x="794619" y="26174"/>
                    <a:pt x="800663" y="39674"/>
                    <a:pt x="800663" y="54585"/>
                  </a:cubicBezTo>
                  <a:cubicBezTo>
                    <a:pt x="800663" y="84408"/>
                    <a:pt x="776486" y="108585"/>
                    <a:pt x="746663" y="108586"/>
                  </a:cubicBezTo>
                  <a:cubicBezTo>
                    <a:pt x="716839" y="108585"/>
                    <a:pt x="692663" y="84408"/>
                    <a:pt x="692663" y="54586"/>
                  </a:cubicBezTo>
                  <a:cubicBezTo>
                    <a:pt x="692663" y="24762"/>
                    <a:pt x="716840" y="585"/>
                    <a:pt x="746663" y="585"/>
                  </a:cubicBezTo>
                  <a:cubicBezTo>
                    <a:pt x="761574" y="585"/>
                    <a:pt x="775074" y="6630"/>
                    <a:pt x="784846" y="16402"/>
                  </a:cubicBezTo>
                  <a:close/>
                  <a:moveTo>
                    <a:pt x="1576977" y="972283"/>
                  </a:moveTo>
                  <a:cubicBezTo>
                    <a:pt x="1589453" y="989230"/>
                    <a:pt x="1591342" y="1012676"/>
                    <a:pt x="1579918" y="1031906"/>
                  </a:cubicBezTo>
                  <a:cubicBezTo>
                    <a:pt x="1564685" y="1057545"/>
                    <a:pt x="1531551" y="1065981"/>
                    <a:pt x="1505911" y="1050749"/>
                  </a:cubicBezTo>
                  <a:cubicBezTo>
                    <a:pt x="1480272" y="1035516"/>
                    <a:pt x="1471836" y="1002382"/>
                    <a:pt x="1487068" y="976742"/>
                  </a:cubicBezTo>
                  <a:cubicBezTo>
                    <a:pt x="1502301" y="951103"/>
                    <a:pt x="1535435" y="942666"/>
                    <a:pt x="1561074" y="957899"/>
                  </a:cubicBezTo>
                  <a:cubicBezTo>
                    <a:pt x="1567484" y="961707"/>
                    <a:pt x="1572819" y="966634"/>
                    <a:pt x="1576977" y="972283"/>
                  </a:cubicBezTo>
                  <a:close/>
                  <a:moveTo>
                    <a:pt x="1473279" y="846118"/>
                  </a:moveTo>
                  <a:cubicBezTo>
                    <a:pt x="1483052" y="855890"/>
                    <a:pt x="1489095" y="869390"/>
                    <a:pt x="1489095" y="884301"/>
                  </a:cubicBezTo>
                  <a:cubicBezTo>
                    <a:pt x="1489096" y="914124"/>
                    <a:pt x="1464919" y="938301"/>
                    <a:pt x="1435096" y="938301"/>
                  </a:cubicBezTo>
                  <a:cubicBezTo>
                    <a:pt x="1405272" y="938301"/>
                    <a:pt x="1381095" y="914124"/>
                    <a:pt x="1381096" y="884301"/>
                  </a:cubicBezTo>
                  <a:cubicBezTo>
                    <a:pt x="1381095" y="854478"/>
                    <a:pt x="1405272" y="830301"/>
                    <a:pt x="1435095" y="830301"/>
                  </a:cubicBezTo>
                  <a:cubicBezTo>
                    <a:pt x="1450007" y="830301"/>
                    <a:pt x="1463507" y="836346"/>
                    <a:pt x="1473279" y="846118"/>
                  </a:cubicBezTo>
                  <a:close/>
                  <a:moveTo>
                    <a:pt x="1050860" y="313258"/>
                  </a:moveTo>
                  <a:cubicBezTo>
                    <a:pt x="1060632" y="323030"/>
                    <a:pt x="1066676" y="336530"/>
                    <a:pt x="1066676" y="351441"/>
                  </a:cubicBezTo>
                  <a:cubicBezTo>
                    <a:pt x="1066676" y="381264"/>
                    <a:pt x="1042499" y="405441"/>
                    <a:pt x="1012676" y="405441"/>
                  </a:cubicBezTo>
                  <a:cubicBezTo>
                    <a:pt x="982853" y="405441"/>
                    <a:pt x="958676" y="381264"/>
                    <a:pt x="958676" y="351441"/>
                  </a:cubicBezTo>
                  <a:cubicBezTo>
                    <a:pt x="958676" y="321618"/>
                    <a:pt x="982853" y="297441"/>
                    <a:pt x="1012676" y="297441"/>
                  </a:cubicBezTo>
                  <a:cubicBezTo>
                    <a:pt x="1027587" y="297441"/>
                    <a:pt x="1041088" y="303486"/>
                    <a:pt x="1050860" y="313258"/>
                  </a:cubicBezTo>
                  <a:close/>
                  <a:moveTo>
                    <a:pt x="1363901" y="674342"/>
                  </a:moveTo>
                  <a:cubicBezTo>
                    <a:pt x="1373674" y="684114"/>
                    <a:pt x="1379718" y="697614"/>
                    <a:pt x="1379717" y="712525"/>
                  </a:cubicBezTo>
                  <a:cubicBezTo>
                    <a:pt x="1379718" y="742348"/>
                    <a:pt x="1355541" y="766525"/>
                    <a:pt x="1325718" y="766526"/>
                  </a:cubicBezTo>
                  <a:cubicBezTo>
                    <a:pt x="1295894" y="766525"/>
                    <a:pt x="1271717" y="742348"/>
                    <a:pt x="1271718" y="712525"/>
                  </a:cubicBezTo>
                  <a:cubicBezTo>
                    <a:pt x="1271717" y="682702"/>
                    <a:pt x="1295894" y="658525"/>
                    <a:pt x="1325717" y="658525"/>
                  </a:cubicBezTo>
                  <a:cubicBezTo>
                    <a:pt x="1340629" y="658525"/>
                    <a:pt x="1354129" y="664570"/>
                    <a:pt x="1363901" y="674342"/>
                  </a:cubicBezTo>
                  <a:close/>
                  <a:moveTo>
                    <a:pt x="1160136" y="374458"/>
                  </a:moveTo>
                  <a:cubicBezTo>
                    <a:pt x="1169909" y="384231"/>
                    <a:pt x="1175952" y="397730"/>
                    <a:pt x="1175952" y="412642"/>
                  </a:cubicBezTo>
                  <a:cubicBezTo>
                    <a:pt x="1175952" y="442465"/>
                    <a:pt x="1151776" y="466642"/>
                    <a:pt x="1121953" y="466642"/>
                  </a:cubicBezTo>
                  <a:cubicBezTo>
                    <a:pt x="1092129" y="466641"/>
                    <a:pt x="1067952" y="442464"/>
                    <a:pt x="1067952" y="412642"/>
                  </a:cubicBezTo>
                  <a:cubicBezTo>
                    <a:pt x="1067952" y="382818"/>
                    <a:pt x="1092129" y="358642"/>
                    <a:pt x="1121952" y="358641"/>
                  </a:cubicBezTo>
                  <a:cubicBezTo>
                    <a:pt x="1136864" y="358642"/>
                    <a:pt x="1150364" y="364686"/>
                    <a:pt x="1160136" y="374458"/>
                  </a:cubicBezTo>
                  <a:close/>
                  <a:moveTo>
                    <a:pt x="1328118" y="559562"/>
                  </a:moveTo>
                  <a:cubicBezTo>
                    <a:pt x="1337891" y="569335"/>
                    <a:pt x="1343934" y="582834"/>
                    <a:pt x="1343934" y="597745"/>
                  </a:cubicBezTo>
                  <a:cubicBezTo>
                    <a:pt x="1343934" y="627569"/>
                    <a:pt x="1319758" y="651746"/>
                    <a:pt x="1289935" y="651746"/>
                  </a:cubicBezTo>
                  <a:cubicBezTo>
                    <a:pt x="1260111" y="651745"/>
                    <a:pt x="1235934" y="627568"/>
                    <a:pt x="1235934" y="597746"/>
                  </a:cubicBezTo>
                  <a:cubicBezTo>
                    <a:pt x="1235934" y="567922"/>
                    <a:pt x="1260111" y="543745"/>
                    <a:pt x="1289934" y="543745"/>
                  </a:cubicBezTo>
                  <a:cubicBezTo>
                    <a:pt x="1304846" y="543745"/>
                    <a:pt x="1318346" y="549790"/>
                    <a:pt x="1328118" y="559562"/>
                  </a:cubicBezTo>
                  <a:close/>
                  <a:moveTo>
                    <a:pt x="1013133" y="167356"/>
                  </a:moveTo>
                  <a:cubicBezTo>
                    <a:pt x="1022906" y="177128"/>
                    <a:pt x="1028950" y="190628"/>
                    <a:pt x="1028950" y="205539"/>
                  </a:cubicBezTo>
                  <a:cubicBezTo>
                    <a:pt x="1028950" y="235362"/>
                    <a:pt x="1004773" y="259539"/>
                    <a:pt x="974950" y="259540"/>
                  </a:cubicBezTo>
                  <a:cubicBezTo>
                    <a:pt x="945126" y="259539"/>
                    <a:pt x="920949" y="235362"/>
                    <a:pt x="920950" y="205539"/>
                  </a:cubicBezTo>
                  <a:cubicBezTo>
                    <a:pt x="920950" y="175716"/>
                    <a:pt x="945127" y="151539"/>
                    <a:pt x="974949" y="151539"/>
                  </a:cubicBezTo>
                  <a:cubicBezTo>
                    <a:pt x="989861" y="151539"/>
                    <a:pt x="1003361" y="157584"/>
                    <a:pt x="1013133" y="167356"/>
                  </a:cubicBezTo>
                  <a:close/>
                  <a:moveTo>
                    <a:pt x="1253566" y="448726"/>
                  </a:moveTo>
                  <a:cubicBezTo>
                    <a:pt x="1263339" y="458498"/>
                    <a:pt x="1269383" y="471998"/>
                    <a:pt x="1269382" y="486909"/>
                  </a:cubicBezTo>
                  <a:cubicBezTo>
                    <a:pt x="1269383" y="516732"/>
                    <a:pt x="1245206" y="540909"/>
                    <a:pt x="1215383" y="540910"/>
                  </a:cubicBezTo>
                  <a:cubicBezTo>
                    <a:pt x="1185559" y="540909"/>
                    <a:pt x="1161382" y="516732"/>
                    <a:pt x="1161383" y="486909"/>
                  </a:cubicBezTo>
                  <a:cubicBezTo>
                    <a:pt x="1161382" y="457086"/>
                    <a:pt x="1185559" y="432909"/>
                    <a:pt x="1215382" y="432909"/>
                  </a:cubicBezTo>
                  <a:cubicBezTo>
                    <a:pt x="1230294" y="432909"/>
                    <a:pt x="1243794" y="438954"/>
                    <a:pt x="1253566" y="448726"/>
                  </a:cubicBezTo>
                  <a:close/>
                  <a:moveTo>
                    <a:pt x="1481171" y="716350"/>
                  </a:moveTo>
                  <a:cubicBezTo>
                    <a:pt x="1490944" y="726123"/>
                    <a:pt x="1496988" y="739622"/>
                    <a:pt x="1496988" y="754533"/>
                  </a:cubicBezTo>
                  <a:cubicBezTo>
                    <a:pt x="1496988" y="784357"/>
                    <a:pt x="1472811" y="808534"/>
                    <a:pt x="1442988" y="808534"/>
                  </a:cubicBezTo>
                  <a:cubicBezTo>
                    <a:pt x="1413165" y="808533"/>
                    <a:pt x="1388988" y="784356"/>
                    <a:pt x="1388988" y="754534"/>
                  </a:cubicBezTo>
                  <a:cubicBezTo>
                    <a:pt x="1388988" y="724710"/>
                    <a:pt x="1413165" y="700533"/>
                    <a:pt x="1442988" y="700533"/>
                  </a:cubicBezTo>
                  <a:cubicBezTo>
                    <a:pt x="1457899" y="700533"/>
                    <a:pt x="1471399" y="706578"/>
                    <a:pt x="1481171" y="716350"/>
                  </a:cubicBezTo>
                  <a:close/>
                  <a:moveTo>
                    <a:pt x="930243" y="19653"/>
                  </a:moveTo>
                  <a:cubicBezTo>
                    <a:pt x="949212" y="42666"/>
                    <a:pt x="945935" y="76700"/>
                    <a:pt x="922922" y="95669"/>
                  </a:cubicBezTo>
                  <a:cubicBezTo>
                    <a:pt x="899909" y="114638"/>
                    <a:pt x="865875" y="111360"/>
                    <a:pt x="846906" y="88348"/>
                  </a:cubicBezTo>
                  <a:cubicBezTo>
                    <a:pt x="827937" y="65335"/>
                    <a:pt x="831215" y="31301"/>
                    <a:pt x="854228" y="12332"/>
                  </a:cubicBezTo>
                  <a:cubicBezTo>
                    <a:pt x="877240" y="-6637"/>
                    <a:pt x="911274" y="-3359"/>
                    <a:pt x="930243" y="19653"/>
                  </a:cubicBezTo>
                  <a:close/>
                  <a:moveTo>
                    <a:pt x="1604991" y="831950"/>
                  </a:moveTo>
                  <a:cubicBezTo>
                    <a:pt x="1617466" y="848897"/>
                    <a:pt x="1619356" y="872342"/>
                    <a:pt x="1607931" y="891572"/>
                  </a:cubicBezTo>
                  <a:cubicBezTo>
                    <a:pt x="1592698" y="917211"/>
                    <a:pt x="1559564" y="925647"/>
                    <a:pt x="1533925" y="910415"/>
                  </a:cubicBezTo>
                  <a:cubicBezTo>
                    <a:pt x="1508285" y="895182"/>
                    <a:pt x="1499849" y="862048"/>
                    <a:pt x="1515082" y="836408"/>
                  </a:cubicBezTo>
                  <a:cubicBezTo>
                    <a:pt x="1530315" y="810769"/>
                    <a:pt x="1563449" y="802333"/>
                    <a:pt x="1589088" y="817565"/>
                  </a:cubicBezTo>
                  <a:cubicBezTo>
                    <a:pt x="1595498" y="821374"/>
                    <a:pt x="1600833" y="826301"/>
                    <a:pt x="1604991" y="831950"/>
                  </a:cubicBezTo>
                  <a:close/>
                  <a:moveTo>
                    <a:pt x="1133075" y="214879"/>
                  </a:moveTo>
                  <a:cubicBezTo>
                    <a:pt x="1142848" y="224652"/>
                    <a:pt x="1148891" y="238152"/>
                    <a:pt x="1148891" y="253063"/>
                  </a:cubicBezTo>
                  <a:cubicBezTo>
                    <a:pt x="1148891" y="282886"/>
                    <a:pt x="1124714" y="307063"/>
                    <a:pt x="1094892" y="307063"/>
                  </a:cubicBezTo>
                  <a:cubicBezTo>
                    <a:pt x="1065068" y="307062"/>
                    <a:pt x="1040891" y="282885"/>
                    <a:pt x="1040891" y="253063"/>
                  </a:cubicBezTo>
                  <a:cubicBezTo>
                    <a:pt x="1040891" y="223240"/>
                    <a:pt x="1065068" y="199063"/>
                    <a:pt x="1094891" y="199063"/>
                  </a:cubicBezTo>
                  <a:cubicBezTo>
                    <a:pt x="1109803" y="199063"/>
                    <a:pt x="1123303" y="205107"/>
                    <a:pt x="1133075" y="214879"/>
                  </a:cubicBezTo>
                  <a:close/>
                  <a:moveTo>
                    <a:pt x="1459277" y="592928"/>
                  </a:moveTo>
                  <a:cubicBezTo>
                    <a:pt x="1469049" y="602699"/>
                    <a:pt x="1475093" y="616200"/>
                    <a:pt x="1475093" y="631111"/>
                  </a:cubicBezTo>
                  <a:cubicBezTo>
                    <a:pt x="1475093" y="660934"/>
                    <a:pt x="1450916" y="685111"/>
                    <a:pt x="1421094" y="685111"/>
                  </a:cubicBezTo>
                  <a:cubicBezTo>
                    <a:pt x="1391270" y="685111"/>
                    <a:pt x="1367093" y="660934"/>
                    <a:pt x="1367093" y="631111"/>
                  </a:cubicBezTo>
                  <a:cubicBezTo>
                    <a:pt x="1367093" y="601288"/>
                    <a:pt x="1391270" y="577111"/>
                    <a:pt x="1421093" y="577111"/>
                  </a:cubicBezTo>
                  <a:cubicBezTo>
                    <a:pt x="1436005" y="577111"/>
                    <a:pt x="1449505" y="583156"/>
                    <a:pt x="1459277" y="592928"/>
                  </a:cubicBezTo>
                  <a:close/>
                  <a:moveTo>
                    <a:pt x="1596495" y="703628"/>
                  </a:moveTo>
                  <a:cubicBezTo>
                    <a:pt x="1608970" y="720575"/>
                    <a:pt x="1610859" y="744021"/>
                    <a:pt x="1599435" y="763250"/>
                  </a:cubicBezTo>
                  <a:cubicBezTo>
                    <a:pt x="1584202" y="788889"/>
                    <a:pt x="1551068" y="797326"/>
                    <a:pt x="1525429" y="782094"/>
                  </a:cubicBezTo>
                  <a:cubicBezTo>
                    <a:pt x="1499789" y="766860"/>
                    <a:pt x="1491353" y="733727"/>
                    <a:pt x="1506586" y="708087"/>
                  </a:cubicBezTo>
                  <a:cubicBezTo>
                    <a:pt x="1521819" y="682448"/>
                    <a:pt x="1554953" y="674011"/>
                    <a:pt x="1580592" y="689244"/>
                  </a:cubicBezTo>
                  <a:cubicBezTo>
                    <a:pt x="1587002" y="693052"/>
                    <a:pt x="1592337" y="697979"/>
                    <a:pt x="1596495" y="703628"/>
                  </a:cubicBezTo>
                  <a:close/>
                  <a:moveTo>
                    <a:pt x="1253289" y="281108"/>
                  </a:moveTo>
                  <a:cubicBezTo>
                    <a:pt x="1263062" y="290881"/>
                    <a:pt x="1269106" y="304380"/>
                    <a:pt x="1269105" y="319291"/>
                  </a:cubicBezTo>
                  <a:cubicBezTo>
                    <a:pt x="1269106" y="349115"/>
                    <a:pt x="1244929" y="373292"/>
                    <a:pt x="1215106" y="373292"/>
                  </a:cubicBezTo>
                  <a:cubicBezTo>
                    <a:pt x="1185282" y="373291"/>
                    <a:pt x="1161105" y="349114"/>
                    <a:pt x="1161106" y="319292"/>
                  </a:cubicBezTo>
                  <a:cubicBezTo>
                    <a:pt x="1161105" y="289468"/>
                    <a:pt x="1185282" y="265291"/>
                    <a:pt x="1215105" y="265291"/>
                  </a:cubicBezTo>
                  <a:cubicBezTo>
                    <a:pt x="1230017" y="265292"/>
                    <a:pt x="1243517" y="271336"/>
                    <a:pt x="1253289" y="281108"/>
                  </a:cubicBezTo>
                  <a:close/>
                  <a:moveTo>
                    <a:pt x="1055486" y="33758"/>
                  </a:moveTo>
                  <a:cubicBezTo>
                    <a:pt x="1074455" y="56770"/>
                    <a:pt x="1071177" y="90804"/>
                    <a:pt x="1048164" y="109773"/>
                  </a:cubicBezTo>
                  <a:cubicBezTo>
                    <a:pt x="1025152" y="128743"/>
                    <a:pt x="991118" y="125465"/>
                    <a:pt x="972149" y="102452"/>
                  </a:cubicBezTo>
                  <a:cubicBezTo>
                    <a:pt x="953179" y="79439"/>
                    <a:pt x="956457" y="45405"/>
                    <a:pt x="979470" y="26436"/>
                  </a:cubicBezTo>
                  <a:cubicBezTo>
                    <a:pt x="1002483" y="7467"/>
                    <a:pt x="1036517" y="10745"/>
                    <a:pt x="1055486" y="33758"/>
                  </a:cubicBezTo>
                  <a:close/>
                  <a:moveTo>
                    <a:pt x="1411560" y="458571"/>
                  </a:moveTo>
                  <a:cubicBezTo>
                    <a:pt x="1421332" y="468344"/>
                    <a:pt x="1427376" y="481843"/>
                    <a:pt x="1427376" y="496754"/>
                  </a:cubicBezTo>
                  <a:cubicBezTo>
                    <a:pt x="1427376" y="526578"/>
                    <a:pt x="1403199" y="550755"/>
                    <a:pt x="1373376" y="550755"/>
                  </a:cubicBezTo>
                  <a:cubicBezTo>
                    <a:pt x="1343553" y="550754"/>
                    <a:pt x="1319376" y="526577"/>
                    <a:pt x="1319376" y="496755"/>
                  </a:cubicBezTo>
                  <a:cubicBezTo>
                    <a:pt x="1319376" y="466931"/>
                    <a:pt x="1343553" y="442754"/>
                    <a:pt x="1373376" y="442754"/>
                  </a:cubicBezTo>
                  <a:cubicBezTo>
                    <a:pt x="1388287" y="442755"/>
                    <a:pt x="1401788" y="448799"/>
                    <a:pt x="1411560" y="458571"/>
                  </a:cubicBezTo>
                  <a:close/>
                  <a:moveTo>
                    <a:pt x="1339417" y="356504"/>
                  </a:moveTo>
                  <a:cubicBezTo>
                    <a:pt x="1349189" y="366277"/>
                    <a:pt x="1355233" y="379776"/>
                    <a:pt x="1355233" y="394688"/>
                  </a:cubicBezTo>
                  <a:cubicBezTo>
                    <a:pt x="1355233" y="424511"/>
                    <a:pt x="1331056" y="448688"/>
                    <a:pt x="1301233" y="448688"/>
                  </a:cubicBezTo>
                  <a:cubicBezTo>
                    <a:pt x="1271410" y="448687"/>
                    <a:pt x="1247233" y="424510"/>
                    <a:pt x="1247233" y="394688"/>
                  </a:cubicBezTo>
                  <a:cubicBezTo>
                    <a:pt x="1247233" y="364865"/>
                    <a:pt x="1271410" y="340688"/>
                    <a:pt x="1301233" y="340687"/>
                  </a:cubicBezTo>
                  <a:cubicBezTo>
                    <a:pt x="1316144" y="340688"/>
                    <a:pt x="1329645" y="346732"/>
                    <a:pt x="1339417" y="356504"/>
                  </a:cubicBezTo>
                  <a:close/>
                  <a:moveTo>
                    <a:pt x="1172151" y="89463"/>
                  </a:moveTo>
                  <a:cubicBezTo>
                    <a:pt x="1191120" y="112475"/>
                    <a:pt x="1187842" y="146509"/>
                    <a:pt x="1164829" y="165478"/>
                  </a:cubicBezTo>
                  <a:cubicBezTo>
                    <a:pt x="1141817" y="184448"/>
                    <a:pt x="1107783" y="181170"/>
                    <a:pt x="1088814" y="158157"/>
                  </a:cubicBezTo>
                  <a:cubicBezTo>
                    <a:pt x="1069844" y="135144"/>
                    <a:pt x="1073122" y="101110"/>
                    <a:pt x="1096135" y="82141"/>
                  </a:cubicBezTo>
                  <a:cubicBezTo>
                    <a:pt x="1119148" y="63172"/>
                    <a:pt x="1153182" y="66450"/>
                    <a:pt x="1172151" y="89463"/>
                  </a:cubicBezTo>
                  <a:close/>
                  <a:moveTo>
                    <a:pt x="1586411" y="576804"/>
                  </a:moveTo>
                  <a:cubicBezTo>
                    <a:pt x="1598886" y="593751"/>
                    <a:pt x="1600775" y="617196"/>
                    <a:pt x="1589351" y="636426"/>
                  </a:cubicBezTo>
                  <a:cubicBezTo>
                    <a:pt x="1574118" y="662065"/>
                    <a:pt x="1540984" y="670502"/>
                    <a:pt x="1515345" y="655269"/>
                  </a:cubicBezTo>
                  <a:cubicBezTo>
                    <a:pt x="1489705" y="640036"/>
                    <a:pt x="1481269" y="606903"/>
                    <a:pt x="1496501" y="581263"/>
                  </a:cubicBezTo>
                  <a:cubicBezTo>
                    <a:pt x="1511734" y="555624"/>
                    <a:pt x="1544868" y="547187"/>
                    <a:pt x="1570507" y="562420"/>
                  </a:cubicBezTo>
                  <a:cubicBezTo>
                    <a:pt x="1576918" y="566228"/>
                    <a:pt x="1582252" y="571155"/>
                    <a:pt x="1586411" y="576804"/>
                  </a:cubicBezTo>
                  <a:close/>
                  <a:moveTo>
                    <a:pt x="1286836" y="157859"/>
                  </a:moveTo>
                  <a:cubicBezTo>
                    <a:pt x="1305805" y="180872"/>
                    <a:pt x="1302527" y="214906"/>
                    <a:pt x="1279514" y="233875"/>
                  </a:cubicBezTo>
                  <a:cubicBezTo>
                    <a:pt x="1256501" y="252844"/>
                    <a:pt x="1222468" y="249566"/>
                    <a:pt x="1203498" y="226554"/>
                  </a:cubicBezTo>
                  <a:cubicBezTo>
                    <a:pt x="1184529" y="203541"/>
                    <a:pt x="1187807" y="169507"/>
                    <a:pt x="1210820" y="150538"/>
                  </a:cubicBezTo>
                  <a:cubicBezTo>
                    <a:pt x="1233832" y="131569"/>
                    <a:pt x="1267866" y="134847"/>
                    <a:pt x="1286836" y="157859"/>
                  </a:cubicBezTo>
                  <a:close/>
                  <a:moveTo>
                    <a:pt x="1530332" y="451663"/>
                  </a:moveTo>
                  <a:cubicBezTo>
                    <a:pt x="1549302" y="474676"/>
                    <a:pt x="1546024" y="508709"/>
                    <a:pt x="1523011" y="527679"/>
                  </a:cubicBezTo>
                  <a:cubicBezTo>
                    <a:pt x="1499998" y="546648"/>
                    <a:pt x="1465964" y="543370"/>
                    <a:pt x="1446995" y="520357"/>
                  </a:cubicBezTo>
                  <a:cubicBezTo>
                    <a:pt x="1428026" y="497345"/>
                    <a:pt x="1431304" y="463311"/>
                    <a:pt x="1454317" y="444341"/>
                  </a:cubicBezTo>
                  <a:cubicBezTo>
                    <a:pt x="1477329" y="425372"/>
                    <a:pt x="1511363" y="428650"/>
                    <a:pt x="1530332" y="451663"/>
                  </a:cubicBezTo>
                  <a:close/>
                  <a:moveTo>
                    <a:pt x="1467442" y="344533"/>
                  </a:moveTo>
                  <a:cubicBezTo>
                    <a:pt x="1486411" y="367546"/>
                    <a:pt x="1483133" y="401579"/>
                    <a:pt x="1460120" y="420549"/>
                  </a:cubicBezTo>
                  <a:cubicBezTo>
                    <a:pt x="1437108" y="439518"/>
                    <a:pt x="1403074" y="436240"/>
                    <a:pt x="1384105" y="413227"/>
                  </a:cubicBezTo>
                  <a:cubicBezTo>
                    <a:pt x="1365135" y="390215"/>
                    <a:pt x="1368413" y="356181"/>
                    <a:pt x="1391426" y="337211"/>
                  </a:cubicBezTo>
                  <a:cubicBezTo>
                    <a:pt x="1414439" y="318242"/>
                    <a:pt x="1448473" y="321520"/>
                    <a:pt x="1467442" y="344533"/>
                  </a:cubicBezTo>
                  <a:close/>
                  <a:moveTo>
                    <a:pt x="1392276" y="243559"/>
                  </a:moveTo>
                  <a:cubicBezTo>
                    <a:pt x="1411245" y="266572"/>
                    <a:pt x="1407967" y="300606"/>
                    <a:pt x="1384955" y="319575"/>
                  </a:cubicBezTo>
                  <a:cubicBezTo>
                    <a:pt x="1361942" y="338544"/>
                    <a:pt x="1327908" y="335266"/>
                    <a:pt x="1308939" y="312254"/>
                  </a:cubicBezTo>
                  <a:cubicBezTo>
                    <a:pt x="1289970" y="289241"/>
                    <a:pt x="1293248" y="255207"/>
                    <a:pt x="1316260" y="236238"/>
                  </a:cubicBezTo>
                  <a:cubicBezTo>
                    <a:pt x="1339273" y="217269"/>
                    <a:pt x="1373307" y="220547"/>
                    <a:pt x="1392276" y="243559"/>
                  </a:cubicBezTo>
                  <a:close/>
                </a:path>
              </a:pathLst>
            </a:custGeom>
            <a:solidFill>
              <a:srgbClr val="321D16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2" name="Google Shape;1672;p10"/>
          <p:cNvGrpSpPr/>
          <p:nvPr/>
        </p:nvGrpSpPr>
        <p:grpSpPr>
          <a:xfrm flipH="1">
            <a:off x="614388" y="1271064"/>
            <a:ext cx="1409346" cy="1415465"/>
            <a:chOff x="8302868" y="1340770"/>
            <a:chExt cx="3569773" cy="3585270"/>
          </a:xfrm>
        </p:grpSpPr>
        <p:grpSp>
          <p:nvGrpSpPr>
            <p:cNvPr id="1673" name="Google Shape;1673;p10"/>
            <p:cNvGrpSpPr/>
            <p:nvPr/>
          </p:nvGrpSpPr>
          <p:grpSpPr>
            <a:xfrm>
              <a:off x="8302868" y="1340770"/>
              <a:ext cx="3569773" cy="3585270"/>
              <a:chOff x="8302868" y="1340770"/>
              <a:chExt cx="3569773" cy="3585270"/>
            </a:xfrm>
          </p:grpSpPr>
          <p:grpSp>
            <p:nvGrpSpPr>
              <p:cNvPr id="1674" name="Google Shape;1674;p10"/>
              <p:cNvGrpSpPr/>
              <p:nvPr/>
            </p:nvGrpSpPr>
            <p:grpSpPr>
              <a:xfrm>
                <a:off x="8302868" y="1340770"/>
                <a:ext cx="3569773" cy="3585270"/>
                <a:chOff x="1668151" y="66635"/>
                <a:chExt cx="3569773" cy="3585270"/>
              </a:xfrm>
            </p:grpSpPr>
            <p:sp>
              <p:nvSpPr>
                <p:cNvPr id="1675" name="Google Shape;1675;p10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6" name="Google Shape;1676;p10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7" name="Google Shape;1677;p10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8" name="Google Shape;1678;p10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9" name="Google Shape;1679;p10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0" name="Google Shape;1680;p10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1" name="Google Shape;1681;p10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2" name="Google Shape;1682;p10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3" name="Google Shape;1683;p10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4" name="Google Shape;1684;p10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5" name="Google Shape;1685;p10"/>
                <p:cNvSpPr/>
                <p:nvPr/>
              </p:nvSpPr>
              <p:spPr>
                <a:xfrm rot="-5218338">
                  <a:off x="3346600" y="2848376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6" name="Google Shape;1686;p10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7" name="Google Shape;1687;p10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8" name="Google Shape;1688;p10"/>
                <p:cNvSpPr/>
                <p:nvPr/>
              </p:nvSpPr>
              <p:spPr>
                <a:xfrm rot="8802174">
                  <a:off x="3628132" y="595118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9" name="Google Shape;1689;p10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0" name="Google Shape;1690;p10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1" name="Google Shape;1691;p10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2" name="Google Shape;1692;p10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3" name="Google Shape;1693;p10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4" name="Google Shape;1694;p10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5" name="Google Shape;1695;p10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6" name="Google Shape;1696;p10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7" name="Google Shape;1697;p10"/>
                <p:cNvSpPr/>
                <p:nvPr/>
              </p:nvSpPr>
              <p:spPr>
                <a:xfrm rot="3534393">
                  <a:off x="1863336" y="988430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8" name="Google Shape;1698;p10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99" name="Google Shape;1699;p10"/>
              <p:cNvGrpSpPr/>
              <p:nvPr/>
            </p:nvGrpSpPr>
            <p:grpSpPr>
              <a:xfrm rot="166391">
                <a:off x="8608485" y="1696827"/>
                <a:ext cx="2884899" cy="2897423"/>
                <a:chOff x="1668151" y="66635"/>
                <a:chExt cx="3569773" cy="3585270"/>
              </a:xfrm>
            </p:grpSpPr>
            <p:sp>
              <p:nvSpPr>
                <p:cNvPr id="1700" name="Google Shape;1700;p10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1" name="Google Shape;1701;p10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2" name="Google Shape;1702;p10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3" name="Google Shape;1703;p10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4" name="Google Shape;1704;p10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5" name="Google Shape;1705;p10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6" name="Google Shape;1706;p10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7" name="Google Shape;1707;p10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8" name="Google Shape;1708;p10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9" name="Google Shape;1709;p10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0" name="Google Shape;1710;p10"/>
                <p:cNvSpPr/>
                <p:nvPr/>
              </p:nvSpPr>
              <p:spPr>
                <a:xfrm rot="-5218338">
                  <a:off x="3351578" y="2815208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1" name="Google Shape;1711;p10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2" name="Google Shape;1712;p10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3" name="Google Shape;1713;p10"/>
                <p:cNvSpPr/>
                <p:nvPr/>
              </p:nvSpPr>
              <p:spPr>
                <a:xfrm rot="8802174">
                  <a:off x="3608422" y="596073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4" name="Google Shape;1714;p10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5" name="Google Shape;1715;p10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6" name="Google Shape;1716;p10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7" name="Google Shape;1717;p10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8" name="Google Shape;1718;p10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9" name="Google Shape;1719;p10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0" name="Google Shape;1720;p10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1" name="Google Shape;1721;p10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2" name="Google Shape;1722;p10"/>
                <p:cNvSpPr/>
                <p:nvPr/>
              </p:nvSpPr>
              <p:spPr>
                <a:xfrm rot="3137938">
                  <a:off x="1876033" y="978713"/>
                  <a:ext cx="1000741" cy="487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3" name="Google Shape;1723;p10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724" name="Google Shape;1724;p10"/>
            <p:cNvSpPr/>
            <p:nvPr/>
          </p:nvSpPr>
          <p:spPr>
            <a:xfrm>
              <a:off x="9243238" y="2324986"/>
              <a:ext cx="1589700" cy="1589700"/>
            </a:xfrm>
            <a:prstGeom prst="ellipse">
              <a:avLst/>
            </a:prstGeom>
            <a:solidFill>
              <a:srgbClr val="23140F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5" name="Google Shape;1725;p10"/>
            <p:cNvSpPr/>
            <p:nvPr/>
          </p:nvSpPr>
          <p:spPr>
            <a:xfrm rot="-3034774">
              <a:off x="9227648" y="2302866"/>
              <a:ext cx="1615499" cy="1614428"/>
            </a:xfrm>
            <a:custGeom>
              <a:avLst/>
              <a:gdLst/>
              <a:ahLst/>
              <a:cxnLst/>
              <a:rect l="l" t="t" r="r" b="b"/>
              <a:pathLst>
                <a:path w="1615514" h="1614443" extrusionOk="0">
                  <a:moveTo>
                    <a:pt x="330428" y="1326591"/>
                  </a:moveTo>
                  <a:cubicBezTo>
                    <a:pt x="334438" y="1332346"/>
                    <a:pt x="337387" y="1338982"/>
                    <a:pt x="338930" y="1346276"/>
                  </a:cubicBezTo>
                  <a:cubicBezTo>
                    <a:pt x="345104" y="1375454"/>
                    <a:pt x="326455" y="1404112"/>
                    <a:pt x="297278" y="1410285"/>
                  </a:cubicBezTo>
                  <a:cubicBezTo>
                    <a:pt x="268101" y="1416458"/>
                    <a:pt x="239443" y="1397809"/>
                    <a:pt x="233269" y="1368632"/>
                  </a:cubicBezTo>
                  <a:cubicBezTo>
                    <a:pt x="227096" y="1339455"/>
                    <a:pt x="245745" y="1310797"/>
                    <a:pt x="274922" y="1304624"/>
                  </a:cubicBezTo>
                  <a:cubicBezTo>
                    <a:pt x="296805" y="1299994"/>
                    <a:pt x="318395" y="1309326"/>
                    <a:pt x="330428" y="1326591"/>
                  </a:cubicBezTo>
                  <a:close/>
                  <a:moveTo>
                    <a:pt x="252760" y="1223240"/>
                  </a:moveTo>
                  <a:cubicBezTo>
                    <a:pt x="256771" y="1228994"/>
                    <a:pt x="259720" y="1235631"/>
                    <a:pt x="261263" y="1242925"/>
                  </a:cubicBezTo>
                  <a:cubicBezTo>
                    <a:pt x="267436" y="1272103"/>
                    <a:pt x="248788" y="1300761"/>
                    <a:pt x="219610" y="1306934"/>
                  </a:cubicBezTo>
                  <a:cubicBezTo>
                    <a:pt x="190433" y="1313107"/>
                    <a:pt x="161775" y="1294458"/>
                    <a:pt x="155602" y="1265281"/>
                  </a:cubicBezTo>
                  <a:cubicBezTo>
                    <a:pt x="149429" y="1236104"/>
                    <a:pt x="168077" y="1207446"/>
                    <a:pt x="197255" y="1201273"/>
                  </a:cubicBezTo>
                  <a:cubicBezTo>
                    <a:pt x="219137" y="1196643"/>
                    <a:pt x="240728" y="1205975"/>
                    <a:pt x="252760" y="1223240"/>
                  </a:cubicBezTo>
                  <a:close/>
                  <a:moveTo>
                    <a:pt x="427646" y="1411548"/>
                  </a:moveTo>
                  <a:cubicBezTo>
                    <a:pt x="431657" y="1417303"/>
                    <a:pt x="434606" y="1423939"/>
                    <a:pt x="436149" y="1431234"/>
                  </a:cubicBezTo>
                  <a:cubicBezTo>
                    <a:pt x="442322" y="1460411"/>
                    <a:pt x="423673" y="1489069"/>
                    <a:pt x="394496" y="1495242"/>
                  </a:cubicBezTo>
                  <a:cubicBezTo>
                    <a:pt x="365319" y="1501415"/>
                    <a:pt x="336661" y="1482767"/>
                    <a:pt x="330488" y="1453589"/>
                  </a:cubicBezTo>
                  <a:cubicBezTo>
                    <a:pt x="324314" y="1424412"/>
                    <a:pt x="342963" y="1395754"/>
                    <a:pt x="372140" y="1389581"/>
                  </a:cubicBezTo>
                  <a:cubicBezTo>
                    <a:pt x="394023" y="1384951"/>
                    <a:pt x="415614" y="1394283"/>
                    <a:pt x="427646" y="1411548"/>
                  </a:cubicBezTo>
                  <a:close/>
                  <a:moveTo>
                    <a:pt x="182720" y="1109552"/>
                  </a:moveTo>
                  <a:cubicBezTo>
                    <a:pt x="186730" y="1115307"/>
                    <a:pt x="189679" y="1121943"/>
                    <a:pt x="191222" y="1129238"/>
                  </a:cubicBezTo>
                  <a:cubicBezTo>
                    <a:pt x="197396" y="1158415"/>
                    <a:pt x="178747" y="1187073"/>
                    <a:pt x="149570" y="1193246"/>
                  </a:cubicBezTo>
                  <a:cubicBezTo>
                    <a:pt x="120393" y="1199419"/>
                    <a:pt x="91735" y="1180770"/>
                    <a:pt x="85562" y="1151593"/>
                  </a:cubicBezTo>
                  <a:cubicBezTo>
                    <a:pt x="79388" y="1122416"/>
                    <a:pt x="98037" y="1093758"/>
                    <a:pt x="127214" y="1087585"/>
                  </a:cubicBezTo>
                  <a:cubicBezTo>
                    <a:pt x="149097" y="1082955"/>
                    <a:pt x="170687" y="1092287"/>
                    <a:pt x="182720" y="1109552"/>
                  </a:cubicBezTo>
                  <a:close/>
                  <a:moveTo>
                    <a:pt x="531090" y="1474543"/>
                  </a:moveTo>
                  <a:cubicBezTo>
                    <a:pt x="539438" y="1485557"/>
                    <a:pt x="543584" y="1499755"/>
                    <a:pt x="541550" y="1514527"/>
                  </a:cubicBezTo>
                  <a:cubicBezTo>
                    <a:pt x="537482" y="1544071"/>
                    <a:pt x="510233" y="1564725"/>
                    <a:pt x="480689" y="1560657"/>
                  </a:cubicBezTo>
                  <a:cubicBezTo>
                    <a:pt x="451144" y="1556589"/>
                    <a:pt x="430491" y="1529340"/>
                    <a:pt x="434559" y="1499795"/>
                  </a:cubicBezTo>
                  <a:cubicBezTo>
                    <a:pt x="438627" y="1470251"/>
                    <a:pt x="465876" y="1449598"/>
                    <a:pt x="495420" y="1453666"/>
                  </a:cubicBezTo>
                  <a:cubicBezTo>
                    <a:pt x="510193" y="1455700"/>
                    <a:pt x="522742" y="1463529"/>
                    <a:pt x="531090" y="1474543"/>
                  </a:cubicBezTo>
                  <a:close/>
                  <a:moveTo>
                    <a:pt x="128878" y="984799"/>
                  </a:moveTo>
                  <a:cubicBezTo>
                    <a:pt x="132889" y="990553"/>
                    <a:pt x="135838" y="997190"/>
                    <a:pt x="137381" y="1004484"/>
                  </a:cubicBezTo>
                  <a:cubicBezTo>
                    <a:pt x="143554" y="1033662"/>
                    <a:pt x="124906" y="1062320"/>
                    <a:pt x="95728" y="1068493"/>
                  </a:cubicBezTo>
                  <a:cubicBezTo>
                    <a:pt x="66551" y="1074666"/>
                    <a:pt x="37893" y="1056017"/>
                    <a:pt x="31720" y="1026840"/>
                  </a:cubicBezTo>
                  <a:cubicBezTo>
                    <a:pt x="25547" y="997663"/>
                    <a:pt x="44195" y="969005"/>
                    <a:pt x="73373" y="962832"/>
                  </a:cubicBezTo>
                  <a:cubicBezTo>
                    <a:pt x="95255" y="958202"/>
                    <a:pt x="116846" y="967534"/>
                    <a:pt x="128878" y="984799"/>
                  </a:cubicBezTo>
                  <a:close/>
                  <a:moveTo>
                    <a:pt x="390423" y="1223235"/>
                  </a:moveTo>
                  <a:cubicBezTo>
                    <a:pt x="400195" y="1233008"/>
                    <a:pt x="406239" y="1246507"/>
                    <a:pt x="406239" y="1261418"/>
                  </a:cubicBezTo>
                  <a:cubicBezTo>
                    <a:pt x="406239" y="1291242"/>
                    <a:pt x="382062" y="1315419"/>
                    <a:pt x="352239" y="1315419"/>
                  </a:cubicBezTo>
                  <a:cubicBezTo>
                    <a:pt x="322416" y="1315418"/>
                    <a:pt x="298239" y="1291241"/>
                    <a:pt x="298239" y="1261418"/>
                  </a:cubicBezTo>
                  <a:cubicBezTo>
                    <a:pt x="298239" y="1231595"/>
                    <a:pt x="322416" y="1207418"/>
                    <a:pt x="352239" y="1207418"/>
                  </a:cubicBezTo>
                  <a:cubicBezTo>
                    <a:pt x="367150" y="1207418"/>
                    <a:pt x="380651" y="1213463"/>
                    <a:pt x="390423" y="1223235"/>
                  </a:cubicBezTo>
                  <a:close/>
                  <a:moveTo>
                    <a:pt x="315284" y="1118487"/>
                  </a:moveTo>
                  <a:cubicBezTo>
                    <a:pt x="325057" y="1128260"/>
                    <a:pt x="331101" y="1141759"/>
                    <a:pt x="331101" y="1156670"/>
                  </a:cubicBezTo>
                  <a:cubicBezTo>
                    <a:pt x="331101" y="1186494"/>
                    <a:pt x="306924" y="1210671"/>
                    <a:pt x="277101" y="1210671"/>
                  </a:cubicBezTo>
                  <a:cubicBezTo>
                    <a:pt x="247277" y="1210670"/>
                    <a:pt x="223100" y="1186493"/>
                    <a:pt x="223101" y="1156671"/>
                  </a:cubicBezTo>
                  <a:cubicBezTo>
                    <a:pt x="223101" y="1126847"/>
                    <a:pt x="247277" y="1102670"/>
                    <a:pt x="277100" y="1102670"/>
                  </a:cubicBezTo>
                  <a:cubicBezTo>
                    <a:pt x="292012" y="1102671"/>
                    <a:pt x="305512" y="1108715"/>
                    <a:pt x="315284" y="1118487"/>
                  </a:cubicBezTo>
                  <a:close/>
                  <a:moveTo>
                    <a:pt x="108942" y="860509"/>
                  </a:moveTo>
                  <a:cubicBezTo>
                    <a:pt x="112952" y="866263"/>
                    <a:pt x="115901" y="872900"/>
                    <a:pt x="117445" y="880194"/>
                  </a:cubicBezTo>
                  <a:cubicBezTo>
                    <a:pt x="123618" y="909372"/>
                    <a:pt x="104969" y="938030"/>
                    <a:pt x="75792" y="944203"/>
                  </a:cubicBezTo>
                  <a:cubicBezTo>
                    <a:pt x="46615" y="950376"/>
                    <a:pt x="17957" y="931727"/>
                    <a:pt x="11784" y="902550"/>
                  </a:cubicBezTo>
                  <a:cubicBezTo>
                    <a:pt x="5610" y="873373"/>
                    <a:pt x="24259" y="844715"/>
                    <a:pt x="53436" y="838542"/>
                  </a:cubicBezTo>
                  <a:cubicBezTo>
                    <a:pt x="75319" y="833912"/>
                    <a:pt x="96910" y="843244"/>
                    <a:pt x="108942" y="860509"/>
                  </a:cubicBezTo>
                  <a:close/>
                  <a:moveTo>
                    <a:pt x="659577" y="1510809"/>
                  </a:moveTo>
                  <a:cubicBezTo>
                    <a:pt x="667925" y="1521823"/>
                    <a:pt x="672071" y="1536021"/>
                    <a:pt x="670037" y="1550793"/>
                  </a:cubicBezTo>
                  <a:cubicBezTo>
                    <a:pt x="665969" y="1580338"/>
                    <a:pt x="638721" y="1600991"/>
                    <a:pt x="609176" y="1596923"/>
                  </a:cubicBezTo>
                  <a:cubicBezTo>
                    <a:pt x="579632" y="1592855"/>
                    <a:pt x="558979" y="1565606"/>
                    <a:pt x="563047" y="1536061"/>
                  </a:cubicBezTo>
                  <a:cubicBezTo>
                    <a:pt x="567115" y="1506517"/>
                    <a:pt x="594364" y="1485864"/>
                    <a:pt x="623908" y="1489932"/>
                  </a:cubicBezTo>
                  <a:cubicBezTo>
                    <a:pt x="638680" y="1491967"/>
                    <a:pt x="651230" y="1499795"/>
                    <a:pt x="659577" y="1510809"/>
                  </a:cubicBezTo>
                  <a:close/>
                  <a:moveTo>
                    <a:pt x="253446" y="1011180"/>
                  </a:moveTo>
                  <a:cubicBezTo>
                    <a:pt x="263219" y="1020953"/>
                    <a:pt x="269263" y="1034452"/>
                    <a:pt x="269263" y="1049363"/>
                  </a:cubicBezTo>
                  <a:cubicBezTo>
                    <a:pt x="269263" y="1079187"/>
                    <a:pt x="245086" y="1103364"/>
                    <a:pt x="215263" y="1103364"/>
                  </a:cubicBezTo>
                  <a:cubicBezTo>
                    <a:pt x="185440" y="1103363"/>
                    <a:pt x="161263" y="1079186"/>
                    <a:pt x="161263" y="1049364"/>
                  </a:cubicBezTo>
                  <a:cubicBezTo>
                    <a:pt x="161263" y="1019540"/>
                    <a:pt x="185440" y="995363"/>
                    <a:pt x="215263" y="995363"/>
                  </a:cubicBezTo>
                  <a:cubicBezTo>
                    <a:pt x="230174" y="995363"/>
                    <a:pt x="243674" y="1001408"/>
                    <a:pt x="253446" y="1011180"/>
                  </a:cubicBezTo>
                  <a:close/>
                  <a:moveTo>
                    <a:pt x="504711" y="1280305"/>
                  </a:moveTo>
                  <a:cubicBezTo>
                    <a:pt x="514484" y="1290078"/>
                    <a:pt x="520528" y="1303577"/>
                    <a:pt x="520528" y="1318488"/>
                  </a:cubicBezTo>
                  <a:cubicBezTo>
                    <a:pt x="520528" y="1348312"/>
                    <a:pt x="496351" y="1372489"/>
                    <a:pt x="466528" y="1372489"/>
                  </a:cubicBezTo>
                  <a:cubicBezTo>
                    <a:pt x="436704" y="1372488"/>
                    <a:pt x="412527" y="1348311"/>
                    <a:pt x="412528" y="1318489"/>
                  </a:cubicBezTo>
                  <a:cubicBezTo>
                    <a:pt x="412528" y="1288665"/>
                    <a:pt x="436705" y="1264488"/>
                    <a:pt x="466527" y="1264488"/>
                  </a:cubicBezTo>
                  <a:cubicBezTo>
                    <a:pt x="481439" y="1264488"/>
                    <a:pt x="494939" y="1270533"/>
                    <a:pt x="504711" y="1280305"/>
                  </a:cubicBezTo>
                  <a:close/>
                  <a:moveTo>
                    <a:pt x="598729" y="1348482"/>
                  </a:moveTo>
                  <a:cubicBezTo>
                    <a:pt x="608501" y="1358254"/>
                    <a:pt x="614545" y="1371754"/>
                    <a:pt x="614545" y="1386666"/>
                  </a:cubicBezTo>
                  <a:cubicBezTo>
                    <a:pt x="614545" y="1416489"/>
                    <a:pt x="590368" y="1440666"/>
                    <a:pt x="560545" y="1440666"/>
                  </a:cubicBezTo>
                  <a:cubicBezTo>
                    <a:pt x="530722" y="1440665"/>
                    <a:pt x="506545" y="1416488"/>
                    <a:pt x="506545" y="1386666"/>
                  </a:cubicBezTo>
                  <a:cubicBezTo>
                    <a:pt x="506545" y="1356843"/>
                    <a:pt x="530722" y="1332666"/>
                    <a:pt x="560545" y="1332665"/>
                  </a:cubicBezTo>
                  <a:cubicBezTo>
                    <a:pt x="575457" y="1332666"/>
                    <a:pt x="588957" y="1338710"/>
                    <a:pt x="598729" y="1348482"/>
                  </a:cubicBezTo>
                  <a:close/>
                  <a:moveTo>
                    <a:pt x="90635" y="727857"/>
                  </a:moveTo>
                  <a:cubicBezTo>
                    <a:pt x="106098" y="742132"/>
                    <a:pt x="112398" y="764794"/>
                    <a:pt x="104826" y="785841"/>
                  </a:cubicBezTo>
                  <a:cubicBezTo>
                    <a:pt x="94730" y="813902"/>
                    <a:pt x="63797" y="828468"/>
                    <a:pt x="35735" y="818373"/>
                  </a:cubicBezTo>
                  <a:cubicBezTo>
                    <a:pt x="7672" y="808277"/>
                    <a:pt x="-6893" y="777343"/>
                    <a:pt x="3202" y="749281"/>
                  </a:cubicBezTo>
                  <a:cubicBezTo>
                    <a:pt x="13298" y="721219"/>
                    <a:pt x="44232" y="706653"/>
                    <a:pt x="72294" y="716749"/>
                  </a:cubicBezTo>
                  <a:cubicBezTo>
                    <a:pt x="79309" y="719272"/>
                    <a:pt x="85481" y="723099"/>
                    <a:pt x="90635" y="727857"/>
                  </a:cubicBezTo>
                  <a:close/>
                  <a:moveTo>
                    <a:pt x="228755" y="892862"/>
                  </a:moveTo>
                  <a:cubicBezTo>
                    <a:pt x="238528" y="902635"/>
                    <a:pt x="244571" y="916134"/>
                    <a:pt x="244571" y="931046"/>
                  </a:cubicBezTo>
                  <a:cubicBezTo>
                    <a:pt x="244571" y="960869"/>
                    <a:pt x="220394" y="985046"/>
                    <a:pt x="190572" y="985046"/>
                  </a:cubicBezTo>
                  <a:cubicBezTo>
                    <a:pt x="160748" y="985045"/>
                    <a:pt x="136571" y="960868"/>
                    <a:pt x="136571" y="931046"/>
                  </a:cubicBezTo>
                  <a:cubicBezTo>
                    <a:pt x="136571" y="901223"/>
                    <a:pt x="160748" y="877046"/>
                    <a:pt x="190571" y="877045"/>
                  </a:cubicBezTo>
                  <a:cubicBezTo>
                    <a:pt x="205483" y="877046"/>
                    <a:pt x="218983" y="883090"/>
                    <a:pt x="228755" y="892862"/>
                  </a:cubicBezTo>
                  <a:close/>
                  <a:moveTo>
                    <a:pt x="788186" y="1524298"/>
                  </a:moveTo>
                  <a:cubicBezTo>
                    <a:pt x="796535" y="1535313"/>
                    <a:pt x="800681" y="1549511"/>
                    <a:pt x="798647" y="1564283"/>
                  </a:cubicBezTo>
                  <a:cubicBezTo>
                    <a:pt x="794579" y="1593827"/>
                    <a:pt x="767330" y="1614480"/>
                    <a:pt x="737785" y="1610412"/>
                  </a:cubicBezTo>
                  <a:cubicBezTo>
                    <a:pt x="708241" y="1606344"/>
                    <a:pt x="687588" y="1579095"/>
                    <a:pt x="691656" y="1549551"/>
                  </a:cubicBezTo>
                  <a:cubicBezTo>
                    <a:pt x="695724" y="1520007"/>
                    <a:pt x="722973" y="1499353"/>
                    <a:pt x="752517" y="1503422"/>
                  </a:cubicBezTo>
                  <a:cubicBezTo>
                    <a:pt x="767289" y="1505455"/>
                    <a:pt x="779839" y="1513285"/>
                    <a:pt x="788186" y="1524298"/>
                  </a:cubicBezTo>
                  <a:close/>
                  <a:moveTo>
                    <a:pt x="487058" y="1139380"/>
                  </a:moveTo>
                  <a:cubicBezTo>
                    <a:pt x="496830" y="1149152"/>
                    <a:pt x="502875" y="1162652"/>
                    <a:pt x="502875" y="1177563"/>
                  </a:cubicBezTo>
                  <a:cubicBezTo>
                    <a:pt x="502875" y="1207386"/>
                    <a:pt x="478698" y="1231563"/>
                    <a:pt x="448875" y="1231564"/>
                  </a:cubicBezTo>
                  <a:cubicBezTo>
                    <a:pt x="419051" y="1231563"/>
                    <a:pt x="394874" y="1207386"/>
                    <a:pt x="394875" y="1177563"/>
                  </a:cubicBezTo>
                  <a:cubicBezTo>
                    <a:pt x="394875" y="1147740"/>
                    <a:pt x="419052" y="1123563"/>
                    <a:pt x="448875" y="1123563"/>
                  </a:cubicBezTo>
                  <a:cubicBezTo>
                    <a:pt x="463786" y="1123563"/>
                    <a:pt x="477286" y="1129608"/>
                    <a:pt x="487058" y="1139380"/>
                  </a:cubicBezTo>
                  <a:close/>
                  <a:moveTo>
                    <a:pt x="709619" y="1392947"/>
                  </a:moveTo>
                  <a:cubicBezTo>
                    <a:pt x="719392" y="1402720"/>
                    <a:pt x="725436" y="1416220"/>
                    <a:pt x="725435" y="1431131"/>
                  </a:cubicBezTo>
                  <a:cubicBezTo>
                    <a:pt x="725436" y="1460954"/>
                    <a:pt x="701259" y="1485131"/>
                    <a:pt x="671436" y="1485131"/>
                  </a:cubicBezTo>
                  <a:cubicBezTo>
                    <a:pt x="641612" y="1485131"/>
                    <a:pt x="617435" y="1460954"/>
                    <a:pt x="617436" y="1431131"/>
                  </a:cubicBezTo>
                  <a:cubicBezTo>
                    <a:pt x="617435" y="1401308"/>
                    <a:pt x="641612" y="1377131"/>
                    <a:pt x="671435" y="1377131"/>
                  </a:cubicBezTo>
                  <a:cubicBezTo>
                    <a:pt x="686347" y="1377131"/>
                    <a:pt x="699847" y="1383175"/>
                    <a:pt x="709619" y="1392947"/>
                  </a:cubicBezTo>
                  <a:close/>
                  <a:moveTo>
                    <a:pt x="424609" y="1043780"/>
                  </a:moveTo>
                  <a:cubicBezTo>
                    <a:pt x="434381" y="1053553"/>
                    <a:pt x="440425" y="1067052"/>
                    <a:pt x="440425" y="1081964"/>
                  </a:cubicBezTo>
                  <a:cubicBezTo>
                    <a:pt x="440425" y="1111787"/>
                    <a:pt x="416248" y="1135964"/>
                    <a:pt x="386425" y="1135964"/>
                  </a:cubicBezTo>
                  <a:cubicBezTo>
                    <a:pt x="356602" y="1135964"/>
                    <a:pt x="332425" y="1111787"/>
                    <a:pt x="332425" y="1081964"/>
                  </a:cubicBezTo>
                  <a:cubicBezTo>
                    <a:pt x="332425" y="1052141"/>
                    <a:pt x="356602" y="1027964"/>
                    <a:pt x="386425" y="1027964"/>
                  </a:cubicBezTo>
                  <a:cubicBezTo>
                    <a:pt x="401337" y="1027964"/>
                    <a:pt x="414837" y="1034008"/>
                    <a:pt x="424609" y="1043780"/>
                  </a:cubicBezTo>
                  <a:close/>
                  <a:moveTo>
                    <a:pt x="366398" y="930681"/>
                  </a:moveTo>
                  <a:cubicBezTo>
                    <a:pt x="376171" y="940454"/>
                    <a:pt x="382215" y="953954"/>
                    <a:pt x="382215" y="968865"/>
                  </a:cubicBezTo>
                  <a:cubicBezTo>
                    <a:pt x="382215" y="998688"/>
                    <a:pt x="358038" y="1022865"/>
                    <a:pt x="328215" y="1022865"/>
                  </a:cubicBezTo>
                  <a:cubicBezTo>
                    <a:pt x="298391" y="1022865"/>
                    <a:pt x="274214" y="998688"/>
                    <a:pt x="274215" y="968865"/>
                  </a:cubicBezTo>
                  <a:cubicBezTo>
                    <a:pt x="274215" y="939042"/>
                    <a:pt x="298391" y="914865"/>
                    <a:pt x="328214" y="914865"/>
                  </a:cubicBezTo>
                  <a:cubicBezTo>
                    <a:pt x="343126" y="914865"/>
                    <a:pt x="356626" y="920909"/>
                    <a:pt x="366398" y="930681"/>
                  </a:cubicBezTo>
                  <a:close/>
                  <a:moveTo>
                    <a:pt x="233998" y="766678"/>
                  </a:moveTo>
                  <a:cubicBezTo>
                    <a:pt x="243770" y="776451"/>
                    <a:pt x="249814" y="789950"/>
                    <a:pt x="249814" y="804862"/>
                  </a:cubicBezTo>
                  <a:cubicBezTo>
                    <a:pt x="249814" y="834685"/>
                    <a:pt x="225637" y="858862"/>
                    <a:pt x="195814" y="858862"/>
                  </a:cubicBezTo>
                  <a:cubicBezTo>
                    <a:pt x="165991" y="858861"/>
                    <a:pt x="141814" y="834684"/>
                    <a:pt x="141814" y="804862"/>
                  </a:cubicBezTo>
                  <a:cubicBezTo>
                    <a:pt x="141814" y="775039"/>
                    <a:pt x="165991" y="750862"/>
                    <a:pt x="195814" y="750861"/>
                  </a:cubicBezTo>
                  <a:cubicBezTo>
                    <a:pt x="210726" y="750862"/>
                    <a:pt x="224226" y="756906"/>
                    <a:pt x="233998" y="766678"/>
                  </a:cubicBezTo>
                  <a:close/>
                  <a:moveTo>
                    <a:pt x="590271" y="1197175"/>
                  </a:moveTo>
                  <a:cubicBezTo>
                    <a:pt x="600043" y="1206947"/>
                    <a:pt x="606088" y="1220447"/>
                    <a:pt x="606088" y="1235359"/>
                  </a:cubicBezTo>
                  <a:cubicBezTo>
                    <a:pt x="606088" y="1265182"/>
                    <a:pt x="581911" y="1289359"/>
                    <a:pt x="552088" y="1289359"/>
                  </a:cubicBezTo>
                  <a:cubicBezTo>
                    <a:pt x="522265" y="1289358"/>
                    <a:pt x="498087" y="1265181"/>
                    <a:pt x="498088" y="1235359"/>
                  </a:cubicBezTo>
                  <a:cubicBezTo>
                    <a:pt x="498088" y="1205536"/>
                    <a:pt x="522265" y="1181359"/>
                    <a:pt x="552088" y="1181359"/>
                  </a:cubicBezTo>
                  <a:cubicBezTo>
                    <a:pt x="566999" y="1181359"/>
                    <a:pt x="580499" y="1187403"/>
                    <a:pt x="590271" y="1197175"/>
                  </a:cubicBezTo>
                  <a:close/>
                  <a:moveTo>
                    <a:pt x="105784" y="594507"/>
                  </a:moveTo>
                  <a:cubicBezTo>
                    <a:pt x="121246" y="608781"/>
                    <a:pt x="127546" y="631443"/>
                    <a:pt x="119975" y="652490"/>
                  </a:cubicBezTo>
                  <a:cubicBezTo>
                    <a:pt x="109879" y="680552"/>
                    <a:pt x="78946" y="695118"/>
                    <a:pt x="50884" y="685023"/>
                  </a:cubicBezTo>
                  <a:cubicBezTo>
                    <a:pt x="22821" y="674927"/>
                    <a:pt x="8256" y="643993"/>
                    <a:pt x="18351" y="615931"/>
                  </a:cubicBezTo>
                  <a:cubicBezTo>
                    <a:pt x="28447" y="587868"/>
                    <a:pt x="59380" y="573303"/>
                    <a:pt x="87443" y="583398"/>
                  </a:cubicBezTo>
                  <a:cubicBezTo>
                    <a:pt x="94458" y="585922"/>
                    <a:pt x="100630" y="589748"/>
                    <a:pt x="105784" y="594507"/>
                  </a:cubicBezTo>
                  <a:close/>
                  <a:moveTo>
                    <a:pt x="693169" y="1260833"/>
                  </a:moveTo>
                  <a:cubicBezTo>
                    <a:pt x="702942" y="1270606"/>
                    <a:pt x="708986" y="1284105"/>
                    <a:pt x="708985" y="1299017"/>
                  </a:cubicBezTo>
                  <a:cubicBezTo>
                    <a:pt x="708986" y="1328840"/>
                    <a:pt x="684809" y="1353017"/>
                    <a:pt x="654986" y="1353017"/>
                  </a:cubicBezTo>
                  <a:cubicBezTo>
                    <a:pt x="625162" y="1353016"/>
                    <a:pt x="600985" y="1328839"/>
                    <a:pt x="600986" y="1299017"/>
                  </a:cubicBezTo>
                  <a:cubicBezTo>
                    <a:pt x="600985" y="1269194"/>
                    <a:pt x="625162" y="1245017"/>
                    <a:pt x="654985" y="1245016"/>
                  </a:cubicBezTo>
                  <a:cubicBezTo>
                    <a:pt x="669897" y="1245017"/>
                    <a:pt x="683397" y="1251061"/>
                    <a:pt x="693169" y="1260833"/>
                  </a:cubicBezTo>
                  <a:close/>
                  <a:moveTo>
                    <a:pt x="916312" y="1527819"/>
                  </a:moveTo>
                  <a:cubicBezTo>
                    <a:pt x="924660" y="1538833"/>
                    <a:pt x="928807" y="1553031"/>
                    <a:pt x="926773" y="1567803"/>
                  </a:cubicBezTo>
                  <a:cubicBezTo>
                    <a:pt x="922704" y="1597347"/>
                    <a:pt x="895456" y="1618001"/>
                    <a:pt x="865911" y="1613932"/>
                  </a:cubicBezTo>
                  <a:cubicBezTo>
                    <a:pt x="836367" y="1609864"/>
                    <a:pt x="815714" y="1582615"/>
                    <a:pt x="819782" y="1553071"/>
                  </a:cubicBezTo>
                  <a:cubicBezTo>
                    <a:pt x="823850" y="1523527"/>
                    <a:pt x="851099" y="1502874"/>
                    <a:pt x="880643" y="1506942"/>
                  </a:cubicBezTo>
                  <a:cubicBezTo>
                    <a:pt x="895416" y="1508976"/>
                    <a:pt x="907965" y="1516805"/>
                    <a:pt x="916312" y="1527819"/>
                  </a:cubicBezTo>
                  <a:close/>
                  <a:moveTo>
                    <a:pt x="834969" y="1398878"/>
                  </a:moveTo>
                  <a:cubicBezTo>
                    <a:pt x="844742" y="1408651"/>
                    <a:pt x="850786" y="1422150"/>
                    <a:pt x="850785" y="1437061"/>
                  </a:cubicBezTo>
                  <a:cubicBezTo>
                    <a:pt x="850786" y="1466885"/>
                    <a:pt x="826609" y="1491062"/>
                    <a:pt x="796786" y="1491062"/>
                  </a:cubicBezTo>
                  <a:cubicBezTo>
                    <a:pt x="766962" y="1491061"/>
                    <a:pt x="742785" y="1466884"/>
                    <a:pt x="742786" y="1437062"/>
                  </a:cubicBezTo>
                  <a:cubicBezTo>
                    <a:pt x="742785" y="1407238"/>
                    <a:pt x="766962" y="1383061"/>
                    <a:pt x="796785" y="1383061"/>
                  </a:cubicBezTo>
                  <a:cubicBezTo>
                    <a:pt x="811697" y="1383061"/>
                    <a:pt x="825197" y="1389106"/>
                    <a:pt x="834969" y="1398878"/>
                  </a:cubicBezTo>
                  <a:close/>
                  <a:moveTo>
                    <a:pt x="355005" y="809803"/>
                  </a:moveTo>
                  <a:cubicBezTo>
                    <a:pt x="364778" y="819576"/>
                    <a:pt x="370822" y="833076"/>
                    <a:pt x="370821" y="847987"/>
                  </a:cubicBezTo>
                  <a:cubicBezTo>
                    <a:pt x="370822" y="877810"/>
                    <a:pt x="346645" y="901987"/>
                    <a:pt x="316822" y="901987"/>
                  </a:cubicBezTo>
                  <a:cubicBezTo>
                    <a:pt x="286998" y="901987"/>
                    <a:pt x="262821" y="877810"/>
                    <a:pt x="262822" y="847987"/>
                  </a:cubicBezTo>
                  <a:cubicBezTo>
                    <a:pt x="262821" y="818164"/>
                    <a:pt x="286998" y="793987"/>
                    <a:pt x="316821" y="793987"/>
                  </a:cubicBezTo>
                  <a:cubicBezTo>
                    <a:pt x="331733" y="793987"/>
                    <a:pt x="345233" y="800031"/>
                    <a:pt x="355005" y="809803"/>
                  </a:cubicBezTo>
                  <a:close/>
                  <a:moveTo>
                    <a:pt x="555591" y="1031064"/>
                  </a:moveTo>
                  <a:cubicBezTo>
                    <a:pt x="565363" y="1040837"/>
                    <a:pt x="571407" y="1054337"/>
                    <a:pt x="571407" y="1069248"/>
                  </a:cubicBezTo>
                  <a:cubicBezTo>
                    <a:pt x="571407" y="1099071"/>
                    <a:pt x="547230" y="1123248"/>
                    <a:pt x="517407" y="1123248"/>
                  </a:cubicBezTo>
                  <a:cubicBezTo>
                    <a:pt x="487584" y="1123248"/>
                    <a:pt x="463407" y="1099071"/>
                    <a:pt x="463407" y="1069248"/>
                  </a:cubicBezTo>
                  <a:cubicBezTo>
                    <a:pt x="463407" y="1039425"/>
                    <a:pt x="487584" y="1015248"/>
                    <a:pt x="517407" y="1015248"/>
                  </a:cubicBezTo>
                  <a:cubicBezTo>
                    <a:pt x="532318" y="1015248"/>
                    <a:pt x="545819" y="1021292"/>
                    <a:pt x="555591" y="1031064"/>
                  </a:cubicBezTo>
                  <a:close/>
                  <a:moveTo>
                    <a:pt x="487078" y="929258"/>
                  </a:moveTo>
                  <a:cubicBezTo>
                    <a:pt x="496851" y="939031"/>
                    <a:pt x="502895" y="952530"/>
                    <a:pt x="502894" y="967441"/>
                  </a:cubicBezTo>
                  <a:cubicBezTo>
                    <a:pt x="502895" y="997265"/>
                    <a:pt x="478718" y="1021442"/>
                    <a:pt x="448895" y="1021442"/>
                  </a:cubicBezTo>
                  <a:cubicBezTo>
                    <a:pt x="419071" y="1021441"/>
                    <a:pt x="394894" y="997264"/>
                    <a:pt x="394895" y="967442"/>
                  </a:cubicBezTo>
                  <a:cubicBezTo>
                    <a:pt x="394894" y="937618"/>
                    <a:pt x="419071" y="913441"/>
                    <a:pt x="448894" y="913441"/>
                  </a:cubicBezTo>
                  <a:cubicBezTo>
                    <a:pt x="463806" y="913441"/>
                    <a:pt x="477306" y="919486"/>
                    <a:pt x="487078" y="929258"/>
                  </a:cubicBezTo>
                  <a:close/>
                  <a:moveTo>
                    <a:pt x="251999" y="635580"/>
                  </a:moveTo>
                  <a:cubicBezTo>
                    <a:pt x="261772" y="645352"/>
                    <a:pt x="267816" y="658852"/>
                    <a:pt x="267816" y="673763"/>
                  </a:cubicBezTo>
                  <a:cubicBezTo>
                    <a:pt x="267816" y="703586"/>
                    <a:pt x="243639" y="727763"/>
                    <a:pt x="213816" y="727764"/>
                  </a:cubicBezTo>
                  <a:cubicBezTo>
                    <a:pt x="183992" y="727763"/>
                    <a:pt x="159815" y="703586"/>
                    <a:pt x="159816" y="673763"/>
                  </a:cubicBezTo>
                  <a:cubicBezTo>
                    <a:pt x="159816" y="643940"/>
                    <a:pt x="183992" y="619763"/>
                    <a:pt x="213815" y="619763"/>
                  </a:cubicBezTo>
                  <a:cubicBezTo>
                    <a:pt x="228727" y="619763"/>
                    <a:pt x="242227" y="625808"/>
                    <a:pt x="251999" y="635580"/>
                  </a:cubicBezTo>
                  <a:close/>
                  <a:moveTo>
                    <a:pt x="650002" y="1103118"/>
                  </a:moveTo>
                  <a:cubicBezTo>
                    <a:pt x="659774" y="1112891"/>
                    <a:pt x="665818" y="1126391"/>
                    <a:pt x="665818" y="1141302"/>
                  </a:cubicBezTo>
                  <a:cubicBezTo>
                    <a:pt x="665818" y="1171125"/>
                    <a:pt x="641641" y="1195302"/>
                    <a:pt x="611818" y="1195302"/>
                  </a:cubicBezTo>
                  <a:cubicBezTo>
                    <a:pt x="581995" y="1195302"/>
                    <a:pt x="557818" y="1171125"/>
                    <a:pt x="557818" y="1141302"/>
                  </a:cubicBezTo>
                  <a:cubicBezTo>
                    <a:pt x="557818" y="1111479"/>
                    <a:pt x="581995" y="1087302"/>
                    <a:pt x="611818" y="1087302"/>
                  </a:cubicBezTo>
                  <a:cubicBezTo>
                    <a:pt x="626730" y="1087302"/>
                    <a:pt x="640230" y="1093347"/>
                    <a:pt x="650002" y="1103118"/>
                  </a:cubicBezTo>
                  <a:close/>
                  <a:moveTo>
                    <a:pt x="826035" y="1284376"/>
                  </a:moveTo>
                  <a:cubicBezTo>
                    <a:pt x="835807" y="1294148"/>
                    <a:pt x="841851" y="1307648"/>
                    <a:pt x="841851" y="1322559"/>
                  </a:cubicBezTo>
                  <a:cubicBezTo>
                    <a:pt x="841851" y="1352383"/>
                    <a:pt x="817674" y="1376560"/>
                    <a:pt x="787852" y="1376560"/>
                  </a:cubicBezTo>
                  <a:cubicBezTo>
                    <a:pt x="758028" y="1376559"/>
                    <a:pt x="733851" y="1352382"/>
                    <a:pt x="733851" y="1322560"/>
                  </a:cubicBezTo>
                  <a:cubicBezTo>
                    <a:pt x="733851" y="1292736"/>
                    <a:pt x="758028" y="1268559"/>
                    <a:pt x="787851" y="1268559"/>
                  </a:cubicBezTo>
                  <a:cubicBezTo>
                    <a:pt x="802763" y="1268560"/>
                    <a:pt x="816263" y="1274604"/>
                    <a:pt x="826035" y="1284376"/>
                  </a:cubicBezTo>
                  <a:close/>
                  <a:moveTo>
                    <a:pt x="161981" y="460786"/>
                  </a:moveTo>
                  <a:cubicBezTo>
                    <a:pt x="177443" y="475061"/>
                    <a:pt x="183743" y="497723"/>
                    <a:pt x="176172" y="518770"/>
                  </a:cubicBezTo>
                  <a:cubicBezTo>
                    <a:pt x="166076" y="546831"/>
                    <a:pt x="135142" y="561397"/>
                    <a:pt x="107080" y="551302"/>
                  </a:cubicBezTo>
                  <a:cubicBezTo>
                    <a:pt x="79018" y="541206"/>
                    <a:pt x="64452" y="510272"/>
                    <a:pt x="74548" y="482210"/>
                  </a:cubicBezTo>
                  <a:cubicBezTo>
                    <a:pt x="84643" y="454148"/>
                    <a:pt x="115577" y="439582"/>
                    <a:pt x="143640" y="449678"/>
                  </a:cubicBezTo>
                  <a:cubicBezTo>
                    <a:pt x="150655" y="452202"/>
                    <a:pt x="156827" y="456028"/>
                    <a:pt x="161981" y="460786"/>
                  </a:cubicBezTo>
                  <a:close/>
                  <a:moveTo>
                    <a:pt x="949467" y="1389938"/>
                  </a:moveTo>
                  <a:cubicBezTo>
                    <a:pt x="959239" y="1399710"/>
                    <a:pt x="965284" y="1413210"/>
                    <a:pt x="965284" y="1428121"/>
                  </a:cubicBezTo>
                  <a:cubicBezTo>
                    <a:pt x="965284" y="1457944"/>
                    <a:pt x="941107" y="1482121"/>
                    <a:pt x="911284" y="1482122"/>
                  </a:cubicBezTo>
                  <a:cubicBezTo>
                    <a:pt x="881460" y="1482121"/>
                    <a:pt x="857283" y="1457944"/>
                    <a:pt x="857284" y="1428121"/>
                  </a:cubicBezTo>
                  <a:cubicBezTo>
                    <a:pt x="857284" y="1398298"/>
                    <a:pt x="881461" y="1374121"/>
                    <a:pt x="911283" y="1374121"/>
                  </a:cubicBezTo>
                  <a:cubicBezTo>
                    <a:pt x="926195" y="1374121"/>
                    <a:pt x="939695" y="1380166"/>
                    <a:pt x="949467" y="1389938"/>
                  </a:cubicBezTo>
                  <a:close/>
                  <a:moveTo>
                    <a:pt x="762909" y="1158525"/>
                  </a:moveTo>
                  <a:cubicBezTo>
                    <a:pt x="772681" y="1168297"/>
                    <a:pt x="778726" y="1181798"/>
                    <a:pt x="778726" y="1196709"/>
                  </a:cubicBezTo>
                  <a:cubicBezTo>
                    <a:pt x="778726" y="1226532"/>
                    <a:pt x="754549" y="1250709"/>
                    <a:pt x="724726" y="1250709"/>
                  </a:cubicBezTo>
                  <a:cubicBezTo>
                    <a:pt x="694902" y="1250709"/>
                    <a:pt x="670725" y="1226532"/>
                    <a:pt x="670726" y="1196709"/>
                  </a:cubicBezTo>
                  <a:cubicBezTo>
                    <a:pt x="670726" y="1166886"/>
                    <a:pt x="694903" y="1142709"/>
                    <a:pt x="724725" y="1142709"/>
                  </a:cubicBezTo>
                  <a:cubicBezTo>
                    <a:pt x="739637" y="1142709"/>
                    <a:pt x="753137" y="1148753"/>
                    <a:pt x="762909" y="1158525"/>
                  </a:cubicBezTo>
                  <a:close/>
                  <a:moveTo>
                    <a:pt x="1049685" y="1505409"/>
                  </a:moveTo>
                  <a:cubicBezTo>
                    <a:pt x="1058034" y="1516423"/>
                    <a:pt x="1062180" y="1530621"/>
                    <a:pt x="1060146" y="1545394"/>
                  </a:cubicBezTo>
                  <a:cubicBezTo>
                    <a:pt x="1056078" y="1574938"/>
                    <a:pt x="1028829" y="1595591"/>
                    <a:pt x="999284" y="1591523"/>
                  </a:cubicBezTo>
                  <a:cubicBezTo>
                    <a:pt x="969740" y="1587455"/>
                    <a:pt x="949087" y="1560206"/>
                    <a:pt x="953155" y="1530662"/>
                  </a:cubicBezTo>
                  <a:cubicBezTo>
                    <a:pt x="957223" y="1501117"/>
                    <a:pt x="984472" y="1480464"/>
                    <a:pt x="1014016" y="1484532"/>
                  </a:cubicBezTo>
                  <a:cubicBezTo>
                    <a:pt x="1028789" y="1486567"/>
                    <a:pt x="1041338" y="1494396"/>
                    <a:pt x="1049685" y="1505409"/>
                  </a:cubicBezTo>
                  <a:close/>
                  <a:moveTo>
                    <a:pt x="372466" y="676350"/>
                  </a:moveTo>
                  <a:cubicBezTo>
                    <a:pt x="382239" y="686123"/>
                    <a:pt x="388283" y="699622"/>
                    <a:pt x="388282" y="714533"/>
                  </a:cubicBezTo>
                  <a:cubicBezTo>
                    <a:pt x="388283" y="744357"/>
                    <a:pt x="364106" y="768534"/>
                    <a:pt x="334283" y="768534"/>
                  </a:cubicBezTo>
                  <a:cubicBezTo>
                    <a:pt x="304459" y="768533"/>
                    <a:pt x="280282" y="744356"/>
                    <a:pt x="280283" y="714534"/>
                  </a:cubicBezTo>
                  <a:cubicBezTo>
                    <a:pt x="280282" y="684710"/>
                    <a:pt x="304459" y="660533"/>
                    <a:pt x="334282" y="660533"/>
                  </a:cubicBezTo>
                  <a:cubicBezTo>
                    <a:pt x="349194" y="660533"/>
                    <a:pt x="362694" y="666578"/>
                    <a:pt x="372466" y="676350"/>
                  </a:cubicBezTo>
                  <a:close/>
                  <a:moveTo>
                    <a:pt x="471899" y="791893"/>
                  </a:moveTo>
                  <a:cubicBezTo>
                    <a:pt x="481672" y="801666"/>
                    <a:pt x="487715" y="815165"/>
                    <a:pt x="487715" y="830077"/>
                  </a:cubicBezTo>
                  <a:cubicBezTo>
                    <a:pt x="487715" y="859900"/>
                    <a:pt x="463538" y="884077"/>
                    <a:pt x="433716" y="884077"/>
                  </a:cubicBezTo>
                  <a:cubicBezTo>
                    <a:pt x="403892" y="884076"/>
                    <a:pt x="379715" y="859899"/>
                    <a:pt x="379715" y="830077"/>
                  </a:cubicBezTo>
                  <a:cubicBezTo>
                    <a:pt x="379715" y="800254"/>
                    <a:pt x="403892" y="776077"/>
                    <a:pt x="433715" y="776077"/>
                  </a:cubicBezTo>
                  <a:cubicBezTo>
                    <a:pt x="448627" y="776077"/>
                    <a:pt x="462127" y="782121"/>
                    <a:pt x="471899" y="791893"/>
                  </a:cubicBezTo>
                  <a:close/>
                  <a:moveTo>
                    <a:pt x="298819" y="524150"/>
                  </a:moveTo>
                  <a:cubicBezTo>
                    <a:pt x="308592" y="533922"/>
                    <a:pt x="314635" y="547422"/>
                    <a:pt x="314635" y="562333"/>
                  </a:cubicBezTo>
                  <a:cubicBezTo>
                    <a:pt x="314635" y="592156"/>
                    <a:pt x="290458" y="616333"/>
                    <a:pt x="260636" y="616333"/>
                  </a:cubicBezTo>
                  <a:cubicBezTo>
                    <a:pt x="230812" y="616333"/>
                    <a:pt x="206635" y="592156"/>
                    <a:pt x="206635" y="562333"/>
                  </a:cubicBezTo>
                  <a:cubicBezTo>
                    <a:pt x="206635" y="532510"/>
                    <a:pt x="230812" y="508333"/>
                    <a:pt x="260635" y="508333"/>
                  </a:cubicBezTo>
                  <a:cubicBezTo>
                    <a:pt x="275547" y="508333"/>
                    <a:pt x="289047" y="514378"/>
                    <a:pt x="298819" y="524150"/>
                  </a:cubicBezTo>
                  <a:close/>
                  <a:moveTo>
                    <a:pt x="665694" y="964126"/>
                  </a:moveTo>
                  <a:cubicBezTo>
                    <a:pt x="675466" y="973898"/>
                    <a:pt x="681511" y="987398"/>
                    <a:pt x="681510" y="1002310"/>
                  </a:cubicBezTo>
                  <a:cubicBezTo>
                    <a:pt x="681511" y="1032133"/>
                    <a:pt x="657334" y="1056310"/>
                    <a:pt x="627511" y="1056310"/>
                  </a:cubicBezTo>
                  <a:cubicBezTo>
                    <a:pt x="597687" y="1056309"/>
                    <a:pt x="573510" y="1032132"/>
                    <a:pt x="573511" y="1002310"/>
                  </a:cubicBezTo>
                  <a:cubicBezTo>
                    <a:pt x="573510" y="972487"/>
                    <a:pt x="597687" y="948310"/>
                    <a:pt x="627510" y="948309"/>
                  </a:cubicBezTo>
                  <a:cubicBezTo>
                    <a:pt x="642422" y="948310"/>
                    <a:pt x="655922" y="954354"/>
                    <a:pt x="665694" y="964126"/>
                  </a:cubicBezTo>
                  <a:close/>
                  <a:moveTo>
                    <a:pt x="593305" y="862709"/>
                  </a:moveTo>
                  <a:cubicBezTo>
                    <a:pt x="603078" y="872482"/>
                    <a:pt x="609122" y="885981"/>
                    <a:pt x="609122" y="900893"/>
                  </a:cubicBezTo>
                  <a:cubicBezTo>
                    <a:pt x="609122" y="930716"/>
                    <a:pt x="584945" y="954893"/>
                    <a:pt x="555122" y="954893"/>
                  </a:cubicBezTo>
                  <a:cubicBezTo>
                    <a:pt x="525298" y="954892"/>
                    <a:pt x="501121" y="930715"/>
                    <a:pt x="501122" y="900893"/>
                  </a:cubicBezTo>
                  <a:cubicBezTo>
                    <a:pt x="501122" y="871070"/>
                    <a:pt x="525298" y="846893"/>
                    <a:pt x="555121" y="846892"/>
                  </a:cubicBezTo>
                  <a:cubicBezTo>
                    <a:pt x="570033" y="846893"/>
                    <a:pt x="583533" y="852937"/>
                    <a:pt x="593305" y="862709"/>
                  </a:cubicBezTo>
                  <a:close/>
                  <a:moveTo>
                    <a:pt x="941072" y="1277797"/>
                  </a:moveTo>
                  <a:cubicBezTo>
                    <a:pt x="950845" y="1287570"/>
                    <a:pt x="956889" y="1301069"/>
                    <a:pt x="956889" y="1315981"/>
                  </a:cubicBezTo>
                  <a:cubicBezTo>
                    <a:pt x="956889" y="1345804"/>
                    <a:pt x="932712" y="1369981"/>
                    <a:pt x="902889" y="1369981"/>
                  </a:cubicBezTo>
                  <a:cubicBezTo>
                    <a:pt x="873065" y="1369980"/>
                    <a:pt x="848888" y="1345803"/>
                    <a:pt x="848889" y="1315981"/>
                  </a:cubicBezTo>
                  <a:cubicBezTo>
                    <a:pt x="848889" y="1286158"/>
                    <a:pt x="873065" y="1261981"/>
                    <a:pt x="902888" y="1261980"/>
                  </a:cubicBezTo>
                  <a:cubicBezTo>
                    <a:pt x="917800" y="1261981"/>
                    <a:pt x="931300" y="1268025"/>
                    <a:pt x="941072" y="1277797"/>
                  </a:cubicBezTo>
                  <a:close/>
                  <a:moveTo>
                    <a:pt x="761042" y="1042417"/>
                  </a:moveTo>
                  <a:cubicBezTo>
                    <a:pt x="770814" y="1052189"/>
                    <a:pt x="776858" y="1065689"/>
                    <a:pt x="776858" y="1080600"/>
                  </a:cubicBezTo>
                  <a:cubicBezTo>
                    <a:pt x="776858" y="1110423"/>
                    <a:pt x="752681" y="1134600"/>
                    <a:pt x="722859" y="1134601"/>
                  </a:cubicBezTo>
                  <a:cubicBezTo>
                    <a:pt x="693035" y="1134600"/>
                    <a:pt x="668858" y="1110423"/>
                    <a:pt x="668858" y="1080600"/>
                  </a:cubicBezTo>
                  <a:cubicBezTo>
                    <a:pt x="668858" y="1050777"/>
                    <a:pt x="693035" y="1026600"/>
                    <a:pt x="722858" y="1026600"/>
                  </a:cubicBezTo>
                  <a:cubicBezTo>
                    <a:pt x="737770" y="1026600"/>
                    <a:pt x="751270" y="1032645"/>
                    <a:pt x="761042" y="1042417"/>
                  </a:cubicBezTo>
                  <a:close/>
                  <a:moveTo>
                    <a:pt x="885860" y="1173438"/>
                  </a:moveTo>
                  <a:cubicBezTo>
                    <a:pt x="895632" y="1183211"/>
                    <a:pt x="901676" y="1196711"/>
                    <a:pt x="901676" y="1211622"/>
                  </a:cubicBezTo>
                  <a:cubicBezTo>
                    <a:pt x="901676" y="1241445"/>
                    <a:pt x="877499" y="1265622"/>
                    <a:pt x="847676" y="1265622"/>
                  </a:cubicBezTo>
                  <a:cubicBezTo>
                    <a:pt x="817853" y="1265622"/>
                    <a:pt x="793676" y="1241445"/>
                    <a:pt x="793676" y="1211622"/>
                  </a:cubicBezTo>
                  <a:cubicBezTo>
                    <a:pt x="793676" y="1181799"/>
                    <a:pt x="817853" y="1157622"/>
                    <a:pt x="847676" y="1157622"/>
                  </a:cubicBezTo>
                  <a:cubicBezTo>
                    <a:pt x="862588" y="1157622"/>
                    <a:pt x="876088" y="1163666"/>
                    <a:pt x="885860" y="1173438"/>
                  </a:cubicBezTo>
                  <a:close/>
                  <a:moveTo>
                    <a:pt x="496087" y="668302"/>
                  </a:moveTo>
                  <a:cubicBezTo>
                    <a:pt x="505860" y="678075"/>
                    <a:pt x="511904" y="691574"/>
                    <a:pt x="511903" y="706485"/>
                  </a:cubicBezTo>
                  <a:cubicBezTo>
                    <a:pt x="511904" y="736309"/>
                    <a:pt x="487727" y="760486"/>
                    <a:pt x="457904" y="760486"/>
                  </a:cubicBezTo>
                  <a:cubicBezTo>
                    <a:pt x="428080" y="760485"/>
                    <a:pt x="403903" y="736308"/>
                    <a:pt x="403904" y="706486"/>
                  </a:cubicBezTo>
                  <a:cubicBezTo>
                    <a:pt x="403903" y="676662"/>
                    <a:pt x="428080" y="652485"/>
                    <a:pt x="457903" y="652485"/>
                  </a:cubicBezTo>
                  <a:cubicBezTo>
                    <a:pt x="472815" y="652485"/>
                    <a:pt x="486315" y="658530"/>
                    <a:pt x="496087" y="668302"/>
                  </a:cubicBezTo>
                  <a:close/>
                  <a:moveTo>
                    <a:pt x="1067538" y="1359848"/>
                  </a:moveTo>
                  <a:cubicBezTo>
                    <a:pt x="1077310" y="1369620"/>
                    <a:pt x="1083354" y="1383120"/>
                    <a:pt x="1083354" y="1398031"/>
                  </a:cubicBezTo>
                  <a:cubicBezTo>
                    <a:pt x="1083354" y="1427854"/>
                    <a:pt x="1059177" y="1452031"/>
                    <a:pt x="1029354" y="1452032"/>
                  </a:cubicBezTo>
                  <a:cubicBezTo>
                    <a:pt x="999531" y="1452031"/>
                    <a:pt x="975354" y="1427854"/>
                    <a:pt x="975354" y="1398031"/>
                  </a:cubicBezTo>
                  <a:cubicBezTo>
                    <a:pt x="975354" y="1368208"/>
                    <a:pt x="999531" y="1344031"/>
                    <a:pt x="1029354" y="1344031"/>
                  </a:cubicBezTo>
                  <a:cubicBezTo>
                    <a:pt x="1044266" y="1344031"/>
                    <a:pt x="1057766" y="1350076"/>
                    <a:pt x="1067538" y="1359848"/>
                  </a:cubicBezTo>
                  <a:close/>
                  <a:moveTo>
                    <a:pt x="230876" y="339840"/>
                  </a:moveTo>
                  <a:cubicBezTo>
                    <a:pt x="246338" y="354114"/>
                    <a:pt x="252638" y="376777"/>
                    <a:pt x="245067" y="397823"/>
                  </a:cubicBezTo>
                  <a:cubicBezTo>
                    <a:pt x="234971" y="425885"/>
                    <a:pt x="204037" y="440451"/>
                    <a:pt x="175975" y="430355"/>
                  </a:cubicBezTo>
                  <a:cubicBezTo>
                    <a:pt x="147912" y="420260"/>
                    <a:pt x="133347" y="389326"/>
                    <a:pt x="143443" y="361263"/>
                  </a:cubicBezTo>
                  <a:cubicBezTo>
                    <a:pt x="153538" y="333201"/>
                    <a:pt x="184472" y="318636"/>
                    <a:pt x="212534" y="328731"/>
                  </a:cubicBezTo>
                  <a:cubicBezTo>
                    <a:pt x="219550" y="331255"/>
                    <a:pt x="225722" y="335082"/>
                    <a:pt x="230876" y="339840"/>
                  </a:cubicBezTo>
                  <a:close/>
                  <a:moveTo>
                    <a:pt x="419431" y="563401"/>
                  </a:moveTo>
                  <a:cubicBezTo>
                    <a:pt x="429203" y="573173"/>
                    <a:pt x="435247" y="586673"/>
                    <a:pt x="435247" y="601584"/>
                  </a:cubicBezTo>
                  <a:cubicBezTo>
                    <a:pt x="435247" y="631407"/>
                    <a:pt x="411070" y="655584"/>
                    <a:pt x="381247" y="655585"/>
                  </a:cubicBezTo>
                  <a:cubicBezTo>
                    <a:pt x="351424" y="655584"/>
                    <a:pt x="327247" y="631407"/>
                    <a:pt x="327247" y="601584"/>
                  </a:cubicBezTo>
                  <a:cubicBezTo>
                    <a:pt x="327247" y="571761"/>
                    <a:pt x="351424" y="547584"/>
                    <a:pt x="381247" y="547584"/>
                  </a:cubicBezTo>
                  <a:cubicBezTo>
                    <a:pt x="396159" y="547584"/>
                    <a:pt x="409659" y="553629"/>
                    <a:pt x="419431" y="563401"/>
                  </a:cubicBezTo>
                  <a:close/>
                  <a:moveTo>
                    <a:pt x="590502" y="740353"/>
                  </a:moveTo>
                  <a:cubicBezTo>
                    <a:pt x="600274" y="750126"/>
                    <a:pt x="606318" y="763626"/>
                    <a:pt x="606318" y="778537"/>
                  </a:cubicBezTo>
                  <a:cubicBezTo>
                    <a:pt x="606318" y="808360"/>
                    <a:pt x="582141" y="832537"/>
                    <a:pt x="552318" y="832537"/>
                  </a:cubicBezTo>
                  <a:cubicBezTo>
                    <a:pt x="522495" y="832537"/>
                    <a:pt x="498318" y="808360"/>
                    <a:pt x="498318" y="778537"/>
                  </a:cubicBezTo>
                  <a:cubicBezTo>
                    <a:pt x="498318" y="748714"/>
                    <a:pt x="522495" y="724537"/>
                    <a:pt x="552318" y="724537"/>
                  </a:cubicBezTo>
                  <a:cubicBezTo>
                    <a:pt x="567229" y="724537"/>
                    <a:pt x="580730" y="730581"/>
                    <a:pt x="590502" y="740353"/>
                  </a:cubicBezTo>
                  <a:close/>
                  <a:moveTo>
                    <a:pt x="1178028" y="1450348"/>
                  </a:moveTo>
                  <a:cubicBezTo>
                    <a:pt x="1186376" y="1461363"/>
                    <a:pt x="1190522" y="1475561"/>
                    <a:pt x="1188488" y="1490333"/>
                  </a:cubicBezTo>
                  <a:cubicBezTo>
                    <a:pt x="1184420" y="1519877"/>
                    <a:pt x="1157171" y="1540530"/>
                    <a:pt x="1127627" y="1536462"/>
                  </a:cubicBezTo>
                  <a:cubicBezTo>
                    <a:pt x="1098082" y="1532394"/>
                    <a:pt x="1077429" y="1505145"/>
                    <a:pt x="1081497" y="1475601"/>
                  </a:cubicBezTo>
                  <a:cubicBezTo>
                    <a:pt x="1085565" y="1446057"/>
                    <a:pt x="1112814" y="1425403"/>
                    <a:pt x="1142359" y="1429472"/>
                  </a:cubicBezTo>
                  <a:cubicBezTo>
                    <a:pt x="1157130" y="1431505"/>
                    <a:pt x="1169680" y="1439335"/>
                    <a:pt x="1178028" y="1450348"/>
                  </a:cubicBezTo>
                  <a:close/>
                  <a:moveTo>
                    <a:pt x="886395" y="1048351"/>
                  </a:moveTo>
                  <a:cubicBezTo>
                    <a:pt x="896168" y="1058124"/>
                    <a:pt x="902211" y="1071623"/>
                    <a:pt x="902211" y="1086534"/>
                  </a:cubicBezTo>
                  <a:cubicBezTo>
                    <a:pt x="902212" y="1116358"/>
                    <a:pt x="878035" y="1140535"/>
                    <a:pt x="848212" y="1140535"/>
                  </a:cubicBezTo>
                  <a:cubicBezTo>
                    <a:pt x="818388" y="1140534"/>
                    <a:pt x="794211" y="1116357"/>
                    <a:pt x="794211" y="1086535"/>
                  </a:cubicBezTo>
                  <a:cubicBezTo>
                    <a:pt x="794211" y="1056711"/>
                    <a:pt x="818388" y="1032534"/>
                    <a:pt x="848211" y="1032534"/>
                  </a:cubicBezTo>
                  <a:cubicBezTo>
                    <a:pt x="863123" y="1032535"/>
                    <a:pt x="876623" y="1038579"/>
                    <a:pt x="886395" y="1048351"/>
                  </a:cubicBezTo>
                  <a:close/>
                  <a:moveTo>
                    <a:pt x="755255" y="887564"/>
                  </a:moveTo>
                  <a:cubicBezTo>
                    <a:pt x="765027" y="897336"/>
                    <a:pt x="771072" y="910837"/>
                    <a:pt x="771072" y="925748"/>
                  </a:cubicBezTo>
                  <a:cubicBezTo>
                    <a:pt x="771072" y="955571"/>
                    <a:pt x="746895" y="979748"/>
                    <a:pt x="717072" y="979748"/>
                  </a:cubicBezTo>
                  <a:cubicBezTo>
                    <a:pt x="687248" y="979748"/>
                    <a:pt x="663071" y="955571"/>
                    <a:pt x="663072" y="925748"/>
                  </a:cubicBezTo>
                  <a:cubicBezTo>
                    <a:pt x="663072" y="895925"/>
                    <a:pt x="687249" y="871748"/>
                    <a:pt x="717072" y="871748"/>
                  </a:cubicBezTo>
                  <a:cubicBezTo>
                    <a:pt x="731983" y="871748"/>
                    <a:pt x="745483" y="877792"/>
                    <a:pt x="755255" y="887564"/>
                  </a:cubicBezTo>
                  <a:close/>
                  <a:moveTo>
                    <a:pt x="361295" y="409619"/>
                  </a:moveTo>
                  <a:cubicBezTo>
                    <a:pt x="371067" y="419392"/>
                    <a:pt x="377111" y="432891"/>
                    <a:pt x="377111" y="447803"/>
                  </a:cubicBezTo>
                  <a:cubicBezTo>
                    <a:pt x="377111" y="477626"/>
                    <a:pt x="352934" y="501803"/>
                    <a:pt x="323111" y="501803"/>
                  </a:cubicBezTo>
                  <a:cubicBezTo>
                    <a:pt x="293288" y="501802"/>
                    <a:pt x="269111" y="477625"/>
                    <a:pt x="269111" y="447803"/>
                  </a:cubicBezTo>
                  <a:cubicBezTo>
                    <a:pt x="269111" y="417980"/>
                    <a:pt x="293288" y="393803"/>
                    <a:pt x="323111" y="393802"/>
                  </a:cubicBezTo>
                  <a:cubicBezTo>
                    <a:pt x="338023" y="393803"/>
                    <a:pt x="351523" y="399847"/>
                    <a:pt x="361295" y="409619"/>
                  </a:cubicBezTo>
                  <a:close/>
                  <a:moveTo>
                    <a:pt x="1056788" y="1248247"/>
                  </a:moveTo>
                  <a:cubicBezTo>
                    <a:pt x="1066560" y="1258019"/>
                    <a:pt x="1072604" y="1271520"/>
                    <a:pt x="1072604" y="1286431"/>
                  </a:cubicBezTo>
                  <a:cubicBezTo>
                    <a:pt x="1072604" y="1316254"/>
                    <a:pt x="1048427" y="1340431"/>
                    <a:pt x="1018604" y="1340431"/>
                  </a:cubicBezTo>
                  <a:cubicBezTo>
                    <a:pt x="988781" y="1340431"/>
                    <a:pt x="964604" y="1316254"/>
                    <a:pt x="964604" y="1286431"/>
                  </a:cubicBezTo>
                  <a:cubicBezTo>
                    <a:pt x="964604" y="1256608"/>
                    <a:pt x="988781" y="1232431"/>
                    <a:pt x="1018604" y="1232431"/>
                  </a:cubicBezTo>
                  <a:cubicBezTo>
                    <a:pt x="1033515" y="1232431"/>
                    <a:pt x="1047016" y="1238476"/>
                    <a:pt x="1056788" y="1248247"/>
                  </a:cubicBezTo>
                  <a:close/>
                  <a:moveTo>
                    <a:pt x="1001034" y="1141534"/>
                  </a:moveTo>
                  <a:cubicBezTo>
                    <a:pt x="1010806" y="1151307"/>
                    <a:pt x="1016850" y="1164806"/>
                    <a:pt x="1016850" y="1179718"/>
                  </a:cubicBezTo>
                  <a:cubicBezTo>
                    <a:pt x="1016850" y="1209541"/>
                    <a:pt x="992673" y="1233718"/>
                    <a:pt x="962850" y="1233718"/>
                  </a:cubicBezTo>
                  <a:cubicBezTo>
                    <a:pt x="933027" y="1233717"/>
                    <a:pt x="908850" y="1209540"/>
                    <a:pt x="908850" y="1179718"/>
                  </a:cubicBezTo>
                  <a:cubicBezTo>
                    <a:pt x="908850" y="1149895"/>
                    <a:pt x="933027" y="1125718"/>
                    <a:pt x="962850" y="1125717"/>
                  </a:cubicBezTo>
                  <a:cubicBezTo>
                    <a:pt x="977762" y="1125718"/>
                    <a:pt x="991262" y="1131762"/>
                    <a:pt x="1001034" y="1141534"/>
                  </a:cubicBezTo>
                  <a:close/>
                  <a:moveTo>
                    <a:pt x="547623" y="555783"/>
                  </a:moveTo>
                  <a:cubicBezTo>
                    <a:pt x="557396" y="565556"/>
                    <a:pt x="563440" y="579055"/>
                    <a:pt x="563440" y="593967"/>
                  </a:cubicBezTo>
                  <a:cubicBezTo>
                    <a:pt x="563440" y="623790"/>
                    <a:pt x="539263" y="647967"/>
                    <a:pt x="509440" y="647967"/>
                  </a:cubicBezTo>
                  <a:cubicBezTo>
                    <a:pt x="479617" y="647966"/>
                    <a:pt x="455440" y="623789"/>
                    <a:pt x="455440" y="593967"/>
                  </a:cubicBezTo>
                  <a:cubicBezTo>
                    <a:pt x="455440" y="564144"/>
                    <a:pt x="479617" y="539967"/>
                    <a:pt x="509440" y="539966"/>
                  </a:cubicBezTo>
                  <a:cubicBezTo>
                    <a:pt x="524351" y="539967"/>
                    <a:pt x="537851" y="546011"/>
                    <a:pt x="547623" y="555783"/>
                  </a:cubicBezTo>
                  <a:close/>
                  <a:moveTo>
                    <a:pt x="864331" y="934929"/>
                  </a:moveTo>
                  <a:cubicBezTo>
                    <a:pt x="874103" y="944701"/>
                    <a:pt x="880148" y="958201"/>
                    <a:pt x="880148" y="973112"/>
                  </a:cubicBezTo>
                  <a:cubicBezTo>
                    <a:pt x="880148" y="1002935"/>
                    <a:pt x="855971" y="1027112"/>
                    <a:pt x="826148" y="1027113"/>
                  </a:cubicBezTo>
                  <a:cubicBezTo>
                    <a:pt x="796324" y="1027112"/>
                    <a:pt x="772147" y="1002935"/>
                    <a:pt x="772148" y="973112"/>
                  </a:cubicBezTo>
                  <a:cubicBezTo>
                    <a:pt x="772148" y="943289"/>
                    <a:pt x="796325" y="919112"/>
                    <a:pt x="826148" y="919112"/>
                  </a:cubicBezTo>
                  <a:cubicBezTo>
                    <a:pt x="841059" y="919112"/>
                    <a:pt x="854559" y="925157"/>
                    <a:pt x="864331" y="934929"/>
                  </a:cubicBezTo>
                  <a:close/>
                  <a:moveTo>
                    <a:pt x="1164048" y="1298505"/>
                  </a:moveTo>
                  <a:cubicBezTo>
                    <a:pt x="1173821" y="1308278"/>
                    <a:pt x="1179865" y="1321777"/>
                    <a:pt x="1179865" y="1336689"/>
                  </a:cubicBezTo>
                  <a:cubicBezTo>
                    <a:pt x="1179865" y="1366512"/>
                    <a:pt x="1155688" y="1390689"/>
                    <a:pt x="1125865" y="1390689"/>
                  </a:cubicBezTo>
                  <a:cubicBezTo>
                    <a:pt x="1096041" y="1390688"/>
                    <a:pt x="1071864" y="1366511"/>
                    <a:pt x="1071865" y="1336689"/>
                  </a:cubicBezTo>
                  <a:cubicBezTo>
                    <a:pt x="1071865" y="1306866"/>
                    <a:pt x="1096042" y="1282689"/>
                    <a:pt x="1125865" y="1282688"/>
                  </a:cubicBezTo>
                  <a:cubicBezTo>
                    <a:pt x="1140776" y="1282689"/>
                    <a:pt x="1154276" y="1288733"/>
                    <a:pt x="1164048" y="1298505"/>
                  </a:cubicBezTo>
                  <a:close/>
                  <a:moveTo>
                    <a:pt x="299607" y="237236"/>
                  </a:moveTo>
                  <a:cubicBezTo>
                    <a:pt x="309379" y="247008"/>
                    <a:pt x="315423" y="260508"/>
                    <a:pt x="315423" y="275419"/>
                  </a:cubicBezTo>
                  <a:cubicBezTo>
                    <a:pt x="315424" y="305243"/>
                    <a:pt x="291247" y="329420"/>
                    <a:pt x="261423" y="329419"/>
                  </a:cubicBezTo>
                  <a:cubicBezTo>
                    <a:pt x="231600" y="329420"/>
                    <a:pt x="207423" y="305242"/>
                    <a:pt x="207423" y="275420"/>
                  </a:cubicBezTo>
                  <a:cubicBezTo>
                    <a:pt x="207423" y="245596"/>
                    <a:pt x="231600" y="221419"/>
                    <a:pt x="261423" y="221420"/>
                  </a:cubicBezTo>
                  <a:cubicBezTo>
                    <a:pt x="276335" y="221419"/>
                    <a:pt x="289835" y="227464"/>
                    <a:pt x="299607" y="237236"/>
                  </a:cubicBezTo>
                  <a:close/>
                  <a:moveTo>
                    <a:pt x="479449" y="442491"/>
                  </a:moveTo>
                  <a:cubicBezTo>
                    <a:pt x="489221" y="452264"/>
                    <a:pt x="495265" y="465763"/>
                    <a:pt x="495265" y="480674"/>
                  </a:cubicBezTo>
                  <a:cubicBezTo>
                    <a:pt x="495265" y="510498"/>
                    <a:pt x="471088" y="534675"/>
                    <a:pt x="441265" y="534675"/>
                  </a:cubicBezTo>
                  <a:cubicBezTo>
                    <a:pt x="411442" y="534674"/>
                    <a:pt x="387265" y="510497"/>
                    <a:pt x="387265" y="480675"/>
                  </a:cubicBezTo>
                  <a:cubicBezTo>
                    <a:pt x="387265" y="450851"/>
                    <a:pt x="411442" y="426674"/>
                    <a:pt x="441265" y="426674"/>
                  </a:cubicBezTo>
                  <a:cubicBezTo>
                    <a:pt x="456177" y="426675"/>
                    <a:pt x="469677" y="432719"/>
                    <a:pt x="479449" y="442491"/>
                  </a:cubicBezTo>
                  <a:close/>
                  <a:moveTo>
                    <a:pt x="638697" y="630589"/>
                  </a:moveTo>
                  <a:cubicBezTo>
                    <a:pt x="648469" y="640361"/>
                    <a:pt x="654513" y="653861"/>
                    <a:pt x="654513" y="668772"/>
                  </a:cubicBezTo>
                  <a:cubicBezTo>
                    <a:pt x="654513" y="698596"/>
                    <a:pt x="630336" y="722773"/>
                    <a:pt x="600513" y="722773"/>
                  </a:cubicBezTo>
                  <a:cubicBezTo>
                    <a:pt x="570690" y="722772"/>
                    <a:pt x="546513" y="698595"/>
                    <a:pt x="546513" y="668772"/>
                  </a:cubicBezTo>
                  <a:cubicBezTo>
                    <a:pt x="546513" y="638949"/>
                    <a:pt x="570690" y="614772"/>
                    <a:pt x="600513" y="614772"/>
                  </a:cubicBezTo>
                  <a:cubicBezTo>
                    <a:pt x="615425" y="614772"/>
                    <a:pt x="628925" y="620817"/>
                    <a:pt x="638697" y="630589"/>
                  </a:cubicBezTo>
                  <a:close/>
                  <a:moveTo>
                    <a:pt x="1284662" y="1388738"/>
                  </a:moveTo>
                  <a:cubicBezTo>
                    <a:pt x="1293010" y="1399753"/>
                    <a:pt x="1297156" y="1413951"/>
                    <a:pt x="1295122" y="1428723"/>
                  </a:cubicBezTo>
                  <a:cubicBezTo>
                    <a:pt x="1291054" y="1458267"/>
                    <a:pt x="1263805" y="1478920"/>
                    <a:pt x="1234261" y="1474852"/>
                  </a:cubicBezTo>
                  <a:cubicBezTo>
                    <a:pt x="1204717" y="1470784"/>
                    <a:pt x="1184064" y="1443535"/>
                    <a:pt x="1188132" y="1413991"/>
                  </a:cubicBezTo>
                  <a:cubicBezTo>
                    <a:pt x="1192200" y="1384447"/>
                    <a:pt x="1219449" y="1363794"/>
                    <a:pt x="1248993" y="1367862"/>
                  </a:cubicBezTo>
                  <a:cubicBezTo>
                    <a:pt x="1263765" y="1369895"/>
                    <a:pt x="1276314" y="1377725"/>
                    <a:pt x="1284662" y="1388738"/>
                  </a:cubicBezTo>
                  <a:close/>
                  <a:moveTo>
                    <a:pt x="1004862" y="1022142"/>
                  </a:moveTo>
                  <a:cubicBezTo>
                    <a:pt x="1014634" y="1031914"/>
                    <a:pt x="1020678" y="1045414"/>
                    <a:pt x="1020678" y="1060326"/>
                  </a:cubicBezTo>
                  <a:cubicBezTo>
                    <a:pt x="1020678" y="1090149"/>
                    <a:pt x="996501" y="1114326"/>
                    <a:pt x="966678" y="1114326"/>
                  </a:cubicBezTo>
                  <a:cubicBezTo>
                    <a:pt x="936855" y="1114325"/>
                    <a:pt x="912678" y="1090148"/>
                    <a:pt x="912678" y="1060326"/>
                  </a:cubicBezTo>
                  <a:cubicBezTo>
                    <a:pt x="912678" y="1030503"/>
                    <a:pt x="936855" y="1006326"/>
                    <a:pt x="966678" y="1006325"/>
                  </a:cubicBezTo>
                  <a:cubicBezTo>
                    <a:pt x="981590" y="1006326"/>
                    <a:pt x="995090" y="1012370"/>
                    <a:pt x="1004862" y="1022142"/>
                  </a:cubicBezTo>
                  <a:close/>
                  <a:moveTo>
                    <a:pt x="809048" y="767606"/>
                  </a:moveTo>
                  <a:cubicBezTo>
                    <a:pt x="818820" y="777378"/>
                    <a:pt x="824864" y="790878"/>
                    <a:pt x="824864" y="805789"/>
                  </a:cubicBezTo>
                  <a:cubicBezTo>
                    <a:pt x="824864" y="835612"/>
                    <a:pt x="800687" y="859789"/>
                    <a:pt x="770864" y="859790"/>
                  </a:cubicBezTo>
                  <a:cubicBezTo>
                    <a:pt x="748497" y="859789"/>
                    <a:pt x="729305" y="846190"/>
                    <a:pt x="721107" y="826808"/>
                  </a:cubicBezTo>
                  <a:lnTo>
                    <a:pt x="719779" y="820227"/>
                  </a:lnTo>
                  <a:lnTo>
                    <a:pt x="717057" y="833708"/>
                  </a:lnTo>
                  <a:cubicBezTo>
                    <a:pt x="708860" y="853090"/>
                    <a:pt x="689669" y="866689"/>
                    <a:pt x="667301" y="866689"/>
                  </a:cubicBezTo>
                  <a:cubicBezTo>
                    <a:pt x="637478" y="866689"/>
                    <a:pt x="613301" y="842512"/>
                    <a:pt x="613301" y="812689"/>
                  </a:cubicBezTo>
                  <a:cubicBezTo>
                    <a:pt x="613301" y="782866"/>
                    <a:pt x="637478" y="758689"/>
                    <a:pt x="667301" y="758689"/>
                  </a:cubicBezTo>
                  <a:cubicBezTo>
                    <a:pt x="682213" y="758689"/>
                    <a:pt x="695713" y="764733"/>
                    <a:pt x="705485" y="774505"/>
                  </a:cubicBezTo>
                  <a:cubicBezTo>
                    <a:pt x="710371" y="779392"/>
                    <a:pt x="714325" y="785210"/>
                    <a:pt x="717058" y="791670"/>
                  </a:cubicBezTo>
                  <a:lnTo>
                    <a:pt x="718386" y="798251"/>
                  </a:lnTo>
                  <a:lnTo>
                    <a:pt x="721108" y="784770"/>
                  </a:lnTo>
                  <a:cubicBezTo>
                    <a:pt x="729305" y="765388"/>
                    <a:pt x="748496" y="751789"/>
                    <a:pt x="770864" y="751789"/>
                  </a:cubicBezTo>
                  <a:cubicBezTo>
                    <a:pt x="785775" y="751789"/>
                    <a:pt x="799276" y="757834"/>
                    <a:pt x="809048" y="767606"/>
                  </a:cubicBezTo>
                  <a:close/>
                  <a:moveTo>
                    <a:pt x="437079" y="316334"/>
                  </a:moveTo>
                  <a:cubicBezTo>
                    <a:pt x="446852" y="326107"/>
                    <a:pt x="452896" y="339607"/>
                    <a:pt x="452896" y="354518"/>
                  </a:cubicBezTo>
                  <a:cubicBezTo>
                    <a:pt x="452896" y="384341"/>
                    <a:pt x="428719" y="408518"/>
                    <a:pt x="398896" y="408518"/>
                  </a:cubicBezTo>
                  <a:cubicBezTo>
                    <a:pt x="369072" y="408518"/>
                    <a:pt x="344895" y="384341"/>
                    <a:pt x="344896" y="354518"/>
                  </a:cubicBezTo>
                  <a:cubicBezTo>
                    <a:pt x="344896" y="324695"/>
                    <a:pt x="369073" y="300518"/>
                    <a:pt x="398895" y="300518"/>
                  </a:cubicBezTo>
                  <a:cubicBezTo>
                    <a:pt x="413807" y="300518"/>
                    <a:pt x="427307" y="306562"/>
                    <a:pt x="437079" y="316334"/>
                  </a:cubicBezTo>
                  <a:close/>
                  <a:moveTo>
                    <a:pt x="1150886" y="1172084"/>
                  </a:moveTo>
                  <a:cubicBezTo>
                    <a:pt x="1160658" y="1181856"/>
                    <a:pt x="1166703" y="1195356"/>
                    <a:pt x="1166702" y="1210267"/>
                  </a:cubicBezTo>
                  <a:cubicBezTo>
                    <a:pt x="1166703" y="1240090"/>
                    <a:pt x="1142526" y="1264267"/>
                    <a:pt x="1112703" y="1264267"/>
                  </a:cubicBezTo>
                  <a:cubicBezTo>
                    <a:pt x="1082879" y="1264267"/>
                    <a:pt x="1058702" y="1240090"/>
                    <a:pt x="1058703" y="1210267"/>
                  </a:cubicBezTo>
                  <a:cubicBezTo>
                    <a:pt x="1058702" y="1180444"/>
                    <a:pt x="1082879" y="1156267"/>
                    <a:pt x="1112702" y="1156267"/>
                  </a:cubicBezTo>
                  <a:cubicBezTo>
                    <a:pt x="1127614" y="1156267"/>
                    <a:pt x="1141114" y="1162312"/>
                    <a:pt x="1150886" y="1172084"/>
                  </a:cubicBezTo>
                  <a:close/>
                  <a:moveTo>
                    <a:pt x="758241" y="665179"/>
                  </a:moveTo>
                  <a:cubicBezTo>
                    <a:pt x="768014" y="674952"/>
                    <a:pt x="774058" y="688452"/>
                    <a:pt x="774058" y="703363"/>
                  </a:cubicBezTo>
                  <a:cubicBezTo>
                    <a:pt x="774058" y="733186"/>
                    <a:pt x="749881" y="757363"/>
                    <a:pt x="720058" y="757363"/>
                  </a:cubicBezTo>
                  <a:cubicBezTo>
                    <a:pt x="690235" y="757363"/>
                    <a:pt x="666058" y="733186"/>
                    <a:pt x="666058" y="703363"/>
                  </a:cubicBezTo>
                  <a:cubicBezTo>
                    <a:pt x="666058" y="673540"/>
                    <a:pt x="690235" y="649363"/>
                    <a:pt x="720058" y="649363"/>
                  </a:cubicBezTo>
                  <a:cubicBezTo>
                    <a:pt x="734969" y="649363"/>
                    <a:pt x="748469" y="655407"/>
                    <a:pt x="758241" y="665179"/>
                  </a:cubicBezTo>
                  <a:close/>
                  <a:moveTo>
                    <a:pt x="1104803" y="1068605"/>
                  </a:moveTo>
                  <a:cubicBezTo>
                    <a:pt x="1114576" y="1078378"/>
                    <a:pt x="1120620" y="1091877"/>
                    <a:pt x="1120619" y="1106788"/>
                  </a:cubicBezTo>
                  <a:cubicBezTo>
                    <a:pt x="1120620" y="1136612"/>
                    <a:pt x="1096443" y="1160789"/>
                    <a:pt x="1066620" y="1160789"/>
                  </a:cubicBezTo>
                  <a:cubicBezTo>
                    <a:pt x="1036796" y="1160788"/>
                    <a:pt x="1012619" y="1136611"/>
                    <a:pt x="1012620" y="1106788"/>
                  </a:cubicBezTo>
                  <a:cubicBezTo>
                    <a:pt x="1012619" y="1076965"/>
                    <a:pt x="1036796" y="1052788"/>
                    <a:pt x="1066619" y="1052788"/>
                  </a:cubicBezTo>
                  <a:cubicBezTo>
                    <a:pt x="1081531" y="1052788"/>
                    <a:pt x="1095031" y="1058833"/>
                    <a:pt x="1104803" y="1068605"/>
                  </a:cubicBezTo>
                  <a:close/>
                  <a:moveTo>
                    <a:pt x="631410" y="467109"/>
                  </a:moveTo>
                  <a:cubicBezTo>
                    <a:pt x="641182" y="476881"/>
                    <a:pt x="647226" y="490381"/>
                    <a:pt x="647226" y="505292"/>
                  </a:cubicBezTo>
                  <a:cubicBezTo>
                    <a:pt x="647226" y="535115"/>
                    <a:pt x="623049" y="559292"/>
                    <a:pt x="593226" y="559292"/>
                  </a:cubicBezTo>
                  <a:cubicBezTo>
                    <a:pt x="563403" y="559292"/>
                    <a:pt x="539226" y="535115"/>
                    <a:pt x="539226" y="505292"/>
                  </a:cubicBezTo>
                  <a:cubicBezTo>
                    <a:pt x="539226" y="475469"/>
                    <a:pt x="563403" y="451292"/>
                    <a:pt x="593226" y="451292"/>
                  </a:cubicBezTo>
                  <a:cubicBezTo>
                    <a:pt x="608138" y="451292"/>
                    <a:pt x="621638" y="457337"/>
                    <a:pt x="631410" y="467109"/>
                  </a:cubicBezTo>
                  <a:close/>
                  <a:moveTo>
                    <a:pt x="933508" y="826650"/>
                  </a:moveTo>
                  <a:lnTo>
                    <a:pt x="930563" y="841237"/>
                  </a:lnTo>
                  <a:lnTo>
                    <a:pt x="928727" y="843961"/>
                  </a:lnTo>
                  <a:lnTo>
                    <a:pt x="929377" y="843830"/>
                  </a:lnTo>
                  <a:lnTo>
                    <a:pt x="944209" y="846824"/>
                  </a:lnTo>
                  <a:lnTo>
                    <a:pt x="934748" y="832792"/>
                  </a:lnTo>
                  <a:close/>
                  <a:moveTo>
                    <a:pt x="1267524" y="1228618"/>
                  </a:moveTo>
                  <a:cubicBezTo>
                    <a:pt x="1277297" y="1238391"/>
                    <a:pt x="1283340" y="1251891"/>
                    <a:pt x="1283340" y="1266802"/>
                  </a:cubicBezTo>
                  <a:cubicBezTo>
                    <a:pt x="1283340" y="1296625"/>
                    <a:pt x="1259163" y="1320802"/>
                    <a:pt x="1229341" y="1320802"/>
                  </a:cubicBezTo>
                  <a:cubicBezTo>
                    <a:pt x="1199517" y="1320802"/>
                    <a:pt x="1175340" y="1296625"/>
                    <a:pt x="1175340" y="1266802"/>
                  </a:cubicBezTo>
                  <a:cubicBezTo>
                    <a:pt x="1175340" y="1236979"/>
                    <a:pt x="1199517" y="1212802"/>
                    <a:pt x="1229340" y="1212802"/>
                  </a:cubicBezTo>
                  <a:cubicBezTo>
                    <a:pt x="1244252" y="1212802"/>
                    <a:pt x="1257752" y="1218846"/>
                    <a:pt x="1267524" y="1228618"/>
                  </a:cubicBezTo>
                  <a:close/>
                  <a:moveTo>
                    <a:pt x="721649" y="542601"/>
                  </a:moveTo>
                  <a:cubicBezTo>
                    <a:pt x="731422" y="552374"/>
                    <a:pt x="737466" y="565873"/>
                    <a:pt x="737466" y="580785"/>
                  </a:cubicBezTo>
                  <a:cubicBezTo>
                    <a:pt x="737466" y="610608"/>
                    <a:pt x="713289" y="634785"/>
                    <a:pt x="683466" y="634785"/>
                  </a:cubicBezTo>
                  <a:cubicBezTo>
                    <a:pt x="653643" y="634784"/>
                    <a:pt x="629466" y="610607"/>
                    <a:pt x="629466" y="580785"/>
                  </a:cubicBezTo>
                  <a:cubicBezTo>
                    <a:pt x="629466" y="550962"/>
                    <a:pt x="653643" y="526785"/>
                    <a:pt x="683466" y="526784"/>
                  </a:cubicBezTo>
                  <a:cubicBezTo>
                    <a:pt x="698377" y="526785"/>
                    <a:pt x="711877" y="532829"/>
                    <a:pt x="721649" y="542601"/>
                  </a:cubicBezTo>
                  <a:close/>
                  <a:moveTo>
                    <a:pt x="575115" y="358032"/>
                  </a:moveTo>
                  <a:cubicBezTo>
                    <a:pt x="584887" y="367804"/>
                    <a:pt x="590931" y="381304"/>
                    <a:pt x="590931" y="396215"/>
                  </a:cubicBezTo>
                  <a:cubicBezTo>
                    <a:pt x="590931" y="426038"/>
                    <a:pt x="566754" y="450215"/>
                    <a:pt x="536931" y="450215"/>
                  </a:cubicBezTo>
                  <a:cubicBezTo>
                    <a:pt x="507108" y="450215"/>
                    <a:pt x="482931" y="426038"/>
                    <a:pt x="482931" y="396215"/>
                  </a:cubicBezTo>
                  <a:cubicBezTo>
                    <a:pt x="482931" y="366392"/>
                    <a:pt x="507108" y="342215"/>
                    <a:pt x="536931" y="342215"/>
                  </a:cubicBezTo>
                  <a:cubicBezTo>
                    <a:pt x="551843" y="342215"/>
                    <a:pt x="565343" y="348260"/>
                    <a:pt x="575115" y="358032"/>
                  </a:cubicBezTo>
                  <a:close/>
                  <a:moveTo>
                    <a:pt x="417019" y="159625"/>
                  </a:moveTo>
                  <a:cubicBezTo>
                    <a:pt x="426791" y="169397"/>
                    <a:pt x="432835" y="182897"/>
                    <a:pt x="432835" y="197808"/>
                  </a:cubicBezTo>
                  <a:cubicBezTo>
                    <a:pt x="432835" y="227632"/>
                    <a:pt x="408658" y="251809"/>
                    <a:pt x="378835" y="251808"/>
                  </a:cubicBezTo>
                  <a:cubicBezTo>
                    <a:pt x="349012" y="251808"/>
                    <a:pt x="324835" y="227631"/>
                    <a:pt x="324835" y="197809"/>
                  </a:cubicBezTo>
                  <a:cubicBezTo>
                    <a:pt x="324835" y="167985"/>
                    <a:pt x="349012" y="143808"/>
                    <a:pt x="378835" y="143809"/>
                  </a:cubicBezTo>
                  <a:cubicBezTo>
                    <a:pt x="393747" y="143808"/>
                    <a:pt x="407247" y="149853"/>
                    <a:pt x="417019" y="159625"/>
                  </a:cubicBezTo>
                  <a:close/>
                  <a:moveTo>
                    <a:pt x="1379126" y="1307730"/>
                  </a:moveTo>
                  <a:cubicBezTo>
                    <a:pt x="1391601" y="1324677"/>
                    <a:pt x="1393490" y="1348122"/>
                    <a:pt x="1382066" y="1367352"/>
                  </a:cubicBezTo>
                  <a:cubicBezTo>
                    <a:pt x="1366833" y="1392991"/>
                    <a:pt x="1333699" y="1401428"/>
                    <a:pt x="1308060" y="1386195"/>
                  </a:cubicBezTo>
                  <a:cubicBezTo>
                    <a:pt x="1282420" y="1370962"/>
                    <a:pt x="1273984" y="1337828"/>
                    <a:pt x="1289216" y="1312189"/>
                  </a:cubicBezTo>
                  <a:cubicBezTo>
                    <a:pt x="1304449" y="1286550"/>
                    <a:pt x="1337583" y="1278113"/>
                    <a:pt x="1363223" y="1293345"/>
                  </a:cubicBezTo>
                  <a:cubicBezTo>
                    <a:pt x="1369633" y="1297154"/>
                    <a:pt x="1374967" y="1302081"/>
                    <a:pt x="1379126" y="1307730"/>
                  </a:cubicBezTo>
                  <a:close/>
                  <a:moveTo>
                    <a:pt x="1066854" y="920623"/>
                  </a:moveTo>
                  <a:cubicBezTo>
                    <a:pt x="1076626" y="930395"/>
                    <a:pt x="1082671" y="943896"/>
                    <a:pt x="1082671" y="958807"/>
                  </a:cubicBezTo>
                  <a:cubicBezTo>
                    <a:pt x="1082671" y="988630"/>
                    <a:pt x="1058494" y="1012807"/>
                    <a:pt x="1028671" y="1012807"/>
                  </a:cubicBezTo>
                  <a:cubicBezTo>
                    <a:pt x="998848" y="1012807"/>
                    <a:pt x="974671" y="988630"/>
                    <a:pt x="974671" y="958807"/>
                  </a:cubicBezTo>
                  <a:cubicBezTo>
                    <a:pt x="974671" y="928984"/>
                    <a:pt x="998848" y="904807"/>
                    <a:pt x="1028671" y="904807"/>
                  </a:cubicBezTo>
                  <a:cubicBezTo>
                    <a:pt x="1043582" y="904807"/>
                    <a:pt x="1057082" y="910852"/>
                    <a:pt x="1066854" y="920623"/>
                  </a:cubicBezTo>
                  <a:close/>
                  <a:moveTo>
                    <a:pt x="518274" y="239670"/>
                  </a:moveTo>
                  <a:cubicBezTo>
                    <a:pt x="528046" y="249443"/>
                    <a:pt x="534090" y="262942"/>
                    <a:pt x="534090" y="277853"/>
                  </a:cubicBezTo>
                  <a:cubicBezTo>
                    <a:pt x="534090" y="307677"/>
                    <a:pt x="509913" y="331854"/>
                    <a:pt x="480090" y="331854"/>
                  </a:cubicBezTo>
                  <a:cubicBezTo>
                    <a:pt x="450267" y="331853"/>
                    <a:pt x="426090" y="307676"/>
                    <a:pt x="426090" y="277854"/>
                  </a:cubicBezTo>
                  <a:cubicBezTo>
                    <a:pt x="426090" y="248030"/>
                    <a:pt x="450267" y="223853"/>
                    <a:pt x="480090" y="223854"/>
                  </a:cubicBezTo>
                  <a:cubicBezTo>
                    <a:pt x="495002" y="223854"/>
                    <a:pt x="508502" y="229898"/>
                    <a:pt x="518274" y="239670"/>
                  </a:cubicBezTo>
                  <a:close/>
                  <a:moveTo>
                    <a:pt x="869697" y="632169"/>
                  </a:moveTo>
                  <a:cubicBezTo>
                    <a:pt x="879469" y="641942"/>
                    <a:pt x="885513" y="655441"/>
                    <a:pt x="885513" y="670353"/>
                  </a:cubicBezTo>
                  <a:cubicBezTo>
                    <a:pt x="885513" y="700176"/>
                    <a:pt x="861336" y="724353"/>
                    <a:pt x="831513" y="724353"/>
                  </a:cubicBezTo>
                  <a:cubicBezTo>
                    <a:pt x="801690" y="724352"/>
                    <a:pt x="777513" y="700175"/>
                    <a:pt x="777513" y="670353"/>
                  </a:cubicBezTo>
                  <a:cubicBezTo>
                    <a:pt x="777513" y="640529"/>
                    <a:pt x="801690" y="616352"/>
                    <a:pt x="831513" y="616352"/>
                  </a:cubicBezTo>
                  <a:cubicBezTo>
                    <a:pt x="846425" y="616353"/>
                    <a:pt x="859925" y="622397"/>
                    <a:pt x="869697" y="632169"/>
                  </a:cubicBezTo>
                  <a:close/>
                  <a:moveTo>
                    <a:pt x="1171707" y="979840"/>
                  </a:moveTo>
                  <a:cubicBezTo>
                    <a:pt x="1181479" y="989612"/>
                    <a:pt x="1187523" y="1003112"/>
                    <a:pt x="1187523" y="1018023"/>
                  </a:cubicBezTo>
                  <a:cubicBezTo>
                    <a:pt x="1187523" y="1047847"/>
                    <a:pt x="1163346" y="1072024"/>
                    <a:pt x="1133523" y="1072024"/>
                  </a:cubicBezTo>
                  <a:cubicBezTo>
                    <a:pt x="1103700" y="1072023"/>
                    <a:pt x="1079523" y="1047846"/>
                    <a:pt x="1079523" y="1018024"/>
                  </a:cubicBezTo>
                  <a:cubicBezTo>
                    <a:pt x="1079523" y="988200"/>
                    <a:pt x="1103700" y="964023"/>
                    <a:pt x="1133523" y="964023"/>
                  </a:cubicBezTo>
                  <a:cubicBezTo>
                    <a:pt x="1148434" y="964024"/>
                    <a:pt x="1161935" y="970068"/>
                    <a:pt x="1171707" y="979840"/>
                  </a:cubicBezTo>
                  <a:close/>
                  <a:moveTo>
                    <a:pt x="743233" y="414151"/>
                  </a:moveTo>
                  <a:cubicBezTo>
                    <a:pt x="753005" y="423924"/>
                    <a:pt x="759049" y="437424"/>
                    <a:pt x="759049" y="452335"/>
                  </a:cubicBezTo>
                  <a:cubicBezTo>
                    <a:pt x="759049" y="482158"/>
                    <a:pt x="734872" y="506335"/>
                    <a:pt x="705049" y="506335"/>
                  </a:cubicBezTo>
                  <a:cubicBezTo>
                    <a:pt x="675226" y="506335"/>
                    <a:pt x="651049" y="482158"/>
                    <a:pt x="651049" y="452335"/>
                  </a:cubicBezTo>
                  <a:cubicBezTo>
                    <a:pt x="651049" y="422512"/>
                    <a:pt x="675226" y="398335"/>
                    <a:pt x="705049" y="398335"/>
                  </a:cubicBezTo>
                  <a:cubicBezTo>
                    <a:pt x="719960" y="398335"/>
                    <a:pt x="733461" y="404379"/>
                    <a:pt x="743233" y="414151"/>
                  </a:cubicBezTo>
                  <a:close/>
                  <a:moveTo>
                    <a:pt x="974454" y="684486"/>
                  </a:moveTo>
                  <a:cubicBezTo>
                    <a:pt x="984227" y="694259"/>
                    <a:pt x="990270" y="707759"/>
                    <a:pt x="990270" y="722670"/>
                  </a:cubicBezTo>
                  <a:cubicBezTo>
                    <a:pt x="990270" y="730126"/>
                    <a:pt x="988759" y="737229"/>
                    <a:pt x="986027" y="743689"/>
                  </a:cubicBezTo>
                  <a:lnTo>
                    <a:pt x="974464" y="760839"/>
                  </a:lnTo>
                  <a:lnTo>
                    <a:pt x="984504" y="757772"/>
                  </a:lnTo>
                  <a:cubicBezTo>
                    <a:pt x="999416" y="757773"/>
                    <a:pt x="1012916" y="763817"/>
                    <a:pt x="1022688" y="773589"/>
                  </a:cubicBezTo>
                  <a:cubicBezTo>
                    <a:pt x="1032461" y="783362"/>
                    <a:pt x="1038505" y="796861"/>
                    <a:pt x="1038505" y="811773"/>
                  </a:cubicBezTo>
                  <a:cubicBezTo>
                    <a:pt x="1038505" y="841596"/>
                    <a:pt x="1014328" y="865773"/>
                    <a:pt x="984505" y="865773"/>
                  </a:cubicBezTo>
                  <a:lnTo>
                    <a:pt x="969673" y="862778"/>
                  </a:lnTo>
                  <a:lnTo>
                    <a:pt x="979134" y="876811"/>
                  </a:lnTo>
                  <a:cubicBezTo>
                    <a:pt x="981866" y="883271"/>
                    <a:pt x="983377" y="890374"/>
                    <a:pt x="983377" y="897830"/>
                  </a:cubicBezTo>
                  <a:cubicBezTo>
                    <a:pt x="983377" y="927653"/>
                    <a:pt x="959200" y="951830"/>
                    <a:pt x="929377" y="951830"/>
                  </a:cubicBezTo>
                  <a:cubicBezTo>
                    <a:pt x="899554" y="951830"/>
                    <a:pt x="875377" y="927653"/>
                    <a:pt x="875377" y="897830"/>
                  </a:cubicBezTo>
                  <a:cubicBezTo>
                    <a:pt x="875377" y="890374"/>
                    <a:pt x="876888" y="883271"/>
                    <a:pt x="879621" y="876811"/>
                  </a:cubicBezTo>
                  <a:lnTo>
                    <a:pt x="881457" y="874087"/>
                  </a:lnTo>
                  <a:lnTo>
                    <a:pt x="880807" y="874218"/>
                  </a:lnTo>
                  <a:cubicBezTo>
                    <a:pt x="850984" y="874218"/>
                    <a:pt x="826807" y="850041"/>
                    <a:pt x="826807" y="820218"/>
                  </a:cubicBezTo>
                  <a:cubicBezTo>
                    <a:pt x="826807" y="790395"/>
                    <a:pt x="850984" y="766218"/>
                    <a:pt x="880807" y="766218"/>
                  </a:cubicBezTo>
                  <a:cubicBezTo>
                    <a:pt x="895719" y="766218"/>
                    <a:pt x="909219" y="772262"/>
                    <a:pt x="918991" y="782034"/>
                  </a:cubicBezTo>
                  <a:cubicBezTo>
                    <a:pt x="923877" y="786920"/>
                    <a:pt x="927831" y="792739"/>
                    <a:pt x="930563" y="799199"/>
                  </a:cubicBezTo>
                  <a:lnTo>
                    <a:pt x="931804" y="805341"/>
                  </a:lnTo>
                  <a:lnTo>
                    <a:pt x="934748" y="790754"/>
                  </a:lnTo>
                  <a:lnTo>
                    <a:pt x="948354" y="774231"/>
                  </a:lnTo>
                  <a:lnTo>
                    <a:pt x="936271" y="776670"/>
                  </a:lnTo>
                  <a:cubicBezTo>
                    <a:pt x="906447" y="776670"/>
                    <a:pt x="882270" y="752493"/>
                    <a:pt x="882270" y="722670"/>
                  </a:cubicBezTo>
                  <a:cubicBezTo>
                    <a:pt x="882270" y="692847"/>
                    <a:pt x="906447" y="668670"/>
                    <a:pt x="936270" y="668670"/>
                  </a:cubicBezTo>
                  <a:cubicBezTo>
                    <a:pt x="951182" y="668670"/>
                    <a:pt x="964682" y="674715"/>
                    <a:pt x="974454" y="684486"/>
                  </a:cubicBezTo>
                  <a:close/>
                  <a:moveTo>
                    <a:pt x="664042" y="289158"/>
                  </a:moveTo>
                  <a:cubicBezTo>
                    <a:pt x="673814" y="298931"/>
                    <a:pt x="679858" y="312430"/>
                    <a:pt x="679858" y="327342"/>
                  </a:cubicBezTo>
                  <a:cubicBezTo>
                    <a:pt x="679858" y="357165"/>
                    <a:pt x="655681" y="381342"/>
                    <a:pt x="625858" y="381342"/>
                  </a:cubicBezTo>
                  <a:cubicBezTo>
                    <a:pt x="596035" y="381341"/>
                    <a:pt x="571858" y="357164"/>
                    <a:pt x="571858" y="327342"/>
                  </a:cubicBezTo>
                  <a:cubicBezTo>
                    <a:pt x="571858" y="297519"/>
                    <a:pt x="596035" y="273342"/>
                    <a:pt x="625858" y="273341"/>
                  </a:cubicBezTo>
                  <a:cubicBezTo>
                    <a:pt x="640769" y="273342"/>
                    <a:pt x="654270" y="279386"/>
                    <a:pt x="664042" y="289158"/>
                  </a:cubicBezTo>
                  <a:close/>
                  <a:moveTo>
                    <a:pt x="833871" y="493520"/>
                  </a:moveTo>
                  <a:cubicBezTo>
                    <a:pt x="843643" y="503293"/>
                    <a:pt x="849687" y="516792"/>
                    <a:pt x="849687" y="531703"/>
                  </a:cubicBezTo>
                  <a:cubicBezTo>
                    <a:pt x="849687" y="561527"/>
                    <a:pt x="825510" y="585704"/>
                    <a:pt x="795687" y="585704"/>
                  </a:cubicBezTo>
                  <a:cubicBezTo>
                    <a:pt x="765864" y="585703"/>
                    <a:pt x="741687" y="561526"/>
                    <a:pt x="741687" y="531704"/>
                  </a:cubicBezTo>
                  <a:cubicBezTo>
                    <a:pt x="741687" y="501880"/>
                    <a:pt x="765864" y="477703"/>
                    <a:pt x="795687" y="477703"/>
                  </a:cubicBezTo>
                  <a:cubicBezTo>
                    <a:pt x="810598" y="477703"/>
                    <a:pt x="824099" y="483748"/>
                    <a:pt x="833871" y="493520"/>
                  </a:cubicBezTo>
                  <a:close/>
                  <a:moveTo>
                    <a:pt x="522225" y="87126"/>
                  </a:moveTo>
                  <a:cubicBezTo>
                    <a:pt x="531997" y="96898"/>
                    <a:pt x="538042" y="110398"/>
                    <a:pt x="538041" y="125309"/>
                  </a:cubicBezTo>
                  <a:cubicBezTo>
                    <a:pt x="538042" y="155133"/>
                    <a:pt x="513865" y="179310"/>
                    <a:pt x="484041" y="179309"/>
                  </a:cubicBezTo>
                  <a:cubicBezTo>
                    <a:pt x="454218" y="179309"/>
                    <a:pt x="430041" y="155132"/>
                    <a:pt x="430042" y="125309"/>
                  </a:cubicBezTo>
                  <a:cubicBezTo>
                    <a:pt x="430041" y="95486"/>
                    <a:pt x="454218" y="71309"/>
                    <a:pt x="484041" y="71309"/>
                  </a:cubicBezTo>
                  <a:cubicBezTo>
                    <a:pt x="498953" y="71309"/>
                    <a:pt x="512453" y="77354"/>
                    <a:pt x="522225" y="87126"/>
                  </a:cubicBezTo>
                  <a:close/>
                  <a:moveTo>
                    <a:pt x="1128847" y="819105"/>
                  </a:moveTo>
                  <a:cubicBezTo>
                    <a:pt x="1138619" y="828877"/>
                    <a:pt x="1144664" y="842377"/>
                    <a:pt x="1144663" y="857288"/>
                  </a:cubicBezTo>
                  <a:cubicBezTo>
                    <a:pt x="1144664" y="887111"/>
                    <a:pt x="1120487" y="911289"/>
                    <a:pt x="1090664" y="911289"/>
                  </a:cubicBezTo>
                  <a:cubicBezTo>
                    <a:pt x="1060840" y="911288"/>
                    <a:pt x="1036663" y="887111"/>
                    <a:pt x="1036664" y="857288"/>
                  </a:cubicBezTo>
                  <a:cubicBezTo>
                    <a:pt x="1036663" y="827465"/>
                    <a:pt x="1060840" y="803288"/>
                    <a:pt x="1090663" y="803288"/>
                  </a:cubicBezTo>
                  <a:cubicBezTo>
                    <a:pt x="1105575" y="803288"/>
                    <a:pt x="1119075" y="809333"/>
                    <a:pt x="1128847" y="819105"/>
                  </a:cubicBezTo>
                  <a:close/>
                  <a:moveTo>
                    <a:pt x="1467427" y="1211442"/>
                  </a:moveTo>
                  <a:cubicBezTo>
                    <a:pt x="1479903" y="1228389"/>
                    <a:pt x="1481792" y="1251834"/>
                    <a:pt x="1470368" y="1271064"/>
                  </a:cubicBezTo>
                  <a:cubicBezTo>
                    <a:pt x="1455135" y="1296703"/>
                    <a:pt x="1422001" y="1305140"/>
                    <a:pt x="1396361" y="1289907"/>
                  </a:cubicBezTo>
                  <a:cubicBezTo>
                    <a:pt x="1370721" y="1274674"/>
                    <a:pt x="1362286" y="1241540"/>
                    <a:pt x="1377518" y="1215901"/>
                  </a:cubicBezTo>
                  <a:cubicBezTo>
                    <a:pt x="1392751" y="1190262"/>
                    <a:pt x="1425885" y="1181825"/>
                    <a:pt x="1451524" y="1197057"/>
                  </a:cubicBezTo>
                  <a:cubicBezTo>
                    <a:pt x="1457934" y="1200866"/>
                    <a:pt x="1463269" y="1205793"/>
                    <a:pt x="1467427" y="1211442"/>
                  </a:cubicBezTo>
                  <a:close/>
                  <a:moveTo>
                    <a:pt x="639421" y="184565"/>
                  </a:moveTo>
                  <a:cubicBezTo>
                    <a:pt x="649193" y="194337"/>
                    <a:pt x="655237" y="207837"/>
                    <a:pt x="655237" y="222748"/>
                  </a:cubicBezTo>
                  <a:cubicBezTo>
                    <a:pt x="655237" y="252571"/>
                    <a:pt x="631060" y="276748"/>
                    <a:pt x="601237" y="276749"/>
                  </a:cubicBezTo>
                  <a:cubicBezTo>
                    <a:pt x="571414" y="276748"/>
                    <a:pt x="547237" y="252571"/>
                    <a:pt x="547237" y="222748"/>
                  </a:cubicBezTo>
                  <a:cubicBezTo>
                    <a:pt x="547237" y="192925"/>
                    <a:pt x="571414" y="168748"/>
                    <a:pt x="601237" y="168748"/>
                  </a:cubicBezTo>
                  <a:cubicBezTo>
                    <a:pt x="616148" y="168748"/>
                    <a:pt x="629649" y="174793"/>
                    <a:pt x="639421" y="184565"/>
                  </a:cubicBezTo>
                  <a:close/>
                  <a:moveTo>
                    <a:pt x="1226878" y="885338"/>
                  </a:moveTo>
                  <a:cubicBezTo>
                    <a:pt x="1236651" y="895111"/>
                    <a:pt x="1242694" y="908611"/>
                    <a:pt x="1242694" y="923522"/>
                  </a:cubicBezTo>
                  <a:cubicBezTo>
                    <a:pt x="1242694" y="953345"/>
                    <a:pt x="1218517" y="977522"/>
                    <a:pt x="1188695" y="977522"/>
                  </a:cubicBezTo>
                  <a:cubicBezTo>
                    <a:pt x="1158871" y="977522"/>
                    <a:pt x="1134694" y="953345"/>
                    <a:pt x="1134694" y="923522"/>
                  </a:cubicBezTo>
                  <a:cubicBezTo>
                    <a:pt x="1134694" y="893699"/>
                    <a:pt x="1158871" y="869522"/>
                    <a:pt x="1188694" y="869522"/>
                  </a:cubicBezTo>
                  <a:cubicBezTo>
                    <a:pt x="1203606" y="869522"/>
                    <a:pt x="1217106" y="875567"/>
                    <a:pt x="1226878" y="885338"/>
                  </a:cubicBezTo>
                  <a:close/>
                  <a:moveTo>
                    <a:pt x="965980" y="533157"/>
                  </a:moveTo>
                  <a:cubicBezTo>
                    <a:pt x="975752" y="542930"/>
                    <a:pt x="981796" y="556430"/>
                    <a:pt x="981796" y="571341"/>
                  </a:cubicBezTo>
                  <a:cubicBezTo>
                    <a:pt x="981796" y="601164"/>
                    <a:pt x="957619" y="625341"/>
                    <a:pt x="927796" y="625341"/>
                  </a:cubicBezTo>
                  <a:cubicBezTo>
                    <a:pt x="897973" y="625341"/>
                    <a:pt x="873796" y="601164"/>
                    <a:pt x="873796" y="571341"/>
                  </a:cubicBezTo>
                  <a:cubicBezTo>
                    <a:pt x="873796" y="541518"/>
                    <a:pt x="897973" y="517341"/>
                    <a:pt x="927796" y="517341"/>
                  </a:cubicBezTo>
                  <a:cubicBezTo>
                    <a:pt x="942707" y="517341"/>
                    <a:pt x="956208" y="523385"/>
                    <a:pt x="965980" y="533157"/>
                  </a:cubicBezTo>
                  <a:close/>
                  <a:moveTo>
                    <a:pt x="1413560" y="1067621"/>
                  </a:moveTo>
                  <a:cubicBezTo>
                    <a:pt x="1423332" y="1077394"/>
                    <a:pt x="1429376" y="1090893"/>
                    <a:pt x="1429376" y="1105804"/>
                  </a:cubicBezTo>
                  <a:cubicBezTo>
                    <a:pt x="1429376" y="1135628"/>
                    <a:pt x="1405199" y="1159805"/>
                    <a:pt x="1375376" y="1159805"/>
                  </a:cubicBezTo>
                  <a:cubicBezTo>
                    <a:pt x="1367920" y="1159804"/>
                    <a:pt x="1360817" y="1158293"/>
                    <a:pt x="1354357" y="1155561"/>
                  </a:cubicBezTo>
                  <a:lnTo>
                    <a:pt x="1350422" y="1152908"/>
                  </a:lnTo>
                  <a:lnTo>
                    <a:pt x="1360337" y="1167613"/>
                  </a:lnTo>
                  <a:cubicBezTo>
                    <a:pt x="1363069" y="1174073"/>
                    <a:pt x="1364580" y="1181176"/>
                    <a:pt x="1364580" y="1188632"/>
                  </a:cubicBezTo>
                  <a:cubicBezTo>
                    <a:pt x="1364580" y="1218455"/>
                    <a:pt x="1340403" y="1242632"/>
                    <a:pt x="1310581" y="1242632"/>
                  </a:cubicBezTo>
                  <a:cubicBezTo>
                    <a:pt x="1280757" y="1242631"/>
                    <a:pt x="1256580" y="1218454"/>
                    <a:pt x="1256580" y="1188632"/>
                  </a:cubicBezTo>
                  <a:cubicBezTo>
                    <a:pt x="1256580" y="1158809"/>
                    <a:pt x="1280757" y="1134632"/>
                    <a:pt x="1310580" y="1134631"/>
                  </a:cubicBezTo>
                  <a:cubicBezTo>
                    <a:pt x="1318036" y="1134631"/>
                    <a:pt x="1325139" y="1136142"/>
                    <a:pt x="1331599" y="1138875"/>
                  </a:cubicBezTo>
                  <a:lnTo>
                    <a:pt x="1335534" y="1141528"/>
                  </a:lnTo>
                  <a:lnTo>
                    <a:pt x="1325620" y="1126823"/>
                  </a:lnTo>
                  <a:cubicBezTo>
                    <a:pt x="1322887" y="1120363"/>
                    <a:pt x="1321376" y="1113260"/>
                    <a:pt x="1321376" y="1105805"/>
                  </a:cubicBezTo>
                  <a:cubicBezTo>
                    <a:pt x="1321376" y="1075981"/>
                    <a:pt x="1345553" y="1051804"/>
                    <a:pt x="1375376" y="1051804"/>
                  </a:cubicBezTo>
                  <a:cubicBezTo>
                    <a:pt x="1390288" y="1051804"/>
                    <a:pt x="1403788" y="1057849"/>
                    <a:pt x="1413560" y="1067621"/>
                  </a:cubicBezTo>
                  <a:close/>
                  <a:moveTo>
                    <a:pt x="860075" y="380872"/>
                  </a:moveTo>
                  <a:cubicBezTo>
                    <a:pt x="869848" y="390645"/>
                    <a:pt x="875892" y="404144"/>
                    <a:pt x="875891" y="419056"/>
                  </a:cubicBezTo>
                  <a:cubicBezTo>
                    <a:pt x="875892" y="448879"/>
                    <a:pt x="851715" y="473056"/>
                    <a:pt x="821892" y="473056"/>
                  </a:cubicBezTo>
                  <a:cubicBezTo>
                    <a:pt x="792068" y="473055"/>
                    <a:pt x="767891" y="448878"/>
                    <a:pt x="767891" y="419056"/>
                  </a:cubicBezTo>
                  <a:cubicBezTo>
                    <a:pt x="767891" y="389233"/>
                    <a:pt x="792068" y="365056"/>
                    <a:pt x="821891" y="365055"/>
                  </a:cubicBezTo>
                  <a:cubicBezTo>
                    <a:pt x="836803" y="365056"/>
                    <a:pt x="850303" y="371100"/>
                    <a:pt x="860075" y="380872"/>
                  </a:cubicBezTo>
                  <a:close/>
                  <a:moveTo>
                    <a:pt x="1129484" y="700927"/>
                  </a:moveTo>
                  <a:cubicBezTo>
                    <a:pt x="1139256" y="710700"/>
                    <a:pt x="1145300" y="724199"/>
                    <a:pt x="1145300" y="739110"/>
                  </a:cubicBezTo>
                  <a:cubicBezTo>
                    <a:pt x="1145300" y="768934"/>
                    <a:pt x="1121123" y="793111"/>
                    <a:pt x="1091300" y="793111"/>
                  </a:cubicBezTo>
                  <a:cubicBezTo>
                    <a:pt x="1061477" y="793110"/>
                    <a:pt x="1037300" y="768933"/>
                    <a:pt x="1037300" y="739111"/>
                  </a:cubicBezTo>
                  <a:cubicBezTo>
                    <a:pt x="1037300" y="709287"/>
                    <a:pt x="1061477" y="685110"/>
                    <a:pt x="1091300" y="685110"/>
                  </a:cubicBezTo>
                  <a:cubicBezTo>
                    <a:pt x="1106211" y="685111"/>
                    <a:pt x="1119712" y="691155"/>
                    <a:pt x="1129484" y="700927"/>
                  </a:cubicBezTo>
                  <a:close/>
                  <a:moveTo>
                    <a:pt x="798818" y="267484"/>
                  </a:moveTo>
                  <a:cubicBezTo>
                    <a:pt x="808591" y="277257"/>
                    <a:pt x="814634" y="290756"/>
                    <a:pt x="814634" y="305667"/>
                  </a:cubicBezTo>
                  <a:cubicBezTo>
                    <a:pt x="814634" y="335491"/>
                    <a:pt x="790457" y="359668"/>
                    <a:pt x="760634" y="359668"/>
                  </a:cubicBezTo>
                  <a:cubicBezTo>
                    <a:pt x="730811" y="359667"/>
                    <a:pt x="706634" y="335490"/>
                    <a:pt x="706634" y="305668"/>
                  </a:cubicBezTo>
                  <a:cubicBezTo>
                    <a:pt x="706634" y="275844"/>
                    <a:pt x="730811" y="251667"/>
                    <a:pt x="760634" y="251667"/>
                  </a:cubicBezTo>
                  <a:cubicBezTo>
                    <a:pt x="775546" y="251668"/>
                    <a:pt x="789046" y="257712"/>
                    <a:pt x="798818" y="267484"/>
                  </a:cubicBezTo>
                  <a:close/>
                  <a:moveTo>
                    <a:pt x="1077069" y="591459"/>
                  </a:moveTo>
                  <a:cubicBezTo>
                    <a:pt x="1086842" y="601231"/>
                    <a:pt x="1092885" y="614731"/>
                    <a:pt x="1092885" y="629642"/>
                  </a:cubicBezTo>
                  <a:cubicBezTo>
                    <a:pt x="1092885" y="659465"/>
                    <a:pt x="1068708" y="683642"/>
                    <a:pt x="1038886" y="683643"/>
                  </a:cubicBezTo>
                  <a:cubicBezTo>
                    <a:pt x="1009062" y="683642"/>
                    <a:pt x="984885" y="659465"/>
                    <a:pt x="984885" y="629642"/>
                  </a:cubicBezTo>
                  <a:cubicBezTo>
                    <a:pt x="984885" y="599819"/>
                    <a:pt x="1009062" y="575642"/>
                    <a:pt x="1038885" y="575642"/>
                  </a:cubicBezTo>
                  <a:cubicBezTo>
                    <a:pt x="1053797" y="575642"/>
                    <a:pt x="1067297" y="581687"/>
                    <a:pt x="1077069" y="591459"/>
                  </a:cubicBezTo>
                  <a:close/>
                  <a:moveTo>
                    <a:pt x="1339667" y="910027"/>
                  </a:moveTo>
                  <a:cubicBezTo>
                    <a:pt x="1349439" y="919799"/>
                    <a:pt x="1355483" y="933299"/>
                    <a:pt x="1355483" y="948211"/>
                  </a:cubicBezTo>
                  <a:cubicBezTo>
                    <a:pt x="1355483" y="970578"/>
                    <a:pt x="1341884" y="989770"/>
                    <a:pt x="1322503" y="997968"/>
                  </a:cubicBezTo>
                  <a:lnTo>
                    <a:pt x="1303770" y="1001749"/>
                  </a:lnTo>
                  <a:lnTo>
                    <a:pt x="1311479" y="1013183"/>
                  </a:lnTo>
                  <a:cubicBezTo>
                    <a:pt x="1314212" y="1019643"/>
                    <a:pt x="1315723" y="1026746"/>
                    <a:pt x="1315722" y="1034201"/>
                  </a:cubicBezTo>
                  <a:cubicBezTo>
                    <a:pt x="1315723" y="1064025"/>
                    <a:pt x="1291546" y="1088202"/>
                    <a:pt x="1261723" y="1088202"/>
                  </a:cubicBezTo>
                  <a:lnTo>
                    <a:pt x="1248828" y="1085598"/>
                  </a:lnTo>
                  <a:lnTo>
                    <a:pt x="1259251" y="1101058"/>
                  </a:lnTo>
                  <a:cubicBezTo>
                    <a:pt x="1261983" y="1107518"/>
                    <a:pt x="1263495" y="1114621"/>
                    <a:pt x="1263494" y="1122077"/>
                  </a:cubicBezTo>
                  <a:cubicBezTo>
                    <a:pt x="1263495" y="1151900"/>
                    <a:pt x="1239318" y="1176077"/>
                    <a:pt x="1209495" y="1176077"/>
                  </a:cubicBezTo>
                  <a:cubicBezTo>
                    <a:pt x="1179671" y="1176076"/>
                    <a:pt x="1155494" y="1151899"/>
                    <a:pt x="1155495" y="1122077"/>
                  </a:cubicBezTo>
                  <a:cubicBezTo>
                    <a:pt x="1155494" y="1092254"/>
                    <a:pt x="1179671" y="1068077"/>
                    <a:pt x="1209494" y="1068076"/>
                  </a:cubicBezTo>
                  <a:lnTo>
                    <a:pt x="1222389" y="1070680"/>
                  </a:lnTo>
                  <a:lnTo>
                    <a:pt x="1211966" y="1055220"/>
                  </a:lnTo>
                  <a:cubicBezTo>
                    <a:pt x="1209234" y="1048760"/>
                    <a:pt x="1207723" y="1041657"/>
                    <a:pt x="1207723" y="1034202"/>
                  </a:cubicBezTo>
                  <a:cubicBezTo>
                    <a:pt x="1207722" y="1011834"/>
                    <a:pt x="1221322" y="992642"/>
                    <a:pt x="1240703" y="984445"/>
                  </a:cubicBezTo>
                  <a:lnTo>
                    <a:pt x="1259435" y="980663"/>
                  </a:lnTo>
                  <a:lnTo>
                    <a:pt x="1251727" y="969230"/>
                  </a:lnTo>
                  <a:cubicBezTo>
                    <a:pt x="1248994" y="962769"/>
                    <a:pt x="1247483" y="955666"/>
                    <a:pt x="1247483" y="948211"/>
                  </a:cubicBezTo>
                  <a:cubicBezTo>
                    <a:pt x="1247483" y="918388"/>
                    <a:pt x="1271660" y="894211"/>
                    <a:pt x="1301483" y="894210"/>
                  </a:cubicBezTo>
                  <a:cubicBezTo>
                    <a:pt x="1316395" y="894211"/>
                    <a:pt x="1329895" y="900255"/>
                    <a:pt x="1339667" y="910027"/>
                  </a:cubicBezTo>
                  <a:close/>
                  <a:moveTo>
                    <a:pt x="1248468" y="780696"/>
                  </a:moveTo>
                  <a:cubicBezTo>
                    <a:pt x="1258240" y="790468"/>
                    <a:pt x="1264284" y="803969"/>
                    <a:pt x="1264284" y="818880"/>
                  </a:cubicBezTo>
                  <a:cubicBezTo>
                    <a:pt x="1264284" y="848703"/>
                    <a:pt x="1240107" y="872880"/>
                    <a:pt x="1210284" y="872880"/>
                  </a:cubicBezTo>
                  <a:cubicBezTo>
                    <a:pt x="1180461" y="872880"/>
                    <a:pt x="1156284" y="848702"/>
                    <a:pt x="1156284" y="818880"/>
                  </a:cubicBezTo>
                  <a:cubicBezTo>
                    <a:pt x="1156284" y="789057"/>
                    <a:pt x="1180461" y="764880"/>
                    <a:pt x="1210284" y="764880"/>
                  </a:cubicBezTo>
                  <a:cubicBezTo>
                    <a:pt x="1225195" y="764880"/>
                    <a:pt x="1238696" y="770924"/>
                    <a:pt x="1248468" y="780696"/>
                  </a:cubicBezTo>
                  <a:close/>
                  <a:moveTo>
                    <a:pt x="651505" y="44762"/>
                  </a:moveTo>
                  <a:cubicBezTo>
                    <a:pt x="661277" y="54534"/>
                    <a:pt x="667322" y="68034"/>
                    <a:pt x="667322" y="82945"/>
                  </a:cubicBezTo>
                  <a:cubicBezTo>
                    <a:pt x="667322" y="112768"/>
                    <a:pt x="643145" y="136945"/>
                    <a:pt x="613322" y="136946"/>
                  </a:cubicBezTo>
                  <a:cubicBezTo>
                    <a:pt x="583499" y="136945"/>
                    <a:pt x="559322" y="112768"/>
                    <a:pt x="559322" y="82945"/>
                  </a:cubicBezTo>
                  <a:cubicBezTo>
                    <a:pt x="559322" y="53122"/>
                    <a:pt x="583499" y="28945"/>
                    <a:pt x="613322" y="28945"/>
                  </a:cubicBezTo>
                  <a:cubicBezTo>
                    <a:pt x="628233" y="28945"/>
                    <a:pt x="641733" y="34990"/>
                    <a:pt x="651505" y="44762"/>
                  </a:cubicBezTo>
                  <a:close/>
                  <a:moveTo>
                    <a:pt x="759407" y="158498"/>
                  </a:moveTo>
                  <a:cubicBezTo>
                    <a:pt x="769179" y="168271"/>
                    <a:pt x="775223" y="181770"/>
                    <a:pt x="775223" y="196681"/>
                  </a:cubicBezTo>
                  <a:cubicBezTo>
                    <a:pt x="775223" y="226505"/>
                    <a:pt x="751046" y="250682"/>
                    <a:pt x="721223" y="250682"/>
                  </a:cubicBezTo>
                  <a:cubicBezTo>
                    <a:pt x="691400" y="250681"/>
                    <a:pt x="667223" y="226504"/>
                    <a:pt x="667223" y="196682"/>
                  </a:cubicBezTo>
                  <a:cubicBezTo>
                    <a:pt x="667223" y="166858"/>
                    <a:pt x="691400" y="142681"/>
                    <a:pt x="721223" y="142681"/>
                  </a:cubicBezTo>
                  <a:cubicBezTo>
                    <a:pt x="736134" y="142682"/>
                    <a:pt x="749635" y="148726"/>
                    <a:pt x="759407" y="158498"/>
                  </a:cubicBezTo>
                  <a:close/>
                  <a:moveTo>
                    <a:pt x="1533087" y="1089522"/>
                  </a:moveTo>
                  <a:cubicBezTo>
                    <a:pt x="1545562" y="1106469"/>
                    <a:pt x="1547452" y="1129914"/>
                    <a:pt x="1536027" y="1149144"/>
                  </a:cubicBezTo>
                  <a:cubicBezTo>
                    <a:pt x="1520794" y="1174783"/>
                    <a:pt x="1487660" y="1183220"/>
                    <a:pt x="1462021" y="1167987"/>
                  </a:cubicBezTo>
                  <a:cubicBezTo>
                    <a:pt x="1436381" y="1152754"/>
                    <a:pt x="1427945" y="1119620"/>
                    <a:pt x="1443178" y="1093981"/>
                  </a:cubicBezTo>
                  <a:cubicBezTo>
                    <a:pt x="1458411" y="1068342"/>
                    <a:pt x="1491545" y="1059905"/>
                    <a:pt x="1517184" y="1075137"/>
                  </a:cubicBezTo>
                  <a:cubicBezTo>
                    <a:pt x="1523594" y="1078946"/>
                    <a:pt x="1528929" y="1083873"/>
                    <a:pt x="1533087" y="1089522"/>
                  </a:cubicBezTo>
                  <a:close/>
                  <a:moveTo>
                    <a:pt x="979058" y="413063"/>
                  </a:moveTo>
                  <a:cubicBezTo>
                    <a:pt x="988831" y="422836"/>
                    <a:pt x="994875" y="436335"/>
                    <a:pt x="994874" y="451246"/>
                  </a:cubicBezTo>
                  <a:cubicBezTo>
                    <a:pt x="994875" y="481070"/>
                    <a:pt x="970698" y="505247"/>
                    <a:pt x="940875" y="505247"/>
                  </a:cubicBezTo>
                  <a:cubicBezTo>
                    <a:pt x="911051" y="505246"/>
                    <a:pt x="886874" y="481069"/>
                    <a:pt x="886875" y="451247"/>
                  </a:cubicBezTo>
                  <a:cubicBezTo>
                    <a:pt x="886874" y="421423"/>
                    <a:pt x="911051" y="397246"/>
                    <a:pt x="940874" y="397246"/>
                  </a:cubicBezTo>
                  <a:cubicBezTo>
                    <a:pt x="955786" y="397247"/>
                    <a:pt x="969286" y="403291"/>
                    <a:pt x="979058" y="413063"/>
                  </a:cubicBezTo>
                  <a:close/>
                  <a:moveTo>
                    <a:pt x="1445799" y="964016"/>
                  </a:moveTo>
                  <a:cubicBezTo>
                    <a:pt x="1455571" y="973788"/>
                    <a:pt x="1461616" y="987289"/>
                    <a:pt x="1461616" y="1002200"/>
                  </a:cubicBezTo>
                  <a:cubicBezTo>
                    <a:pt x="1461616" y="1032023"/>
                    <a:pt x="1437439" y="1056200"/>
                    <a:pt x="1407616" y="1056200"/>
                  </a:cubicBezTo>
                  <a:cubicBezTo>
                    <a:pt x="1377793" y="1056200"/>
                    <a:pt x="1353616" y="1032023"/>
                    <a:pt x="1353616" y="1002200"/>
                  </a:cubicBezTo>
                  <a:cubicBezTo>
                    <a:pt x="1353616" y="972377"/>
                    <a:pt x="1377793" y="948200"/>
                    <a:pt x="1407616" y="948200"/>
                  </a:cubicBezTo>
                  <a:cubicBezTo>
                    <a:pt x="1422527" y="948200"/>
                    <a:pt x="1436027" y="954244"/>
                    <a:pt x="1445799" y="964016"/>
                  </a:cubicBezTo>
                  <a:close/>
                  <a:moveTo>
                    <a:pt x="1247872" y="659326"/>
                  </a:moveTo>
                  <a:cubicBezTo>
                    <a:pt x="1257645" y="669099"/>
                    <a:pt x="1263688" y="682598"/>
                    <a:pt x="1263688" y="697510"/>
                  </a:cubicBezTo>
                  <a:cubicBezTo>
                    <a:pt x="1263689" y="727333"/>
                    <a:pt x="1239512" y="751510"/>
                    <a:pt x="1209689" y="751510"/>
                  </a:cubicBezTo>
                  <a:cubicBezTo>
                    <a:pt x="1179865" y="751509"/>
                    <a:pt x="1155688" y="727332"/>
                    <a:pt x="1155688" y="697510"/>
                  </a:cubicBezTo>
                  <a:cubicBezTo>
                    <a:pt x="1155688" y="667686"/>
                    <a:pt x="1179865" y="643509"/>
                    <a:pt x="1209688" y="643509"/>
                  </a:cubicBezTo>
                  <a:cubicBezTo>
                    <a:pt x="1224600" y="643510"/>
                    <a:pt x="1238100" y="649554"/>
                    <a:pt x="1247872" y="659326"/>
                  </a:cubicBezTo>
                  <a:close/>
                  <a:moveTo>
                    <a:pt x="927797" y="267622"/>
                  </a:moveTo>
                  <a:cubicBezTo>
                    <a:pt x="937570" y="277395"/>
                    <a:pt x="943614" y="290894"/>
                    <a:pt x="943614" y="305805"/>
                  </a:cubicBezTo>
                  <a:cubicBezTo>
                    <a:pt x="943614" y="335629"/>
                    <a:pt x="919437" y="359806"/>
                    <a:pt x="889614" y="359806"/>
                  </a:cubicBezTo>
                  <a:cubicBezTo>
                    <a:pt x="859790" y="359805"/>
                    <a:pt x="835613" y="335628"/>
                    <a:pt x="835614" y="305806"/>
                  </a:cubicBezTo>
                  <a:cubicBezTo>
                    <a:pt x="835614" y="275983"/>
                    <a:pt x="859791" y="251805"/>
                    <a:pt x="889614" y="251805"/>
                  </a:cubicBezTo>
                  <a:cubicBezTo>
                    <a:pt x="904525" y="251806"/>
                    <a:pt x="918025" y="257850"/>
                    <a:pt x="927797" y="267622"/>
                  </a:cubicBezTo>
                  <a:close/>
                  <a:moveTo>
                    <a:pt x="1094174" y="469450"/>
                  </a:moveTo>
                  <a:cubicBezTo>
                    <a:pt x="1103947" y="479223"/>
                    <a:pt x="1109991" y="492722"/>
                    <a:pt x="1109991" y="507633"/>
                  </a:cubicBezTo>
                  <a:cubicBezTo>
                    <a:pt x="1109991" y="537457"/>
                    <a:pt x="1085814" y="561634"/>
                    <a:pt x="1055991" y="561634"/>
                  </a:cubicBezTo>
                  <a:cubicBezTo>
                    <a:pt x="1026167" y="561633"/>
                    <a:pt x="1001990" y="537456"/>
                    <a:pt x="1001991" y="507634"/>
                  </a:cubicBezTo>
                  <a:cubicBezTo>
                    <a:pt x="1001991" y="477810"/>
                    <a:pt x="1026168" y="453633"/>
                    <a:pt x="1055990" y="453633"/>
                  </a:cubicBezTo>
                  <a:cubicBezTo>
                    <a:pt x="1070902" y="453633"/>
                    <a:pt x="1084402" y="459678"/>
                    <a:pt x="1094174" y="469450"/>
                  </a:cubicBezTo>
                  <a:close/>
                  <a:moveTo>
                    <a:pt x="1367145" y="792128"/>
                  </a:moveTo>
                  <a:cubicBezTo>
                    <a:pt x="1376918" y="801901"/>
                    <a:pt x="1382961" y="815400"/>
                    <a:pt x="1382961" y="830312"/>
                  </a:cubicBezTo>
                  <a:cubicBezTo>
                    <a:pt x="1382961" y="860135"/>
                    <a:pt x="1358784" y="884312"/>
                    <a:pt x="1328962" y="884312"/>
                  </a:cubicBezTo>
                  <a:cubicBezTo>
                    <a:pt x="1299138" y="884311"/>
                    <a:pt x="1274961" y="860134"/>
                    <a:pt x="1274961" y="830312"/>
                  </a:cubicBezTo>
                  <a:cubicBezTo>
                    <a:pt x="1274961" y="800489"/>
                    <a:pt x="1299138" y="776312"/>
                    <a:pt x="1328961" y="776311"/>
                  </a:cubicBezTo>
                  <a:cubicBezTo>
                    <a:pt x="1343873" y="776312"/>
                    <a:pt x="1357373" y="782356"/>
                    <a:pt x="1367145" y="792128"/>
                  </a:cubicBezTo>
                  <a:close/>
                  <a:moveTo>
                    <a:pt x="1193200" y="557316"/>
                  </a:moveTo>
                  <a:cubicBezTo>
                    <a:pt x="1202972" y="567089"/>
                    <a:pt x="1209016" y="580588"/>
                    <a:pt x="1209016" y="595499"/>
                  </a:cubicBezTo>
                  <a:cubicBezTo>
                    <a:pt x="1209016" y="625323"/>
                    <a:pt x="1184839" y="649500"/>
                    <a:pt x="1155016" y="649500"/>
                  </a:cubicBezTo>
                  <a:cubicBezTo>
                    <a:pt x="1125193" y="649499"/>
                    <a:pt x="1101016" y="625322"/>
                    <a:pt x="1101016" y="595500"/>
                  </a:cubicBezTo>
                  <a:cubicBezTo>
                    <a:pt x="1101016" y="565676"/>
                    <a:pt x="1125193" y="541499"/>
                    <a:pt x="1155016" y="541499"/>
                  </a:cubicBezTo>
                  <a:cubicBezTo>
                    <a:pt x="1169928" y="541500"/>
                    <a:pt x="1183428" y="547544"/>
                    <a:pt x="1193200" y="557316"/>
                  </a:cubicBezTo>
                  <a:close/>
                  <a:moveTo>
                    <a:pt x="882195" y="147826"/>
                  </a:moveTo>
                  <a:cubicBezTo>
                    <a:pt x="891968" y="157599"/>
                    <a:pt x="898012" y="171098"/>
                    <a:pt x="898012" y="186009"/>
                  </a:cubicBezTo>
                  <a:cubicBezTo>
                    <a:pt x="898012" y="215833"/>
                    <a:pt x="873835" y="240010"/>
                    <a:pt x="844012" y="240010"/>
                  </a:cubicBezTo>
                  <a:cubicBezTo>
                    <a:pt x="814189" y="240009"/>
                    <a:pt x="790012" y="215832"/>
                    <a:pt x="790012" y="186010"/>
                  </a:cubicBezTo>
                  <a:cubicBezTo>
                    <a:pt x="790012" y="156186"/>
                    <a:pt x="814189" y="132009"/>
                    <a:pt x="844012" y="132009"/>
                  </a:cubicBezTo>
                  <a:cubicBezTo>
                    <a:pt x="858923" y="132010"/>
                    <a:pt x="872424" y="138054"/>
                    <a:pt x="882195" y="147826"/>
                  </a:cubicBezTo>
                  <a:close/>
                  <a:moveTo>
                    <a:pt x="784846" y="16402"/>
                  </a:moveTo>
                  <a:cubicBezTo>
                    <a:pt x="794619" y="26174"/>
                    <a:pt x="800663" y="39674"/>
                    <a:pt x="800663" y="54585"/>
                  </a:cubicBezTo>
                  <a:cubicBezTo>
                    <a:pt x="800663" y="84408"/>
                    <a:pt x="776486" y="108585"/>
                    <a:pt x="746663" y="108586"/>
                  </a:cubicBezTo>
                  <a:cubicBezTo>
                    <a:pt x="716839" y="108585"/>
                    <a:pt x="692663" y="84408"/>
                    <a:pt x="692663" y="54586"/>
                  </a:cubicBezTo>
                  <a:cubicBezTo>
                    <a:pt x="692663" y="24762"/>
                    <a:pt x="716840" y="585"/>
                    <a:pt x="746663" y="585"/>
                  </a:cubicBezTo>
                  <a:cubicBezTo>
                    <a:pt x="761574" y="585"/>
                    <a:pt x="775074" y="6630"/>
                    <a:pt x="784846" y="16402"/>
                  </a:cubicBezTo>
                  <a:close/>
                  <a:moveTo>
                    <a:pt x="1576977" y="972283"/>
                  </a:moveTo>
                  <a:cubicBezTo>
                    <a:pt x="1589453" y="989230"/>
                    <a:pt x="1591342" y="1012676"/>
                    <a:pt x="1579918" y="1031906"/>
                  </a:cubicBezTo>
                  <a:cubicBezTo>
                    <a:pt x="1564685" y="1057545"/>
                    <a:pt x="1531551" y="1065981"/>
                    <a:pt x="1505911" y="1050749"/>
                  </a:cubicBezTo>
                  <a:cubicBezTo>
                    <a:pt x="1480272" y="1035516"/>
                    <a:pt x="1471836" y="1002382"/>
                    <a:pt x="1487068" y="976742"/>
                  </a:cubicBezTo>
                  <a:cubicBezTo>
                    <a:pt x="1502301" y="951103"/>
                    <a:pt x="1535435" y="942666"/>
                    <a:pt x="1561074" y="957899"/>
                  </a:cubicBezTo>
                  <a:cubicBezTo>
                    <a:pt x="1567484" y="961707"/>
                    <a:pt x="1572819" y="966634"/>
                    <a:pt x="1576977" y="972283"/>
                  </a:cubicBezTo>
                  <a:close/>
                  <a:moveTo>
                    <a:pt x="1473279" y="846118"/>
                  </a:moveTo>
                  <a:cubicBezTo>
                    <a:pt x="1483052" y="855890"/>
                    <a:pt x="1489095" y="869390"/>
                    <a:pt x="1489095" y="884301"/>
                  </a:cubicBezTo>
                  <a:cubicBezTo>
                    <a:pt x="1489096" y="914124"/>
                    <a:pt x="1464919" y="938301"/>
                    <a:pt x="1435096" y="938301"/>
                  </a:cubicBezTo>
                  <a:cubicBezTo>
                    <a:pt x="1405272" y="938301"/>
                    <a:pt x="1381095" y="914124"/>
                    <a:pt x="1381096" y="884301"/>
                  </a:cubicBezTo>
                  <a:cubicBezTo>
                    <a:pt x="1381095" y="854478"/>
                    <a:pt x="1405272" y="830301"/>
                    <a:pt x="1435095" y="830301"/>
                  </a:cubicBezTo>
                  <a:cubicBezTo>
                    <a:pt x="1450007" y="830301"/>
                    <a:pt x="1463507" y="836346"/>
                    <a:pt x="1473279" y="846118"/>
                  </a:cubicBezTo>
                  <a:close/>
                  <a:moveTo>
                    <a:pt x="1050860" y="313258"/>
                  </a:moveTo>
                  <a:cubicBezTo>
                    <a:pt x="1060632" y="323030"/>
                    <a:pt x="1066676" y="336530"/>
                    <a:pt x="1066676" y="351441"/>
                  </a:cubicBezTo>
                  <a:cubicBezTo>
                    <a:pt x="1066676" y="381264"/>
                    <a:pt x="1042499" y="405441"/>
                    <a:pt x="1012676" y="405441"/>
                  </a:cubicBezTo>
                  <a:cubicBezTo>
                    <a:pt x="982853" y="405441"/>
                    <a:pt x="958676" y="381264"/>
                    <a:pt x="958676" y="351441"/>
                  </a:cubicBezTo>
                  <a:cubicBezTo>
                    <a:pt x="958676" y="321618"/>
                    <a:pt x="982853" y="297441"/>
                    <a:pt x="1012676" y="297441"/>
                  </a:cubicBezTo>
                  <a:cubicBezTo>
                    <a:pt x="1027587" y="297441"/>
                    <a:pt x="1041088" y="303486"/>
                    <a:pt x="1050860" y="313258"/>
                  </a:cubicBezTo>
                  <a:close/>
                  <a:moveTo>
                    <a:pt x="1363901" y="674342"/>
                  </a:moveTo>
                  <a:cubicBezTo>
                    <a:pt x="1373674" y="684114"/>
                    <a:pt x="1379718" y="697614"/>
                    <a:pt x="1379717" y="712525"/>
                  </a:cubicBezTo>
                  <a:cubicBezTo>
                    <a:pt x="1379718" y="742348"/>
                    <a:pt x="1355541" y="766525"/>
                    <a:pt x="1325718" y="766526"/>
                  </a:cubicBezTo>
                  <a:cubicBezTo>
                    <a:pt x="1295894" y="766525"/>
                    <a:pt x="1271717" y="742348"/>
                    <a:pt x="1271718" y="712525"/>
                  </a:cubicBezTo>
                  <a:cubicBezTo>
                    <a:pt x="1271717" y="682702"/>
                    <a:pt x="1295894" y="658525"/>
                    <a:pt x="1325717" y="658525"/>
                  </a:cubicBezTo>
                  <a:cubicBezTo>
                    <a:pt x="1340629" y="658525"/>
                    <a:pt x="1354129" y="664570"/>
                    <a:pt x="1363901" y="674342"/>
                  </a:cubicBezTo>
                  <a:close/>
                  <a:moveTo>
                    <a:pt x="1160136" y="374458"/>
                  </a:moveTo>
                  <a:cubicBezTo>
                    <a:pt x="1169909" y="384231"/>
                    <a:pt x="1175952" y="397730"/>
                    <a:pt x="1175952" y="412642"/>
                  </a:cubicBezTo>
                  <a:cubicBezTo>
                    <a:pt x="1175952" y="442465"/>
                    <a:pt x="1151776" y="466642"/>
                    <a:pt x="1121953" y="466642"/>
                  </a:cubicBezTo>
                  <a:cubicBezTo>
                    <a:pt x="1092129" y="466641"/>
                    <a:pt x="1067952" y="442464"/>
                    <a:pt x="1067952" y="412642"/>
                  </a:cubicBezTo>
                  <a:cubicBezTo>
                    <a:pt x="1067952" y="382818"/>
                    <a:pt x="1092129" y="358642"/>
                    <a:pt x="1121952" y="358641"/>
                  </a:cubicBezTo>
                  <a:cubicBezTo>
                    <a:pt x="1136864" y="358642"/>
                    <a:pt x="1150364" y="364686"/>
                    <a:pt x="1160136" y="374458"/>
                  </a:cubicBezTo>
                  <a:close/>
                  <a:moveTo>
                    <a:pt x="1328118" y="559562"/>
                  </a:moveTo>
                  <a:cubicBezTo>
                    <a:pt x="1337891" y="569335"/>
                    <a:pt x="1343934" y="582834"/>
                    <a:pt x="1343934" y="597745"/>
                  </a:cubicBezTo>
                  <a:cubicBezTo>
                    <a:pt x="1343934" y="627569"/>
                    <a:pt x="1319758" y="651746"/>
                    <a:pt x="1289935" y="651746"/>
                  </a:cubicBezTo>
                  <a:cubicBezTo>
                    <a:pt x="1260111" y="651745"/>
                    <a:pt x="1235934" y="627568"/>
                    <a:pt x="1235934" y="597746"/>
                  </a:cubicBezTo>
                  <a:cubicBezTo>
                    <a:pt x="1235934" y="567922"/>
                    <a:pt x="1260111" y="543745"/>
                    <a:pt x="1289934" y="543745"/>
                  </a:cubicBezTo>
                  <a:cubicBezTo>
                    <a:pt x="1304846" y="543745"/>
                    <a:pt x="1318346" y="549790"/>
                    <a:pt x="1328118" y="559562"/>
                  </a:cubicBezTo>
                  <a:close/>
                  <a:moveTo>
                    <a:pt x="1013133" y="167356"/>
                  </a:moveTo>
                  <a:cubicBezTo>
                    <a:pt x="1022906" y="177128"/>
                    <a:pt x="1028950" y="190628"/>
                    <a:pt x="1028950" y="205539"/>
                  </a:cubicBezTo>
                  <a:cubicBezTo>
                    <a:pt x="1028950" y="235362"/>
                    <a:pt x="1004773" y="259539"/>
                    <a:pt x="974950" y="259540"/>
                  </a:cubicBezTo>
                  <a:cubicBezTo>
                    <a:pt x="945126" y="259539"/>
                    <a:pt x="920949" y="235362"/>
                    <a:pt x="920950" y="205539"/>
                  </a:cubicBezTo>
                  <a:cubicBezTo>
                    <a:pt x="920950" y="175716"/>
                    <a:pt x="945127" y="151539"/>
                    <a:pt x="974949" y="151539"/>
                  </a:cubicBezTo>
                  <a:cubicBezTo>
                    <a:pt x="989861" y="151539"/>
                    <a:pt x="1003361" y="157584"/>
                    <a:pt x="1013133" y="167356"/>
                  </a:cubicBezTo>
                  <a:close/>
                  <a:moveTo>
                    <a:pt x="1253566" y="448726"/>
                  </a:moveTo>
                  <a:cubicBezTo>
                    <a:pt x="1263339" y="458498"/>
                    <a:pt x="1269383" y="471998"/>
                    <a:pt x="1269382" y="486909"/>
                  </a:cubicBezTo>
                  <a:cubicBezTo>
                    <a:pt x="1269383" y="516732"/>
                    <a:pt x="1245206" y="540909"/>
                    <a:pt x="1215383" y="540910"/>
                  </a:cubicBezTo>
                  <a:cubicBezTo>
                    <a:pt x="1185559" y="540909"/>
                    <a:pt x="1161382" y="516732"/>
                    <a:pt x="1161383" y="486909"/>
                  </a:cubicBezTo>
                  <a:cubicBezTo>
                    <a:pt x="1161382" y="457086"/>
                    <a:pt x="1185559" y="432909"/>
                    <a:pt x="1215382" y="432909"/>
                  </a:cubicBezTo>
                  <a:cubicBezTo>
                    <a:pt x="1230294" y="432909"/>
                    <a:pt x="1243794" y="438954"/>
                    <a:pt x="1253566" y="448726"/>
                  </a:cubicBezTo>
                  <a:close/>
                  <a:moveTo>
                    <a:pt x="1481171" y="716350"/>
                  </a:moveTo>
                  <a:cubicBezTo>
                    <a:pt x="1490944" y="726123"/>
                    <a:pt x="1496988" y="739622"/>
                    <a:pt x="1496988" y="754533"/>
                  </a:cubicBezTo>
                  <a:cubicBezTo>
                    <a:pt x="1496988" y="784357"/>
                    <a:pt x="1472811" y="808534"/>
                    <a:pt x="1442988" y="808534"/>
                  </a:cubicBezTo>
                  <a:cubicBezTo>
                    <a:pt x="1413165" y="808533"/>
                    <a:pt x="1388988" y="784356"/>
                    <a:pt x="1388988" y="754534"/>
                  </a:cubicBezTo>
                  <a:cubicBezTo>
                    <a:pt x="1388988" y="724710"/>
                    <a:pt x="1413165" y="700533"/>
                    <a:pt x="1442988" y="700533"/>
                  </a:cubicBezTo>
                  <a:cubicBezTo>
                    <a:pt x="1457899" y="700533"/>
                    <a:pt x="1471399" y="706578"/>
                    <a:pt x="1481171" y="716350"/>
                  </a:cubicBezTo>
                  <a:close/>
                  <a:moveTo>
                    <a:pt x="930243" y="19653"/>
                  </a:moveTo>
                  <a:cubicBezTo>
                    <a:pt x="949212" y="42666"/>
                    <a:pt x="945935" y="76700"/>
                    <a:pt x="922922" y="95669"/>
                  </a:cubicBezTo>
                  <a:cubicBezTo>
                    <a:pt x="899909" y="114638"/>
                    <a:pt x="865875" y="111360"/>
                    <a:pt x="846906" y="88348"/>
                  </a:cubicBezTo>
                  <a:cubicBezTo>
                    <a:pt x="827937" y="65335"/>
                    <a:pt x="831215" y="31301"/>
                    <a:pt x="854228" y="12332"/>
                  </a:cubicBezTo>
                  <a:cubicBezTo>
                    <a:pt x="877240" y="-6637"/>
                    <a:pt x="911274" y="-3359"/>
                    <a:pt x="930243" y="19653"/>
                  </a:cubicBezTo>
                  <a:close/>
                  <a:moveTo>
                    <a:pt x="1604991" y="831950"/>
                  </a:moveTo>
                  <a:cubicBezTo>
                    <a:pt x="1617466" y="848897"/>
                    <a:pt x="1619356" y="872342"/>
                    <a:pt x="1607931" y="891572"/>
                  </a:cubicBezTo>
                  <a:cubicBezTo>
                    <a:pt x="1592698" y="917211"/>
                    <a:pt x="1559564" y="925647"/>
                    <a:pt x="1533925" y="910415"/>
                  </a:cubicBezTo>
                  <a:cubicBezTo>
                    <a:pt x="1508285" y="895182"/>
                    <a:pt x="1499849" y="862048"/>
                    <a:pt x="1515082" y="836408"/>
                  </a:cubicBezTo>
                  <a:cubicBezTo>
                    <a:pt x="1530315" y="810769"/>
                    <a:pt x="1563449" y="802333"/>
                    <a:pt x="1589088" y="817565"/>
                  </a:cubicBezTo>
                  <a:cubicBezTo>
                    <a:pt x="1595498" y="821374"/>
                    <a:pt x="1600833" y="826301"/>
                    <a:pt x="1604991" y="831950"/>
                  </a:cubicBezTo>
                  <a:close/>
                  <a:moveTo>
                    <a:pt x="1133075" y="214879"/>
                  </a:moveTo>
                  <a:cubicBezTo>
                    <a:pt x="1142848" y="224652"/>
                    <a:pt x="1148891" y="238152"/>
                    <a:pt x="1148891" y="253063"/>
                  </a:cubicBezTo>
                  <a:cubicBezTo>
                    <a:pt x="1148891" y="282886"/>
                    <a:pt x="1124714" y="307063"/>
                    <a:pt x="1094892" y="307063"/>
                  </a:cubicBezTo>
                  <a:cubicBezTo>
                    <a:pt x="1065068" y="307062"/>
                    <a:pt x="1040891" y="282885"/>
                    <a:pt x="1040891" y="253063"/>
                  </a:cubicBezTo>
                  <a:cubicBezTo>
                    <a:pt x="1040891" y="223240"/>
                    <a:pt x="1065068" y="199063"/>
                    <a:pt x="1094891" y="199063"/>
                  </a:cubicBezTo>
                  <a:cubicBezTo>
                    <a:pt x="1109803" y="199063"/>
                    <a:pt x="1123303" y="205107"/>
                    <a:pt x="1133075" y="214879"/>
                  </a:cubicBezTo>
                  <a:close/>
                  <a:moveTo>
                    <a:pt x="1459277" y="592928"/>
                  </a:moveTo>
                  <a:cubicBezTo>
                    <a:pt x="1469049" y="602699"/>
                    <a:pt x="1475093" y="616200"/>
                    <a:pt x="1475093" y="631111"/>
                  </a:cubicBezTo>
                  <a:cubicBezTo>
                    <a:pt x="1475093" y="660934"/>
                    <a:pt x="1450916" y="685111"/>
                    <a:pt x="1421094" y="685111"/>
                  </a:cubicBezTo>
                  <a:cubicBezTo>
                    <a:pt x="1391270" y="685111"/>
                    <a:pt x="1367093" y="660934"/>
                    <a:pt x="1367093" y="631111"/>
                  </a:cubicBezTo>
                  <a:cubicBezTo>
                    <a:pt x="1367093" y="601288"/>
                    <a:pt x="1391270" y="577111"/>
                    <a:pt x="1421093" y="577111"/>
                  </a:cubicBezTo>
                  <a:cubicBezTo>
                    <a:pt x="1436005" y="577111"/>
                    <a:pt x="1449505" y="583156"/>
                    <a:pt x="1459277" y="592928"/>
                  </a:cubicBezTo>
                  <a:close/>
                  <a:moveTo>
                    <a:pt x="1596495" y="703628"/>
                  </a:moveTo>
                  <a:cubicBezTo>
                    <a:pt x="1608970" y="720575"/>
                    <a:pt x="1610859" y="744021"/>
                    <a:pt x="1599435" y="763250"/>
                  </a:cubicBezTo>
                  <a:cubicBezTo>
                    <a:pt x="1584202" y="788889"/>
                    <a:pt x="1551068" y="797326"/>
                    <a:pt x="1525429" y="782094"/>
                  </a:cubicBezTo>
                  <a:cubicBezTo>
                    <a:pt x="1499789" y="766860"/>
                    <a:pt x="1491353" y="733727"/>
                    <a:pt x="1506586" y="708087"/>
                  </a:cubicBezTo>
                  <a:cubicBezTo>
                    <a:pt x="1521819" y="682448"/>
                    <a:pt x="1554953" y="674011"/>
                    <a:pt x="1580592" y="689244"/>
                  </a:cubicBezTo>
                  <a:cubicBezTo>
                    <a:pt x="1587002" y="693052"/>
                    <a:pt x="1592337" y="697979"/>
                    <a:pt x="1596495" y="703628"/>
                  </a:cubicBezTo>
                  <a:close/>
                  <a:moveTo>
                    <a:pt x="1253289" y="281108"/>
                  </a:moveTo>
                  <a:cubicBezTo>
                    <a:pt x="1263062" y="290881"/>
                    <a:pt x="1269106" y="304380"/>
                    <a:pt x="1269105" y="319291"/>
                  </a:cubicBezTo>
                  <a:cubicBezTo>
                    <a:pt x="1269106" y="349115"/>
                    <a:pt x="1244929" y="373292"/>
                    <a:pt x="1215106" y="373292"/>
                  </a:cubicBezTo>
                  <a:cubicBezTo>
                    <a:pt x="1185282" y="373291"/>
                    <a:pt x="1161105" y="349114"/>
                    <a:pt x="1161106" y="319292"/>
                  </a:cubicBezTo>
                  <a:cubicBezTo>
                    <a:pt x="1161105" y="289468"/>
                    <a:pt x="1185282" y="265291"/>
                    <a:pt x="1215105" y="265291"/>
                  </a:cubicBezTo>
                  <a:cubicBezTo>
                    <a:pt x="1230017" y="265292"/>
                    <a:pt x="1243517" y="271336"/>
                    <a:pt x="1253289" y="281108"/>
                  </a:cubicBezTo>
                  <a:close/>
                  <a:moveTo>
                    <a:pt x="1055486" y="33758"/>
                  </a:moveTo>
                  <a:cubicBezTo>
                    <a:pt x="1074455" y="56770"/>
                    <a:pt x="1071177" y="90804"/>
                    <a:pt x="1048164" y="109773"/>
                  </a:cubicBezTo>
                  <a:cubicBezTo>
                    <a:pt x="1025152" y="128743"/>
                    <a:pt x="991118" y="125465"/>
                    <a:pt x="972149" y="102452"/>
                  </a:cubicBezTo>
                  <a:cubicBezTo>
                    <a:pt x="953179" y="79439"/>
                    <a:pt x="956457" y="45405"/>
                    <a:pt x="979470" y="26436"/>
                  </a:cubicBezTo>
                  <a:cubicBezTo>
                    <a:pt x="1002483" y="7467"/>
                    <a:pt x="1036517" y="10745"/>
                    <a:pt x="1055486" y="33758"/>
                  </a:cubicBezTo>
                  <a:close/>
                  <a:moveTo>
                    <a:pt x="1411560" y="458571"/>
                  </a:moveTo>
                  <a:cubicBezTo>
                    <a:pt x="1421332" y="468344"/>
                    <a:pt x="1427376" y="481843"/>
                    <a:pt x="1427376" y="496754"/>
                  </a:cubicBezTo>
                  <a:cubicBezTo>
                    <a:pt x="1427376" y="526578"/>
                    <a:pt x="1403199" y="550755"/>
                    <a:pt x="1373376" y="550755"/>
                  </a:cubicBezTo>
                  <a:cubicBezTo>
                    <a:pt x="1343553" y="550754"/>
                    <a:pt x="1319376" y="526577"/>
                    <a:pt x="1319376" y="496755"/>
                  </a:cubicBezTo>
                  <a:cubicBezTo>
                    <a:pt x="1319376" y="466931"/>
                    <a:pt x="1343553" y="442754"/>
                    <a:pt x="1373376" y="442754"/>
                  </a:cubicBezTo>
                  <a:cubicBezTo>
                    <a:pt x="1388287" y="442755"/>
                    <a:pt x="1401788" y="448799"/>
                    <a:pt x="1411560" y="458571"/>
                  </a:cubicBezTo>
                  <a:close/>
                  <a:moveTo>
                    <a:pt x="1339417" y="356504"/>
                  </a:moveTo>
                  <a:cubicBezTo>
                    <a:pt x="1349189" y="366277"/>
                    <a:pt x="1355233" y="379776"/>
                    <a:pt x="1355233" y="394688"/>
                  </a:cubicBezTo>
                  <a:cubicBezTo>
                    <a:pt x="1355233" y="424511"/>
                    <a:pt x="1331056" y="448688"/>
                    <a:pt x="1301233" y="448688"/>
                  </a:cubicBezTo>
                  <a:cubicBezTo>
                    <a:pt x="1271410" y="448687"/>
                    <a:pt x="1247233" y="424510"/>
                    <a:pt x="1247233" y="394688"/>
                  </a:cubicBezTo>
                  <a:cubicBezTo>
                    <a:pt x="1247233" y="364865"/>
                    <a:pt x="1271410" y="340688"/>
                    <a:pt x="1301233" y="340687"/>
                  </a:cubicBezTo>
                  <a:cubicBezTo>
                    <a:pt x="1316144" y="340688"/>
                    <a:pt x="1329645" y="346732"/>
                    <a:pt x="1339417" y="356504"/>
                  </a:cubicBezTo>
                  <a:close/>
                  <a:moveTo>
                    <a:pt x="1172151" y="89463"/>
                  </a:moveTo>
                  <a:cubicBezTo>
                    <a:pt x="1191120" y="112475"/>
                    <a:pt x="1187842" y="146509"/>
                    <a:pt x="1164829" y="165478"/>
                  </a:cubicBezTo>
                  <a:cubicBezTo>
                    <a:pt x="1141817" y="184448"/>
                    <a:pt x="1107783" y="181170"/>
                    <a:pt x="1088814" y="158157"/>
                  </a:cubicBezTo>
                  <a:cubicBezTo>
                    <a:pt x="1069844" y="135144"/>
                    <a:pt x="1073122" y="101110"/>
                    <a:pt x="1096135" y="82141"/>
                  </a:cubicBezTo>
                  <a:cubicBezTo>
                    <a:pt x="1119148" y="63172"/>
                    <a:pt x="1153182" y="66450"/>
                    <a:pt x="1172151" y="89463"/>
                  </a:cubicBezTo>
                  <a:close/>
                  <a:moveTo>
                    <a:pt x="1586411" y="576804"/>
                  </a:moveTo>
                  <a:cubicBezTo>
                    <a:pt x="1598886" y="593751"/>
                    <a:pt x="1600775" y="617196"/>
                    <a:pt x="1589351" y="636426"/>
                  </a:cubicBezTo>
                  <a:cubicBezTo>
                    <a:pt x="1574118" y="662065"/>
                    <a:pt x="1540984" y="670502"/>
                    <a:pt x="1515345" y="655269"/>
                  </a:cubicBezTo>
                  <a:cubicBezTo>
                    <a:pt x="1489705" y="640036"/>
                    <a:pt x="1481269" y="606903"/>
                    <a:pt x="1496501" y="581263"/>
                  </a:cubicBezTo>
                  <a:cubicBezTo>
                    <a:pt x="1511734" y="555624"/>
                    <a:pt x="1544868" y="547187"/>
                    <a:pt x="1570507" y="562420"/>
                  </a:cubicBezTo>
                  <a:cubicBezTo>
                    <a:pt x="1576918" y="566228"/>
                    <a:pt x="1582252" y="571155"/>
                    <a:pt x="1586411" y="576804"/>
                  </a:cubicBezTo>
                  <a:close/>
                  <a:moveTo>
                    <a:pt x="1286836" y="157859"/>
                  </a:moveTo>
                  <a:cubicBezTo>
                    <a:pt x="1305805" y="180872"/>
                    <a:pt x="1302527" y="214906"/>
                    <a:pt x="1279514" y="233875"/>
                  </a:cubicBezTo>
                  <a:cubicBezTo>
                    <a:pt x="1256501" y="252844"/>
                    <a:pt x="1222468" y="249566"/>
                    <a:pt x="1203498" y="226554"/>
                  </a:cubicBezTo>
                  <a:cubicBezTo>
                    <a:pt x="1184529" y="203541"/>
                    <a:pt x="1187807" y="169507"/>
                    <a:pt x="1210820" y="150538"/>
                  </a:cubicBezTo>
                  <a:cubicBezTo>
                    <a:pt x="1233832" y="131569"/>
                    <a:pt x="1267866" y="134847"/>
                    <a:pt x="1286836" y="157859"/>
                  </a:cubicBezTo>
                  <a:close/>
                  <a:moveTo>
                    <a:pt x="1530332" y="451663"/>
                  </a:moveTo>
                  <a:cubicBezTo>
                    <a:pt x="1549302" y="474676"/>
                    <a:pt x="1546024" y="508709"/>
                    <a:pt x="1523011" y="527679"/>
                  </a:cubicBezTo>
                  <a:cubicBezTo>
                    <a:pt x="1499998" y="546648"/>
                    <a:pt x="1465964" y="543370"/>
                    <a:pt x="1446995" y="520357"/>
                  </a:cubicBezTo>
                  <a:cubicBezTo>
                    <a:pt x="1428026" y="497345"/>
                    <a:pt x="1431304" y="463311"/>
                    <a:pt x="1454317" y="444341"/>
                  </a:cubicBezTo>
                  <a:cubicBezTo>
                    <a:pt x="1477329" y="425372"/>
                    <a:pt x="1511363" y="428650"/>
                    <a:pt x="1530332" y="451663"/>
                  </a:cubicBezTo>
                  <a:close/>
                  <a:moveTo>
                    <a:pt x="1467442" y="344533"/>
                  </a:moveTo>
                  <a:cubicBezTo>
                    <a:pt x="1486411" y="367546"/>
                    <a:pt x="1483133" y="401579"/>
                    <a:pt x="1460120" y="420549"/>
                  </a:cubicBezTo>
                  <a:cubicBezTo>
                    <a:pt x="1437108" y="439518"/>
                    <a:pt x="1403074" y="436240"/>
                    <a:pt x="1384105" y="413227"/>
                  </a:cubicBezTo>
                  <a:cubicBezTo>
                    <a:pt x="1365135" y="390215"/>
                    <a:pt x="1368413" y="356181"/>
                    <a:pt x="1391426" y="337211"/>
                  </a:cubicBezTo>
                  <a:cubicBezTo>
                    <a:pt x="1414439" y="318242"/>
                    <a:pt x="1448473" y="321520"/>
                    <a:pt x="1467442" y="344533"/>
                  </a:cubicBezTo>
                  <a:close/>
                  <a:moveTo>
                    <a:pt x="1392276" y="243559"/>
                  </a:moveTo>
                  <a:cubicBezTo>
                    <a:pt x="1411245" y="266572"/>
                    <a:pt x="1407967" y="300606"/>
                    <a:pt x="1384955" y="319575"/>
                  </a:cubicBezTo>
                  <a:cubicBezTo>
                    <a:pt x="1361942" y="338544"/>
                    <a:pt x="1327908" y="335266"/>
                    <a:pt x="1308939" y="312254"/>
                  </a:cubicBezTo>
                  <a:cubicBezTo>
                    <a:pt x="1289970" y="289241"/>
                    <a:pt x="1293248" y="255207"/>
                    <a:pt x="1316260" y="236238"/>
                  </a:cubicBezTo>
                  <a:cubicBezTo>
                    <a:pt x="1339273" y="217269"/>
                    <a:pt x="1373307" y="220547"/>
                    <a:pt x="1392276" y="243559"/>
                  </a:cubicBezTo>
                  <a:close/>
                </a:path>
              </a:pathLst>
            </a:custGeom>
            <a:solidFill>
              <a:srgbClr val="321D16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203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bg>
      <p:bgPr>
        <a:solidFill>
          <a:schemeClr val="accent2"/>
        </a:solidFill>
        <a:effectLst/>
      </p:bgPr>
    </p:bg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11"/>
          <p:cNvSpPr/>
          <p:nvPr/>
        </p:nvSpPr>
        <p:spPr>
          <a:xfrm>
            <a:off x="332025" y="432025"/>
            <a:ext cx="8334900" cy="5957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57200" dist="38100" dir="618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8" name="Google Shape;1728;p1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332025" y="432025"/>
            <a:ext cx="8334900" cy="59577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729" name="Google Shape;1729;p11"/>
          <p:cNvSpPr txBox="1">
            <a:spLocks noGrp="1"/>
          </p:cNvSpPr>
          <p:nvPr>
            <p:ph type="subTitle" idx="1"/>
          </p:nvPr>
        </p:nvSpPr>
        <p:spPr>
          <a:xfrm>
            <a:off x="684204" y="1895300"/>
            <a:ext cx="7627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730" name="Google Shape;1730;p11"/>
          <p:cNvSpPr txBox="1">
            <a:spLocks noGrp="1"/>
          </p:cNvSpPr>
          <p:nvPr>
            <p:ph type="title"/>
          </p:nvPr>
        </p:nvSpPr>
        <p:spPr>
          <a:xfrm>
            <a:off x="684204" y="845500"/>
            <a:ext cx="7627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31" name="Google Shape;1731;p11"/>
          <p:cNvSpPr txBox="1">
            <a:spLocks noGrp="1"/>
          </p:cNvSpPr>
          <p:nvPr>
            <p:ph type="body" idx="2"/>
          </p:nvPr>
        </p:nvSpPr>
        <p:spPr>
          <a:xfrm>
            <a:off x="684204" y="2555475"/>
            <a:ext cx="76278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732" name="Google Shape;1732;p11"/>
          <p:cNvGrpSpPr/>
          <p:nvPr/>
        </p:nvGrpSpPr>
        <p:grpSpPr>
          <a:xfrm>
            <a:off x="9417253" y="441482"/>
            <a:ext cx="2496889" cy="6548374"/>
            <a:chOff x="-2805439" y="-1066796"/>
            <a:chExt cx="2648657" cy="6946403"/>
          </a:xfrm>
        </p:grpSpPr>
        <p:sp>
          <p:nvSpPr>
            <p:cNvPr id="1733" name="Google Shape;1733;p11"/>
            <p:cNvSpPr/>
            <p:nvPr/>
          </p:nvSpPr>
          <p:spPr>
            <a:xfrm rot="413639">
              <a:off x="-1967427" y="797709"/>
              <a:ext cx="716445" cy="5057182"/>
            </a:xfrm>
            <a:custGeom>
              <a:avLst/>
              <a:gdLst/>
              <a:ahLst/>
              <a:cxnLst/>
              <a:rect l="l" t="t" r="r" b="b"/>
              <a:pathLst>
                <a:path w="716640" h="5058557" extrusionOk="0">
                  <a:moveTo>
                    <a:pt x="111073" y="0"/>
                  </a:moveTo>
                  <a:cubicBezTo>
                    <a:pt x="172579" y="152123"/>
                    <a:pt x="223976" y="308130"/>
                    <a:pt x="264935" y="467022"/>
                  </a:cubicBezTo>
                  <a:cubicBezTo>
                    <a:pt x="299908" y="603769"/>
                    <a:pt x="327389" y="742324"/>
                    <a:pt x="347253" y="882065"/>
                  </a:cubicBezTo>
                  <a:cubicBezTo>
                    <a:pt x="370939" y="1039504"/>
                    <a:pt x="386504" y="1198050"/>
                    <a:pt x="393895" y="1357090"/>
                  </a:cubicBezTo>
                  <a:cubicBezTo>
                    <a:pt x="394014" y="1360391"/>
                    <a:pt x="395941" y="1363355"/>
                    <a:pt x="398916" y="1364788"/>
                  </a:cubicBezTo>
                  <a:cubicBezTo>
                    <a:pt x="403343" y="1366923"/>
                    <a:pt x="408659" y="1365075"/>
                    <a:pt x="410793" y="1360648"/>
                  </a:cubicBezTo>
                  <a:cubicBezTo>
                    <a:pt x="444501" y="1293510"/>
                    <a:pt x="482487" y="1228624"/>
                    <a:pt x="524535" y="1166369"/>
                  </a:cubicBezTo>
                  <a:cubicBezTo>
                    <a:pt x="544991" y="1135231"/>
                    <a:pt x="567967" y="1105812"/>
                    <a:pt x="593215" y="1078419"/>
                  </a:cubicBezTo>
                  <a:cubicBezTo>
                    <a:pt x="622406" y="1047014"/>
                    <a:pt x="654572" y="1018524"/>
                    <a:pt x="689267" y="993335"/>
                  </a:cubicBezTo>
                  <a:lnTo>
                    <a:pt x="716640" y="1059545"/>
                  </a:lnTo>
                  <a:cubicBezTo>
                    <a:pt x="678200" y="1074269"/>
                    <a:pt x="593511" y="1078518"/>
                    <a:pt x="474928" y="1356004"/>
                  </a:cubicBezTo>
                  <a:cubicBezTo>
                    <a:pt x="452693" y="1408180"/>
                    <a:pt x="432929" y="1479232"/>
                    <a:pt x="411485" y="1563525"/>
                  </a:cubicBezTo>
                  <a:cubicBezTo>
                    <a:pt x="404450" y="1591599"/>
                    <a:pt x="401129" y="1620465"/>
                    <a:pt x="401603" y="1649399"/>
                  </a:cubicBezTo>
                  <a:cubicBezTo>
                    <a:pt x="404173" y="1877010"/>
                    <a:pt x="405822" y="2106113"/>
                    <a:pt x="406545" y="2336690"/>
                  </a:cubicBezTo>
                  <a:lnTo>
                    <a:pt x="406545" y="2390432"/>
                  </a:lnTo>
                  <a:lnTo>
                    <a:pt x="406689" y="2390812"/>
                  </a:lnTo>
                  <a:cubicBezTo>
                    <a:pt x="408074" y="2625444"/>
                    <a:pt x="409390" y="2860017"/>
                    <a:pt x="410650" y="3094525"/>
                  </a:cubicBezTo>
                  <a:cubicBezTo>
                    <a:pt x="410805" y="3119671"/>
                    <a:pt x="415123" y="3367709"/>
                    <a:pt x="415111" y="3375805"/>
                  </a:cubicBezTo>
                  <a:cubicBezTo>
                    <a:pt x="411427" y="3570234"/>
                    <a:pt x="418468" y="3764726"/>
                    <a:pt x="436197" y="3958384"/>
                  </a:cubicBezTo>
                  <a:cubicBezTo>
                    <a:pt x="453083" y="4141955"/>
                    <a:pt x="471294" y="4331052"/>
                    <a:pt x="533344" y="4572789"/>
                  </a:cubicBezTo>
                  <a:cubicBezTo>
                    <a:pt x="571803" y="4722767"/>
                    <a:pt x="621136" y="4869759"/>
                    <a:pt x="680932" y="5012577"/>
                  </a:cubicBezTo>
                  <a:lnTo>
                    <a:pt x="594857" y="5058557"/>
                  </a:lnTo>
                  <a:cubicBezTo>
                    <a:pt x="535760" y="4911883"/>
                    <a:pt x="486432" y="4761470"/>
                    <a:pt x="447186" y="4608291"/>
                  </a:cubicBezTo>
                  <a:cubicBezTo>
                    <a:pt x="413702" y="4476428"/>
                    <a:pt x="387373" y="4342841"/>
                    <a:pt x="368313" y="4208129"/>
                  </a:cubicBezTo>
                  <a:cubicBezTo>
                    <a:pt x="345686" y="4056354"/>
                    <a:pt x="330928" y="3903505"/>
                    <a:pt x="324095" y="3750200"/>
                  </a:cubicBezTo>
                  <a:cubicBezTo>
                    <a:pt x="323632" y="3741341"/>
                    <a:pt x="317214" y="3496444"/>
                    <a:pt x="317254" y="3468536"/>
                  </a:cubicBezTo>
                  <a:cubicBezTo>
                    <a:pt x="314963" y="3249076"/>
                    <a:pt x="313683" y="3028218"/>
                    <a:pt x="313426" y="2805971"/>
                  </a:cubicBezTo>
                  <a:lnTo>
                    <a:pt x="313468" y="2776092"/>
                  </a:lnTo>
                  <a:lnTo>
                    <a:pt x="310393" y="2768037"/>
                  </a:lnTo>
                  <a:cubicBezTo>
                    <a:pt x="308683" y="2524614"/>
                    <a:pt x="306934" y="2281222"/>
                    <a:pt x="305155" y="2037859"/>
                  </a:cubicBezTo>
                  <a:cubicBezTo>
                    <a:pt x="304919" y="2011810"/>
                    <a:pt x="301124" y="1985910"/>
                    <a:pt x="293889" y="1960878"/>
                  </a:cubicBezTo>
                  <a:cubicBezTo>
                    <a:pt x="281637" y="1918385"/>
                    <a:pt x="268889" y="1883107"/>
                    <a:pt x="258215" y="1856031"/>
                  </a:cubicBezTo>
                  <a:cubicBezTo>
                    <a:pt x="227058" y="1777242"/>
                    <a:pt x="186483" y="1702524"/>
                    <a:pt x="137360" y="1633489"/>
                  </a:cubicBezTo>
                  <a:cubicBezTo>
                    <a:pt x="116311" y="1602162"/>
                    <a:pt x="90322" y="1566292"/>
                    <a:pt x="43975" y="1540104"/>
                  </a:cubicBezTo>
                  <a:cubicBezTo>
                    <a:pt x="30011" y="1532209"/>
                    <a:pt x="15278" y="1525746"/>
                    <a:pt x="0" y="1520835"/>
                  </a:cubicBezTo>
                  <a:cubicBezTo>
                    <a:pt x="5466" y="1505290"/>
                    <a:pt x="10969" y="1489706"/>
                    <a:pt x="16503" y="1474092"/>
                  </a:cubicBezTo>
                  <a:lnTo>
                    <a:pt x="63146" y="1515301"/>
                  </a:lnTo>
                  <a:cubicBezTo>
                    <a:pt x="159308" y="1568880"/>
                    <a:pt x="236762" y="1650604"/>
                    <a:pt x="285096" y="1749503"/>
                  </a:cubicBezTo>
                  <a:cubicBezTo>
                    <a:pt x="286429" y="1752270"/>
                    <a:pt x="289226" y="1754039"/>
                    <a:pt x="292299" y="1754039"/>
                  </a:cubicBezTo>
                  <a:cubicBezTo>
                    <a:pt x="296716" y="1754048"/>
                    <a:pt x="300304" y="1750461"/>
                    <a:pt x="300313" y="1746044"/>
                  </a:cubicBezTo>
                  <a:cubicBezTo>
                    <a:pt x="303802" y="1544344"/>
                    <a:pt x="296113" y="1342613"/>
                    <a:pt x="277289" y="1141763"/>
                  </a:cubicBezTo>
                  <a:cubicBezTo>
                    <a:pt x="259501" y="951337"/>
                    <a:pt x="240329" y="755180"/>
                    <a:pt x="175602" y="504376"/>
                  </a:cubicBezTo>
                  <a:cubicBezTo>
                    <a:pt x="135502" y="348843"/>
                    <a:pt x="84076" y="196454"/>
                    <a:pt x="21740" y="48422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34" name="Google Shape;1734;p11"/>
            <p:cNvGrpSpPr/>
            <p:nvPr/>
          </p:nvGrpSpPr>
          <p:grpSpPr>
            <a:xfrm rot="2219739">
              <a:off x="-1310202" y="1259540"/>
              <a:ext cx="974984" cy="919237"/>
              <a:chOff x="6795971" y="2730008"/>
              <a:chExt cx="1945294" cy="1834067"/>
            </a:xfrm>
          </p:grpSpPr>
          <p:sp>
            <p:nvSpPr>
              <p:cNvPr id="1735" name="Google Shape;1735;p11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6" name="Google Shape;1736;p11"/>
              <p:cNvSpPr/>
              <p:nvPr/>
            </p:nvSpPr>
            <p:spPr>
              <a:xfrm rot="-2263899">
                <a:off x="6977174" y="3155932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7" name="Google Shape;1737;p11"/>
            <p:cNvGrpSpPr/>
            <p:nvPr/>
          </p:nvGrpSpPr>
          <p:grpSpPr>
            <a:xfrm rot="-3045758">
              <a:off x="-2511956" y="1418499"/>
              <a:ext cx="1085000" cy="1022962"/>
              <a:chOff x="6795971" y="2730009"/>
              <a:chExt cx="1945294" cy="1834067"/>
            </a:xfrm>
          </p:grpSpPr>
          <p:sp>
            <p:nvSpPr>
              <p:cNvPr id="1738" name="Google Shape;1738;p11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9" name="Google Shape;1739;p11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0" name="Google Shape;1740;p11"/>
            <p:cNvGrpSpPr/>
            <p:nvPr/>
          </p:nvGrpSpPr>
          <p:grpSpPr>
            <a:xfrm rot="416227">
              <a:off x="-2675400" y="-937391"/>
              <a:ext cx="2281725" cy="2291630"/>
              <a:chOff x="8302868" y="1340770"/>
              <a:chExt cx="3569773" cy="3585270"/>
            </a:xfrm>
          </p:grpSpPr>
          <p:grpSp>
            <p:nvGrpSpPr>
              <p:cNvPr id="1741" name="Google Shape;1741;p11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1742" name="Google Shape;1742;p11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1743" name="Google Shape;1743;p11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67" name="Google Shape;1767;p11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1768" name="Google Shape;1768;p11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1" name="Google Shape;1791;p11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792" name="Google Shape;1792;p11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3" name="Google Shape;1793;p11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94" name="Google Shape;1794;p11"/>
          <p:cNvGrpSpPr/>
          <p:nvPr/>
        </p:nvGrpSpPr>
        <p:grpSpPr>
          <a:xfrm>
            <a:off x="10260574" y="3718880"/>
            <a:ext cx="1931454" cy="3349277"/>
            <a:chOff x="9980833" y="3524813"/>
            <a:chExt cx="1867583" cy="3238519"/>
          </a:xfrm>
        </p:grpSpPr>
        <p:sp>
          <p:nvSpPr>
            <p:cNvPr id="1795" name="Google Shape;1795;p11"/>
            <p:cNvSpPr/>
            <p:nvPr/>
          </p:nvSpPr>
          <p:spPr>
            <a:xfrm flipH="1">
              <a:off x="10563235" y="4753700"/>
              <a:ext cx="511733" cy="2009632"/>
            </a:xfrm>
            <a:custGeom>
              <a:avLst/>
              <a:gdLst/>
              <a:ahLst/>
              <a:cxnLst/>
              <a:rect l="l" t="t" r="r" b="b"/>
              <a:pathLst>
                <a:path w="690753" h="2712662" extrusionOk="0">
                  <a:moveTo>
                    <a:pt x="20183" y="46328"/>
                  </a:moveTo>
                  <a:cubicBezTo>
                    <a:pt x="80267" y="189012"/>
                    <a:pt x="129835" y="335897"/>
                    <a:pt x="168487" y="485811"/>
                  </a:cubicBezTo>
                  <a:cubicBezTo>
                    <a:pt x="230876" y="727556"/>
                    <a:pt x="249355" y="916627"/>
                    <a:pt x="266500" y="1100174"/>
                  </a:cubicBezTo>
                  <a:cubicBezTo>
                    <a:pt x="284645" y="1293769"/>
                    <a:pt x="292056" y="1488213"/>
                    <a:pt x="288693" y="1682627"/>
                  </a:cubicBezTo>
                  <a:cubicBezTo>
                    <a:pt x="288684" y="1686885"/>
                    <a:pt x="285226" y="1690342"/>
                    <a:pt x="280968" y="1690333"/>
                  </a:cubicBezTo>
                  <a:cubicBezTo>
                    <a:pt x="278006" y="1690333"/>
                    <a:pt x="275310" y="1688628"/>
                    <a:pt x="274025" y="1685961"/>
                  </a:cubicBezTo>
                  <a:cubicBezTo>
                    <a:pt x="227437" y="1590635"/>
                    <a:pt x="152781" y="1511863"/>
                    <a:pt x="60093" y="1460219"/>
                  </a:cubicBezTo>
                  <a:lnTo>
                    <a:pt x="15135" y="1420499"/>
                  </a:lnTo>
                  <a:cubicBezTo>
                    <a:pt x="9801" y="1435549"/>
                    <a:pt x="4496" y="1450570"/>
                    <a:pt x="-772" y="1465553"/>
                  </a:cubicBezTo>
                  <a:cubicBezTo>
                    <a:pt x="13954" y="1470287"/>
                    <a:pt x="28155" y="1476516"/>
                    <a:pt x="41614" y="1484126"/>
                  </a:cubicBezTo>
                  <a:cubicBezTo>
                    <a:pt x="86287" y="1509368"/>
                    <a:pt x="111337" y="1543943"/>
                    <a:pt x="131626" y="1574138"/>
                  </a:cubicBezTo>
                  <a:cubicBezTo>
                    <a:pt x="178975" y="1640679"/>
                    <a:pt x="218084" y="1712698"/>
                    <a:pt x="248116" y="1788641"/>
                  </a:cubicBezTo>
                  <a:cubicBezTo>
                    <a:pt x="258404" y="1814739"/>
                    <a:pt x="270691" y="1848743"/>
                    <a:pt x="282501" y="1889701"/>
                  </a:cubicBezTo>
                  <a:cubicBezTo>
                    <a:pt x="289474" y="1913828"/>
                    <a:pt x="293132" y="1938793"/>
                    <a:pt x="293360" y="1963901"/>
                  </a:cubicBezTo>
                  <a:cubicBezTo>
                    <a:pt x="295075" y="2198473"/>
                    <a:pt x="296760" y="2433073"/>
                    <a:pt x="298409" y="2667703"/>
                  </a:cubicBezTo>
                  <a:cubicBezTo>
                    <a:pt x="300037" y="2686753"/>
                    <a:pt x="312391" y="2703203"/>
                    <a:pt x="330222" y="2710089"/>
                  </a:cubicBezTo>
                  <a:cubicBezTo>
                    <a:pt x="354263" y="2717414"/>
                    <a:pt x="380057" y="2706193"/>
                    <a:pt x="391087" y="2683610"/>
                  </a:cubicBezTo>
                  <a:cubicBezTo>
                    <a:pt x="391467" y="2540353"/>
                    <a:pt x="391467" y="2396459"/>
                    <a:pt x="391087" y="2251937"/>
                  </a:cubicBezTo>
                  <a:cubicBezTo>
                    <a:pt x="390391" y="2029690"/>
                    <a:pt x="388801" y="1808862"/>
                    <a:pt x="386324" y="1589473"/>
                  </a:cubicBezTo>
                  <a:cubicBezTo>
                    <a:pt x="385867" y="1561584"/>
                    <a:pt x="389068" y="1533761"/>
                    <a:pt x="395849" y="1506701"/>
                  </a:cubicBezTo>
                  <a:cubicBezTo>
                    <a:pt x="416518" y="1425453"/>
                    <a:pt x="435568" y="1356968"/>
                    <a:pt x="457000" y="1306676"/>
                  </a:cubicBezTo>
                  <a:cubicBezTo>
                    <a:pt x="571300" y="1039214"/>
                    <a:pt x="652929" y="1035118"/>
                    <a:pt x="689981" y="1020926"/>
                  </a:cubicBezTo>
                  <a:lnTo>
                    <a:pt x="663597" y="957108"/>
                  </a:lnTo>
                  <a:cubicBezTo>
                    <a:pt x="630155" y="981387"/>
                    <a:pt x="599151" y="1008848"/>
                    <a:pt x="571014" y="1039118"/>
                  </a:cubicBezTo>
                  <a:cubicBezTo>
                    <a:pt x="546678" y="1065522"/>
                    <a:pt x="524532" y="1093878"/>
                    <a:pt x="504815" y="1123891"/>
                  </a:cubicBezTo>
                  <a:cubicBezTo>
                    <a:pt x="464286" y="1183898"/>
                    <a:pt x="427672" y="1246440"/>
                    <a:pt x="395182" y="1311153"/>
                  </a:cubicBezTo>
                  <a:cubicBezTo>
                    <a:pt x="393125" y="1315420"/>
                    <a:pt x="388001" y="1317201"/>
                    <a:pt x="383734" y="1315143"/>
                  </a:cubicBezTo>
                  <a:cubicBezTo>
                    <a:pt x="380866" y="1313762"/>
                    <a:pt x="379009" y="1310905"/>
                    <a:pt x="378894" y="1307723"/>
                  </a:cubicBezTo>
                  <a:cubicBezTo>
                    <a:pt x="371770" y="1154428"/>
                    <a:pt x="356768" y="1001609"/>
                    <a:pt x="333937" y="849857"/>
                  </a:cubicBezTo>
                  <a:cubicBezTo>
                    <a:pt x="314791" y="715164"/>
                    <a:pt x="288302" y="581614"/>
                    <a:pt x="254593" y="449807"/>
                  </a:cubicBezTo>
                  <a:cubicBezTo>
                    <a:pt x="215113" y="296654"/>
                    <a:pt x="165573" y="146283"/>
                    <a:pt x="106289" y="-345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96" name="Google Shape;1796;p11"/>
            <p:cNvGrpSpPr/>
            <p:nvPr/>
          </p:nvGrpSpPr>
          <p:grpSpPr>
            <a:xfrm rot="-1525570" flipH="1">
              <a:off x="10087985" y="5027546"/>
              <a:ext cx="695933" cy="656141"/>
              <a:chOff x="6795971" y="2730008"/>
              <a:chExt cx="1945294" cy="1834067"/>
            </a:xfrm>
          </p:grpSpPr>
          <p:sp>
            <p:nvSpPr>
              <p:cNvPr id="1797" name="Google Shape;1797;p11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9" name="Google Shape;1799;p11"/>
            <p:cNvGrpSpPr/>
            <p:nvPr/>
          </p:nvGrpSpPr>
          <p:grpSpPr>
            <a:xfrm rot="3462280" flipH="1">
              <a:off x="10806813" y="5234758"/>
              <a:ext cx="774592" cy="730303"/>
              <a:chOff x="6795971" y="2730009"/>
              <a:chExt cx="1945294" cy="1834067"/>
            </a:xfrm>
          </p:grpSpPr>
          <p:sp>
            <p:nvSpPr>
              <p:cNvPr id="1800" name="Google Shape;1800;p11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1" name="Google Shape;1801;p11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2" name="Google Shape;1802;p11"/>
            <p:cNvGrpSpPr/>
            <p:nvPr/>
          </p:nvGrpSpPr>
          <p:grpSpPr>
            <a:xfrm flipH="1">
              <a:off x="10219237" y="3524813"/>
              <a:ext cx="1629179" cy="1636252"/>
              <a:chOff x="8302868" y="1340770"/>
              <a:chExt cx="3569773" cy="3585270"/>
            </a:xfrm>
          </p:grpSpPr>
          <p:grpSp>
            <p:nvGrpSpPr>
              <p:cNvPr id="1803" name="Google Shape;1803;p11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1804" name="Google Shape;1804;p11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1805" name="Google Shape;1805;p11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0" name="Google Shape;1820;p11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1" name="Google Shape;1821;p11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2" name="Google Shape;1822;p11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3" name="Google Shape;1823;p11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4" name="Google Shape;1824;p11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5" name="Google Shape;1825;p11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6" name="Google Shape;1826;p11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7" name="Google Shape;1827;p11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8" name="Google Shape;1828;p11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29" name="Google Shape;1829;p11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1830" name="Google Shape;1830;p11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1" name="Google Shape;1831;p11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2" name="Google Shape;1832;p11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3" name="Google Shape;1833;p11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4" name="Google Shape;1834;p11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5" name="Google Shape;1835;p11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6" name="Google Shape;1836;p11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7" name="Google Shape;1837;p11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8" name="Google Shape;1838;p11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9" name="Google Shape;1839;p11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0" name="Google Shape;1840;p11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1" name="Google Shape;1841;p11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2" name="Google Shape;1842;p11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3" name="Google Shape;1843;p11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4" name="Google Shape;1844;p11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5" name="Google Shape;1845;p11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6" name="Google Shape;1846;p11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7" name="Google Shape;1847;p11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8" name="Google Shape;1848;p11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9" name="Google Shape;1849;p11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0" name="Google Shape;1850;p11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1" name="Google Shape;1851;p11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2" name="Google Shape;1852;p11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3" name="Google Shape;1853;p11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854" name="Google Shape;1854;p11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5" name="Google Shape;1855;p11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56" name="Google Shape;1856;p11"/>
          <p:cNvGrpSpPr/>
          <p:nvPr/>
        </p:nvGrpSpPr>
        <p:grpSpPr>
          <a:xfrm>
            <a:off x="8714422" y="2618473"/>
            <a:ext cx="2331986" cy="4272419"/>
            <a:chOff x="8485811" y="2460796"/>
            <a:chExt cx="2254869" cy="4131134"/>
          </a:xfrm>
        </p:grpSpPr>
        <p:sp>
          <p:nvSpPr>
            <p:cNvPr id="1857" name="Google Shape;1857;p11"/>
            <p:cNvSpPr/>
            <p:nvPr/>
          </p:nvSpPr>
          <p:spPr>
            <a:xfrm>
              <a:off x="9417844" y="4170250"/>
              <a:ext cx="616657" cy="2421680"/>
            </a:xfrm>
            <a:custGeom>
              <a:avLst/>
              <a:gdLst/>
              <a:ahLst/>
              <a:cxnLst/>
              <a:rect l="l" t="t" r="r" b="b"/>
              <a:pathLst>
                <a:path w="690753" h="2712662" extrusionOk="0">
                  <a:moveTo>
                    <a:pt x="20183" y="46328"/>
                  </a:moveTo>
                  <a:cubicBezTo>
                    <a:pt x="80267" y="189012"/>
                    <a:pt x="129835" y="335897"/>
                    <a:pt x="168487" y="485811"/>
                  </a:cubicBezTo>
                  <a:cubicBezTo>
                    <a:pt x="230876" y="727556"/>
                    <a:pt x="249355" y="916627"/>
                    <a:pt x="266500" y="1100174"/>
                  </a:cubicBezTo>
                  <a:cubicBezTo>
                    <a:pt x="284645" y="1293769"/>
                    <a:pt x="292056" y="1488213"/>
                    <a:pt x="288693" y="1682627"/>
                  </a:cubicBezTo>
                  <a:cubicBezTo>
                    <a:pt x="288684" y="1686885"/>
                    <a:pt x="285226" y="1690342"/>
                    <a:pt x="280968" y="1690333"/>
                  </a:cubicBezTo>
                  <a:cubicBezTo>
                    <a:pt x="278006" y="1690333"/>
                    <a:pt x="275310" y="1688628"/>
                    <a:pt x="274025" y="1685961"/>
                  </a:cubicBezTo>
                  <a:cubicBezTo>
                    <a:pt x="227437" y="1590635"/>
                    <a:pt x="152781" y="1511863"/>
                    <a:pt x="60093" y="1460219"/>
                  </a:cubicBezTo>
                  <a:lnTo>
                    <a:pt x="15135" y="1420499"/>
                  </a:lnTo>
                  <a:cubicBezTo>
                    <a:pt x="9801" y="1435549"/>
                    <a:pt x="4496" y="1450570"/>
                    <a:pt x="-772" y="1465553"/>
                  </a:cubicBezTo>
                  <a:cubicBezTo>
                    <a:pt x="13954" y="1470287"/>
                    <a:pt x="28155" y="1476516"/>
                    <a:pt x="41614" y="1484126"/>
                  </a:cubicBezTo>
                  <a:cubicBezTo>
                    <a:pt x="86287" y="1509368"/>
                    <a:pt x="111337" y="1543943"/>
                    <a:pt x="131626" y="1574138"/>
                  </a:cubicBezTo>
                  <a:cubicBezTo>
                    <a:pt x="178975" y="1640679"/>
                    <a:pt x="218084" y="1712698"/>
                    <a:pt x="248116" y="1788641"/>
                  </a:cubicBezTo>
                  <a:cubicBezTo>
                    <a:pt x="258404" y="1814739"/>
                    <a:pt x="270691" y="1848743"/>
                    <a:pt x="282501" y="1889701"/>
                  </a:cubicBezTo>
                  <a:cubicBezTo>
                    <a:pt x="289474" y="1913828"/>
                    <a:pt x="293132" y="1938793"/>
                    <a:pt x="293360" y="1963901"/>
                  </a:cubicBezTo>
                  <a:cubicBezTo>
                    <a:pt x="295075" y="2198473"/>
                    <a:pt x="296760" y="2433073"/>
                    <a:pt x="298409" y="2667703"/>
                  </a:cubicBezTo>
                  <a:cubicBezTo>
                    <a:pt x="300037" y="2686753"/>
                    <a:pt x="312391" y="2703203"/>
                    <a:pt x="330222" y="2710089"/>
                  </a:cubicBezTo>
                  <a:cubicBezTo>
                    <a:pt x="354263" y="2717414"/>
                    <a:pt x="380057" y="2706193"/>
                    <a:pt x="391087" y="2683610"/>
                  </a:cubicBezTo>
                  <a:cubicBezTo>
                    <a:pt x="391467" y="2540353"/>
                    <a:pt x="391467" y="2396459"/>
                    <a:pt x="391087" y="2251937"/>
                  </a:cubicBezTo>
                  <a:cubicBezTo>
                    <a:pt x="390391" y="2029690"/>
                    <a:pt x="388801" y="1808862"/>
                    <a:pt x="386324" y="1589473"/>
                  </a:cubicBezTo>
                  <a:cubicBezTo>
                    <a:pt x="385867" y="1561584"/>
                    <a:pt x="389068" y="1533761"/>
                    <a:pt x="395849" y="1506701"/>
                  </a:cubicBezTo>
                  <a:cubicBezTo>
                    <a:pt x="416518" y="1425453"/>
                    <a:pt x="435568" y="1356968"/>
                    <a:pt x="457000" y="1306676"/>
                  </a:cubicBezTo>
                  <a:cubicBezTo>
                    <a:pt x="571300" y="1039214"/>
                    <a:pt x="652929" y="1035118"/>
                    <a:pt x="689981" y="1020926"/>
                  </a:cubicBezTo>
                  <a:lnTo>
                    <a:pt x="663597" y="957108"/>
                  </a:lnTo>
                  <a:cubicBezTo>
                    <a:pt x="630155" y="981387"/>
                    <a:pt x="599151" y="1008848"/>
                    <a:pt x="571014" y="1039118"/>
                  </a:cubicBezTo>
                  <a:cubicBezTo>
                    <a:pt x="546678" y="1065522"/>
                    <a:pt x="524532" y="1093878"/>
                    <a:pt x="504815" y="1123891"/>
                  </a:cubicBezTo>
                  <a:cubicBezTo>
                    <a:pt x="464286" y="1183898"/>
                    <a:pt x="427672" y="1246440"/>
                    <a:pt x="395182" y="1311153"/>
                  </a:cubicBezTo>
                  <a:cubicBezTo>
                    <a:pt x="393125" y="1315420"/>
                    <a:pt x="388001" y="1317201"/>
                    <a:pt x="383734" y="1315143"/>
                  </a:cubicBezTo>
                  <a:cubicBezTo>
                    <a:pt x="380866" y="1313762"/>
                    <a:pt x="379009" y="1310905"/>
                    <a:pt x="378894" y="1307723"/>
                  </a:cubicBezTo>
                  <a:cubicBezTo>
                    <a:pt x="371770" y="1154428"/>
                    <a:pt x="356768" y="1001609"/>
                    <a:pt x="333937" y="849857"/>
                  </a:cubicBezTo>
                  <a:cubicBezTo>
                    <a:pt x="314791" y="715164"/>
                    <a:pt x="288302" y="581614"/>
                    <a:pt x="254593" y="449807"/>
                  </a:cubicBezTo>
                  <a:cubicBezTo>
                    <a:pt x="215113" y="296654"/>
                    <a:pt x="165573" y="146283"/>
                    <a:pt x="106289" y="-345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58" name="Google Shape;1858;p11"/>
            <p:cNvGrpSpPr/>
            <p:nvPr/>
          </p:nvGrpSpPr>
          <p:grpSpPr>
            <a:xfrm rot="1599965">
              <a:off x="9769108" y="4500359"/>
              <a:ext cx="838732" cy="790775"/>
              <a:chOff x="6795971" y="2730008"/>
              <a:chExt cx="1945294" cy="1834067"/>
            </a:xfrm>
          </p:grpSpPr>
          <p:sp>
            <p:nvSpPr>
              <p:cNvPr id="1859" name="Google Shape;1859;p11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1" name="Google Shape;1861;p11"/>
            <p:cNvGrpSpPr/>
            <p:nvPr/>
          </p:nvGrpSpPr>
          <p:grpSpPr>
            <a:xfrm rot="-3462059">
              <a:off x="8807807" y="4750081"/>
              <a:ext cx="933442" cy="880070"/>
              <a:chOff x="6795971" y="2730009"/>
              <a:chExt cx="1945294" cy="1834067"/>
            </a:xfrm>
          </p:grpSpPr>
          <p:sp>
            <p:nvSpPr>
              <p:cNvPr id="1862" name="Google Shape;1862;p11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3" name="Google Shape;1863;p11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4" name="Google Shape;1864;p11"/>
            <p:cNvGrpSpPr/>
            <p:nvPr/>
          </p:nvGrpSpPr>
          <p:grpSpPr>
            <a:xfrm>
              <a:off x="8485811" y="2460796"/>
              <a:ext cx="1963220" cy="1971743"/>
              <a:chOff x="8302868" y="1340770"/>
              <a:chExt cx="3569773" cy="3585270"/>
            </a:xfrm>
          </p:grpSpPr>
          <p:grpSp>
            <p:nvGrpSpPr>
              <p:cNvPr id="1865" name="Google Shape;1865;p11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1866" name="Google Shape;1866;p11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1867" name="Google Shape;1867;p11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8" name="Google Shape;1868;p11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9" name="Google Shape;1869;p11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0" name="Google Shape;1870;p11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1" name="Google Shape;1871;p11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2" name="Google Shape;1872;p11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3" name="Google Shape;1873;p11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4" name="Google Shape;1874;p11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5" name="Google Shape;1875;p11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6" name="Google Shape;1876;p11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7" name="Google Shape;1877;p11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8" name="Google Shape;1878;p11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9" name="Google Shape;1879;p11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0" name="Google Shape;1880;p11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1" name="Google Shape;1881;p11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2" name="Google Shape;1882;p11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3" name="Google Shape;1883;p11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4" name="Google Shape;1884;p11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5" name="Google Shape;1885;p11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6" name="Google Shape;1886;p11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7" name="Google Shape;1887;p11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8" name="Google Shape;1888;p11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9" name="Google Shape;1889;p11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0" name="Google Shape;1890;p11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91" name="Google Shape;1891;p11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1892" name="Google Shape;1892;p11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3" name="Google Shape;1893;p11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4" name="Google Shape;1894;p11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5" name="Google Shape;1895;p11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6" name="Google Shape;1896;p11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7" name="Google Shape;1897;p11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8" name="Google Shape;1898;p11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9" name="Google Shape;1899;p11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0" name="Google Shape;1900;p11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1" name="Google Shape;1901;p11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2" name="Google Shape;1902;p11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3" name="Google Shape;1903;p11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4" name="Google Shape;1904;p11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5" name="Google Shape;1905;p11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6" name="Google Shape;1906;p11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7" name="Google Shape;1907;p11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8" name="Google Shape;1908;p11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9" name="Google Shape;1909;p11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0" name="Google Shape;1910;p11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1" name="Google Shape;1911;p11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2" name="Google Shape;1912;p11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3" name="Google Shape;1913;p11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4" name="Google Shape;1914;p11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5" name="Google Shape;1915;p11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916" name="Google Shape;1916;p11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7" name="Google Shape;1917;p11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0731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9" name="Google Shape;1919;p12"/>
          <p:cNvGrpSpPr/>
          <p:nvPr/>
        </p:nvGrpSpPr>
        <p:grpSpPr>
          <a:xfrm>
            <a:off x="-3379748" y="-6078679"/>
            <a:ext cx="18951495" cy="19015358"/>
            <a:chOff x="-3394471" y="-6056173"/>
            <a:chExt cx="18951495" cy="19015358"/>
          </a:xfrm>
        </p:grpSpPr>
        <p:sp>
          <p:nvSpPr>
            <p:cNvPr id="1920" name="Google Shape;1920;p12"/>
            <p:cNvSpPr/>
            <p:nvPr/>
          </p:nvSpPr>
          <p:spPr>
            <a:xfrm rot="2700000">
              <a:off x="-580517" y="-3319363"/>
              <a:ext cx="13323587" cy="13477875"/>
            </a:xfrm>
            <a:custGeom>
              <a:avLst/>
              <a:gdLst/>
              <a:ahLst/>
              <a:cxnLst/>
              <a:rect l="l" t="t" r="r" b="b"/>
              <a:pathLst>
                <a:path w="13316182" h="13470384" extrusionOk="0">
                  <a:moveTo>
                    <a:pt x="13028182" y="4463459"/>
                  </a:moveTo>
                  <a:lnTo>
                    <a:pt x="13316182" y="4751459"/>
                  </a:lnTo>
                  <a:lnTo>
                    <a:pt x="13316182" y="4947217"/>
                  </a:lnTo>
                  <a:lnTo>
                    <a:pt x="13028182" y="5235217"/>
                  </a:lnTo>
                  <a:close/>
                  <a:moveTo>
                    <a:pt x="12376768" y="3812046"/>
                  </a:moveTo>
                  <a:lnTo>
                    <a:pt x="12664769" y="4100046"/>
                  </a:lnTo>
                  <a:lnTo>
                    <a:pt x="12664769" y="5598630"/>
                  </a:lnTo>
                  <a:lnTo>
                    <a:pt x="12376769" y="5886631"/>
                  </a:lnTo>
                  <a:close/>
                  <a:moveTo>
                    <a:pt x="11725359" y="3160636"/>
                  </a:moveTo>
                  <a:lnTo>
                    <a:pt x="12013359" y="3448636"/>
                  </a:lnTo>
                  <a:lnTo>
                    <a:pt x="12013360" y="6250040"/>
                  </a:lnTo>
                  <a:lnTo>
                    <a:pt x="11725360" y="6538039"/>
                  </a:lnTo>
                  <a:close/>
                  <a:moveTo>
                    <a:pt x="11073951" y="2509228"/>
                  </a:moveTo>
                  <a:lnTo>
                    <a:pt x="11361951" y="2797229"/>
                  </a:lnTo>
                  <a:lnTo>
                    <a:pt x="11361952" y="6901448"/>
                  </a:lnTo>
                  <a:lnTo>
                    <a:pt x="11073951" y="7189448"/>
                  </a:lnTo>
                  <a:close/>
                  <a:moveTo>
                    <a:pt x="10422541" y="1857818"/>
                  </a:moveTo>
                  <a:lnTo>
                    <a:pt x="10710541" y="2145819"/>
                  </a:lnTo>
                  <a:lnTo>
                    <a:pt x="10710542" y="7552858"/>
                  </a:lnTo>
                  <a:lnTo>
                    <a:pt x="10422541" y="7840858"/>
                  </a:lnTo>
                  <a:close/>
                  <a:moveTo>
                    <a:pt x="9771133" y="1206410"/>
                  </a:moveTo>
                  <a:lnTo>
                    <a:pt x="10059133" y="1494411"/>
                  </a:lnTo>
                  <a:lnTo>
                    <a:pt x="10059134" y="8204265"/>
                  </a:lnTo>
                  <a:lnTo>
                    <a:pt x="9771133" y="8492266"/>
                  </a:lnTo>
                  <a:close/>
                  <a:moveTo>
                    <a:pt x="9119723" y="555000"/>
                  </a:moveTo>
                  <a:lnTo>
                    <a:pt x="9407723" y="843000"/>
                  </a:lnTo>
                  <a:lnTo>
                    <a:pt x="9407723" y="8855676"/>
                  </a:lnTo>
                  <a:lnTo>
                    <a:pt x="9119723" y="9143676"/>
                  </a:lnTo>
                  <a:close/>
                  <a:moveTo>
                    <a:pt x="8468318" y="96406"/>
                  </a:moveTo>
                  <a:lnTo>
                    <a:pt x="8564723" y="0"/>
                  </a:lnTo>
                  <a:lnTo>
                    <a:pt x="8756317" y="191594"/>
                  </a:lnTo>
                  <a:lnTo>
                    <a:pt x="8756317" y="9507082"/>
                  </a:lnTo>
                  <a:lnTo>
                    <a:pt x="8468318" y="9795082"/>
                  </a:lnTo>
                  <a:close/>
                  <a:moveTo>
                    <a:pt x="7816904" y="747819"/>
                  </a:moveTo>
                  <a:lnTo>
                    <a:pt x="8104906" y="459818"/>
                  </a:lnTo>
                  <a:lnTo>
                    <a:pt x="8104905" y="10158494"/>
                  </a:lnTo>
                  <a:lnTo>
                    <a:pt x="7816904" y="10446495"/>
                  </a:lnTo>
                  <a:close/>
                  <a:moveTo>
                    <a:pt x="7165499" y="1399224"/>
                  </a:moveTo>
                  <a:lnTo>
                    <a:pt x="7453499" y="1111224"/>
                  </a:lnTo>
                  <a:lnTo>
                    <a:pt x="7453498" y="10809901"/>
                  </a:lnTo>
                  <a:lnTo>
                    <a:pt x="7165499" y="11097901"/>
                  </a:lnTo>
                  <a:close/>
                  <a:moveTo>
                    <a:pt x="6514086" y="2050637"/>
                  </a:moveTo>
                  <a:lnTo>
                    <a:pt x="6802086" y="1762637"/>
                  </a:lnTo>
                  <a:lnTo>
                    <a:pt x="6802086" y="11461313"/>
                  </a:lnTo>
                  <a:lnTo>
                    <a:pt x="6514086" y="11749313"/>
                  </a:lnTo>
                  <a:close/>
                  <a:moveTo>
                    <a:pt x="5862680" y="2702043"/>
                  </a:moveTo>
                  <a:lnTo>
                    <a:pt x="6150680" y="2414043"/>
                  </a:lnTo>
                  <a:lnTo>
                    <a:pt x="6150680" y="12112719"/>
                  </a:lnTo>
                  <a:lnTo>
                    <a:pt x="5862680" y="12400719"/>
                  </a:lnTo>
                  <a:close/>
                  <a:moveTo>
                    <a:pt x="5211269" y="3353454"/>
                  </a:moveTo>
                  <a:lnTo>
                    <a:pt x="5499269" y="3065454"/>
                  </a:lnTo>
                  <a:lnTo>
                    <a:pt x="5499268" y="12764131"/>
                  </a:lnTo>
                  <a:lnTo>
                    <a:pt x="5211269" y="13052130"/>
                  </a:lnTo>
                  <a:close/>
                  <a:moveTo>
                    <a:pt x="4559862" y="4004861"/>
                  </a:moveTo>
                  <a:lnTo>
                    <a:pt x="4847863" y="3716860"/>
                  </a:lnTo>
                  <a:lnTo>
                    <a:pt x="4847862" y="13415537"/>
                  </a:lnTo>
                  <a:lnTo>
                    <a:pt x="4793015" y="13470384"/>
                  </a:lnTo>
                  <a:lnTo>
                    <a:pt x="4559862" y="13237231"/>
                  </a:lnTo>
                  <a:close/>
                  <a:moveTo>
                    <a:pt x="3908450" y="4656273"/>
                  </a:moveTo>
                  <a:lnTo>
                    <a:pt x="4196450" y="4368273"/>
                  </a:lnTo>
                  <a:lnTo>
                    <a:pt x="4196450" y="12873819"/>
                  </a:lnTo>
                  <a:lnTo>
                    <a:pt x="3908450" y="12585818"/>
                  </a:lnTo>
                  <a:close/>
                  <a:moveTo>
                    <a:pt x="3257044" y="5307679"/>
                  </a:moveTo>
                  <a:lnTo>
                    <a:pt x="3545044" y="5019679"/>
                  </a:lnTo>
                  <a:lnTo>
                    <a:pt x="3545044" y="12222413"/>
                  </a:lnTo>
                  <a:lnTo>
                    <a:pt x="3257044" y="11934413"/>
                  </a:lnTo>
                  <a:close/>
                  <a:moveTo>
                    <a:pt x="2605635" y="5959088"/>
                  </a:moveTo>
                  <a:lnTo>
                    <a:pt x="2893635" y="5671088"/>
                  </a:lnTo>
                  <a:lnTo>
                    <a:pt x="2893635" y="11571004"/>
                  </a:lnTo>
                  <a:lnTo>
                    <a:pt x="2605635" y="11283004"/>
                  </a:lnTo>
                  <a:close/>
                  <a:moveTo>
                    <a:pt x="1954225" y="6610498"/>
                  </a:moveTo>
                  <a:lnTo>
                    <a:pt x="2242225" y="6322498"/>
                  </a:lnTo>
                  <a:lnTo>
                    <a:pt x="2242226" y="10919594"/>
                  </a:lnTo>
                  <a:lnTo>
                    <a:pt x="1954225" y="10631594"/>
                  </a:lnTo>
                  <a:close/>
                  <a:moveTo>
                    <a:pt x="1302816" y="7261907"/>
                  </a:moveTo>
                  <a:lnTo>
                    <a:pt x="1590816" y="6973907"/>
                  </a:lnTo>
                  <a:lnTo>
                    <a:pt x="1590816" y="10268184"/>
                  </a:lnTo>
                  <a:lnTo>
                    <a:pt x="1302816" y="9980184"/>
                  </a:lnTo>
                  <a:close/>
                  <a:moveTo>
                    <a:pt x="651407" y="7913316"/>
                  </a:moveTo>
                  <a:lnTo>
                    <a:pt x="939407" y="7625317"/>
                  </a:lnTo>
                  <a:lnTo>
                    <a:pt x="939407" y="9616775"/>
                  </a:lnTo>
                  <a:lnTo>
                    <a:pt x="651407" y="9328776"/>
                  </a:lnTo>
                  <a:close/>
                  <a:moveTo>
                    <a:pt x="0" y="8564724"/>
                  </a:moveTo>
                  <a:lnTo>
                    <a:pt x="288000" y="8276724"/>
                  </a:lnTo>
                  <a:lnTo>
                    <a:pt x="288000" y="8965368"/>
                  </a:lnTo>
                  <a:lnTo>
                    <a:pt x="0" y="867736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p12"/>
            <p:cNvSpPr/>
            <p:nvPr/>
          </p:nvSpPr>
          <p:spPr>
            <a:xfrm rot="8100000">
              <a:off x="-558254" y="-3093093"/>
              <a:ext cx="13190087" cy="13342900"/>
            </a:xfrm>
            <a:custGeom>
              <a:avLst/>
              <a:gdLst/>
              <a:ahLst/>
              <a:cxnLst/>
              <a:rect l="l" t="t" r="r" b="b"/>
              <a:pathLst>
                <a:path w="13182756" h="13335484" extrusionOk="0">
                  <a:moveTo>
                    <a:pt x="13028183" y="8775619"/>
                  </a:moveTo>
                  <a:lnTo>
                    <a:pt x="13028183" y="8466472"/>
                  </a:lnTo>
                  <a:lnTo>
                    <a:pt x="13182756" y="8621046"/>
                  </a:lnTo>
                  <a:close/>
                  <a:moveTo>
                    <a:pt x="12376769" y="9427032"/>
                  </a:moveTo>
                  <a:lnTo>
                    <a:pt x="12376769" y="7815059"/>
                  </a:lnTo>
                  <a:lnTo>
                    <a:pt x="12664769" y="8103059"/>
                  </a:lnTo>
                  <a:lnTo>
                    <a:pt x="12664769" y="9139032"/>
                  </a:lnTo>
                  <a:close/>
                  <a:moveTo>
                    <a:pt x="11725360" y="10078441"/>
                  </a:moveTo>
                  <a:lnTo>
                    <a:pt x="11725360" y="7163650"/>
                  </a:lnTo>
                  <a:lnTo>
                    <a:pt x="12013360" y="7451650"/>
                  </a:lnTo>
                  <a:lnTo>
                    <a:pt x="12013361" y="9790441"/>
                  </a:lnTo>
                  <a:close/>
                  <a:moveTo>
                    <a:pt x="11073952" y="10729850"/>
                  </a:moveTo>
                  <a:lnTo>
                    <a:pt x="11073952" y="6512241"/>
                  </a:lnTo>
                  <a:lnTo>
                    <a:pt x="11361953" y="6800242"/>
                  </a:lnTo>
                  <a:lnTo>
                    <a:pt x="11361953" y="10441849"/>
                  </a:lnTo>
                  <a:close/>
                  <a:moveTo>
                    <a:pt x="10422542" y="11381259"/>
                  </a:moveTo>
                  <a:lnTo>
                    <a:pt x="10422542" y="5860832"/>
                  </a:lnTo>
                  <a:lnTo>
                    <a:pt x="10710542" y="6148832"/>
                  </a:lnTo>
                  <a:lnTo>
                    <a:pt x="10710542" y="11093259"/>
                  </a:lnTo>
                  <a:close/>
                  <a:moveTo>
                    <a:pt x="9771134" y="12032667"/>
                  </a:moveTo>
                  <a:lnTo>
                    <a:pt x="9771134" y="5209424"/>
                  </a:lnTo>
                  <a:lnTo>
                    <a:pt x="10059135" y="5497424"/>
                  </a:lnTo>
                  <a:lnTo>
                    <a:pt x="10059135" y="11744666"/>
                  </a:lnTo>
                  <a:close/>
                  <a:moveTo>
                    <a:pt x="9119724" y="12684077"/>
                  </a:moveTo>
                  <a:lnTo>
                    <a:pt x="9119724" y="4558014"/>
                  </a:lnTo>
                  <a:lnTo>
                    <a:pt x="9407724" y="4846013"/>
                  </a:lnTo>
                  <a:lnTo>
                    <a:pt x="9407724" y="12396077"/>
                  </a:lnTo>
                  <a:close/>
                  <a:moveTo>
                    <a:pt x="8468318" y="13335484"/>
                  </a:moveTo>
                  <a:lnTo>
                    <a:pt x="8468318" y="3906608"/>
                  </a:lnTo>
                  <a:lnTo>
                    <a:pt x="8756318" y="4194608"/>
                  </a:lnTo>
                  <a:lnTo>
                    <a:pt x="8756318" y="13047483"/>
                  </a:lnTo>
                  <a:close/>
                  <a:moveTo>
                    <a:pt x="288000" y="5424965"/>
                  </a:moveTo>
                  <a:lnTo>
                    <a:pt x="0" y="5136966"/>
                  </a:lnTo>
                  <a:lnTo>
                    <a:pt x="0" y="4561710"/>
                  </a:lnTo>
                  <a:lnTo>
                    <a:pt x="288000" y="4273710"/>
                  </a:lnTo>
                  <a:close/>
                  <a:moveTo>
                    <a:pt x="939408" y="6076373"/>
                  </a:moveTo>
                  <a:lnTo>
                    <a:pt x="651408" y="5788374"/>
                  </a:lnTo>
                  <a:lnTo>
                    <a:pt x="651408" y="3910302"/>
                  </a:lnTo>
                  <a:lnTo>
                    <a:pt x="939408" y="3622303"/>
                  </a:lnTo>
                  <a:close/>
                  <a:moveTo>
                    <a:pt x="1590816" y="6727782"/>
                  </a:moveTo>
                  <a:lnTo>
                    <a:pt x="1302817" y="6439782"/>
                  </a:lnTo>
                  <a:lnTo>
                    <a:pt x="1302817" y="3258894"/>
                  </a:lnTo>
                  <a:lnTo>
                    <a:pt x="1590816" y="2970894"/>
                  </a:lnTo>
                  <a:close/>
                  <a:moveTo>
                    <a:pt x="2242226" y="7379192"/>
                  </a:moveTo>
                  <a:lnTo>
                    <a:pt x="1954225" y="7091191"/>
                  </a:lnTo>
                  <a:lnTo>
                    <a:pt x="1954225" y="2607485"/>
                  </a:lnTo>
                  <a:lnTo>
                    <a:pt x="2242226" y="2319484"/>
                  </a:lnTo>
                  <a:close/>
                  <a:moveTo>
                    <a:pt x="2893636" y="8030601"/>
                  </a:moveTo>
                  <a:lnTo>
                    <a:pt x="2605636" y="7742601"/>
                  </a:lnTo>
                  <a:lnTo>
                    <a:pt x="2605636" y="1956074"/>
                  </a:lnTo>
                  <a:lnTo>
                    <a:pt x="2893635" y="1668075"/>
                  </a:lnTo>
                  <a:close/>
                  <a:moveTo>
                    <a:pt x="3545045" y="8682011"/>
                  </a:moveTo>
                  <a:lnTo>
                    <a:pt x="3257045" y="8394011"/>
                  </a:lnTo>
                  <a:lnTo>
                    <a:pt x="3257045" y="1304666"/>
                  </a:lnTo>
                  <a:lnTo>
                    <a:pt x="3545045" y="1016666"/>
                  </a:lnTo>
                  <a:close/>
                  <a:moveTo>
                    <a:pt x="4196451" y="9333417"/>
                  </a:moveTo>
                  <a:lnTo>
                    <a:pt x="3908451" y="9045417"/>
                  </a:lnTo>
                  <a:lnTo>
                    <a:pt x="3908451" y="653259"/>
                  </a:lnTo>
                  <a:lnTo>
                    <a:pt x="4196451" y="365259"/>
                  </a:lnTo>
                  <a:close/>
                  <a:moveTo>
                    <a:pt x="4847864" y="9984829"/>
                  </a:moveTo>
                  <a:lnTo>
                    <a:pt x="4559863" y="9696829"/>
                  </a:lnTo>
                  <a:lnTo>
                    <a:pt x="4559863" y="1847"/>
                  </a:lnTo>
                  <a:lnTo>
                    <a:pt x="4561710" y="0"/>
                  </a:lnTo>
                  <a:lnTo>
                    <a:pt x="4847864" y="286154"/>
                  </a:lnTo>
                  <a:close/>
                  <a:moveTo>
                    <a:pt x="5499269" y="10636235"/>
                  </a:moveTo>
                  <a:lnTo>
                    <a:pt x="5211270" y="10348236"/>
                  </a:lnTo>
                  <a:lnTo>
                    <a:pt x="5211270" y="649559"/>
                  </a:lnTo>
                  <a:lnTo>
                    <a:pt x="5499270" y="937559"/>
                  </a:lnTo>
                  <a:close/>
                  <a:moveTo>
                    <a:pt x="6150681" y="11287647"/>
                  </a:moveTo>
                  <a:lnTo>
                    <a:pt x="5862681" y="10999647"/>
                  </a:lnTo>
                  <a:lnTo>
                    <a:pt x="5862681" y="1300970"/>
                  </a:lnTo>
                  <a:lnTo>
                    <a:pt x="6150681" y="1588971"/>
                  </a:lnTo>
                  <a:close/>
                  <a:moveTo>
                    <a:pt x="6802087" y="11939053"/>
                  </a:moveTo>
                  <a:lnTo>
                    <a:pt x="6514087" y="11651053"/>
                  </a:lnTo>
                  <a:lnTo>
                    <a:pt x="6514087" y="1952377"/>
                  </a:lnTo>
                  <a:lnTo>
                    <a:pt x="6802087" y="2240376"/>
                  </a:lnTo>
                  <a:close/>
                  <a:moveTo>
                    <a:pt x="7453499" y="12590465"/>
                  </a:moveTo>
                  <a:lnTo>
                    <a:pt x="7165499" y="12302465"/>
                  </a:lnTo>
                  <a:lnTo>
                    <a:pt x="7165500" y="2603790"/>
                  </a:lnTo>
                  <a:lnTo>
                    <a:pt x="7453500" y="2891789"/>
                  </a:lnTo>
                  <a:close/>
                  <a:moveTo>
                    <a:pt x="8104906" y="13241872"/>
                  </a:moveTo>
                  <a:lnTo>
                    <a:pt x="7816905" y="12953871"/>
                  </a:lnTo>
                  <a:lnTo>
                    <a:pt x="7816905" y="3255194"/>
                  </a:lnTo>
                  <a:lnTo>
                    <a:pt x="8104906" y="354319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2" name="Google Shape;1922;p12"/>
          <p:cNvGrpSpPr/>
          <p:nvPr/>
        </p:nvGrpSpPr>
        <p:grpSpPr>
          <a:xfrm>
            <a:off x="-3379748" y="-6084104"/>
            <a:ext cx="18951495" cy="19015358"/>
            <a:chOff x="-3394471" y="-6056173"/>
            <a:chExt cx="18951495" cy="19015358"/>
          </a:xfrm>
        </p:grpSpPr>
        <p:sp>
          <p:nvSpPr>
            <p:cNvPr id="1923" name="Google Shape;1923;p12"/>
            <p:cNvSpPr/>
            <p:nvPr/>
          </p:nvSpPr>
          <p:spPr>
            <a:xfrm rot="2700000">
              <a:off x="-580517" y="-3319363"/>
              <a:ext cx="13323587" cy="13477875"/>
            </a:xfrm>
            <a:custGeom>
              <a:avLst/>
              <a:gdLst/>
              <a:ahLst/>
              <a:cxnLst/>
              <a:rect l="l" t="t" r="r" b="b"/>
              <a:pathLst>
                <a:path w="13316182" h="13470384" extrusionOk="0">
                  <a:moveTo>
                    <a:pt x="13028182" y="4463459"/>
                  </a:moveTo>
                  <a:lnTo>
                    <a:pt x="13316182" y="4751459"/>
                  </a:lnTo>
                  <a:lnTo>
                    <a:pt x="13316182" y="4947217"/>
                  </a:lnTo>
                  <a:lnTo>
                    <a:pt x="13028182" y="5235217"/>
                  </a:lnTo>
                  <a:close/>
                  <a:moveTo>
                    <a:pt x="12376768" y="3812046"/>
                  </a:moveTo>
                  <a:lnTo>
                    <a:pt x="12664769" y="4100046"/>
                  </a:lnTo>
                  <a:lnTo>
                    <a:pt x="12664769" y="5598630"/>
                  </a:lnTo>
                  <a:lnTo>
                    <a:pt x="12376769" y="5886631"/>
                  </a:lnTo>
                  <a:close/>
                  <a:moveTo>
                    <a:pt x="11725359" y="3160636"/>
                  </a:moveTo>
                  <a:lnTo>
                    <a:pt x="12013359" y="3448636"/>
                  </a:lnTo>
                  <a:lnTo>
                    <a:pt x="12013360" y="6250040"/>
                  </a:lnTo>
                  <a:lnTo>
                    <a:pt x="11725360" y="6538039"/>
                  </a:lnTo>
                  <a:close/>
                  <a:moveTo>
                    <a:pt x="11073951" y="2509228"/>
                  </a:moveTo>
                  <a:lnTo>
                    <a:pt x="11361951" y="2797229"/>
                  </a:lnTo>
                  <a:lnTo>
                    <a:pt x="11361952" y="6901448"/>
                  </a:lnTo>
                  <a:lnTo>
                    <a:pt x="11073951" y="7189448"/>
                  </a:lnTo>
                  <a:close/>
                  <a:moveTo>
                    <a:pt x="10422541" y="1857818"/>
                  </a:moveTo>
                  <a:lnTo>
                    <a:pt x="10710541" y="2145819"/>
                  </a:lnTo>
                  <a:lnTo>
                    <a:pt x="10710542" y="7552858"/>
                  </a:lnTo>
                  <a:lnTo>
                    <a:pt x="10422541" y="7840858"/>
                  </a:lnTo>
                  <a:close/>
                  <a:moveTo>
                    <a:pt x="9771133" y="1206410"/>
                  </a:moveTo>
                  <a:lnTo>
                    <a:pt x="10059133" y="1494411"/>
                  </a:lnTo>
                  <a:lnTo>
                    <a:pt x="10059134" y="8204265"/>
                  </a:lnTo>
                  <a:lnTo>
                    <a:pt x="9771133" y="8492266"/>
                  </a:lnTo>
                  <a:close/>
                  <a:moveTo>
                    <a:pt x="9119723" y="555000"/>
                  </a:moveTo>
                  <a:lnTo>
                    <a:pt x="9407723" y="843000"/>
                  </a:lnTo>
                  <a:lnTo>
                    <a:pt x="9407723" y="8855676"/>
                  </a:lnTo>
                  <a:lnTo>
                    <a:pt x="9119723" y="9143676"/>
                  </a:lnTo>
                  <a:close/>
                  <a:moveTo>
                    <a:pt x="8468318" y="96406"/>
                  </a:moveTo>
                  <a:lnTo>
                    <a:pt x="8564723" y="0"/>
                  </a:lnTo>
                  <a:lnTo>
                    <a:pt x="8756317" y="191594"/>
                  </a:lnTo>
                  <a:lnTo>
                    <a:pt x="8756317" y="9507082"/>
                  </a:lnTo>
                  <a:lnTo>
                    <a:pt x="8468318" y="9795082"/>
                  </a:lnTo>
                  <a:close/>
                  <a:moveTo>
                    <a:pt x="7816904" y="747819"/>
                  </a:moveTo>
                  <a:lnTo>
                    <a:pt x="8104906" y="459818"/>
                  </a:lnTo>
                  <a:lnTo>
                    <a:pt x="8104905" y="10158494"/>
                  </a:lnTo>
                  <a:lnTo>
                    <a:pt x="7816904" y="10446495"/>
                  </a:lnTo>
                  <a:close/>
                  <a:moveTo>
                    <a:pt x="7165499" y="1399224"/>
                  </a:moveTo>
                  <a:lnTo>
                    <a:pt x="7453499" y="1111224"/>
                  </a:lnTo>
                  <a:lnTo>
                    <a:pt x="7453498" y="10809901"/>
                  </a:lnTo>
                  <a:lnTo>
                    <a:pt x="7165499" y="11097901"/>
                  </a:lnTo>
                  <a:close/>
                  <a:moveTo>
                    <a:pt x="6514086" y="2050637"/>
                  </a:moveTo>
                  <a:lnTo>
                    <a:pt x="6802086" y="1762637"/>
                  </a:lnTo>
                  <a:lnTo>
                    <a:pt x="6802086" y="11461313"/>
                  </a:lnTo>
                  <a:lnTo>
                    <a:pt x="6514086" y="11749313"/>
                  </a:lnTo>
                  <a:close/>
                  <a:moveTo>
                    <a:pt x="5862680" y="2702043"/>
                  </a:moveTo>
                  <a:lnTo>
                    <a:pt x="6150680" y="2414043"/>
                  </a:lnTo>
                  <a:lnTo>
                    <a:pt x="6150680" y="12112719"/>
                  </a:lnTo>
                  <a:lnTo>
                    <a:pt x="5862680" y="12400719"/>
                  </a:lnTo>
                  <a:close/>
                  <a:moveTo>
                    <a:pt x="5211269" y="3353454"/>
                  </a:moveTo>
                  <a:lnTo>
                    <a:pt x="5499269" y="3065454"/>
                  </a:lnTo>
                  <a:lnTo>
                    <a:pt x="5499268" y="12764131"/>
                  </a:lnTo>
                  <a:lnTo>
                    <a:pt x="5211269" y="13052130"/>
                  </a:lnTo>
                  <a:close/>
                  <a:moveTo>
                    <a:pt x="4559862" y="4004861"/>
                  </a:moveTo>
                  <a:lnTo>
                    <a:pt x="4847863" y="3716860"/>
                  </a:lnTo>
                  <a:lnTo>
                    <a:pt x="4847862" y="13415537"/>
                  </a:lnTo>
                  <a:lnTo>
                    <a:pt x="4793015" y="13470384"/>
                  </a:lnTo>
                  <a:lnTo>
                    <a:pt x="4559862" y="13237231"/>
                  </a:lnTo>
                  <a:close/>
                  <a:moveTo>
                    <a:pt x="3908450" y="4656273"/>
                  </a:moveTo>
                  <a:lnTo>
                    <a:pt x="4196450" y="4368273"/>
                  </a:lnTo>
                  <a:lnTo>
                    <a:pt x="4196450" y="12873819"/>
                  </a:lnTo>
                  <a:lnTo>
                    <a:pt x="3908450" y="12585818"/>
                  </a:lnTo>
                  <a:close/>
                  <a:moveTo>
                    <a:pt x="3257044" y="5307679"/>
                  </a:moveTo>
                  <a:lnTo>
                    <a:pt x="3545044" y="5019679"/>
                  </a:lnTo>
                  <a:lnTo>
                    <a:pt x="3545044" y="12222413"/>
                  </a:lnTo>
                  <a:lnTo>
                    <a:pt x="3257044" y="11934413"/>
                  </a:lnTo>
                  <a:close/>
                  <a:moveTo>
                    <a:pt x="2605635" y="5959088"/>
                  </a:moveTo>
                  <a:lnTo>
                    <a:pt x="2893635" y="5671088"/>
                  </a:lnTo>
                  <a:lnTo>
                    <a:pt x="2893635" y="11571004"/>
                  </a:lnTo>
                  <a:lnTo>
                    <a:pt x="2605635" y="11283004"/>
                  </a:lnTo>
                  <a:close/>
                  <a:moveTo>
                    <a:pt x="1954225" y="6610498"/>
                  </a:moveTo>
                  <a:lnTo>
                    <a:pt x="2242225" y="6322498"/>
                  </a:lnTo>
                  <a:lnTo>
                    <a:pt x="2242226" y="10919594"/>
                  </a:lnTo>
                  <a:lnTo>
                    <a:pt x="1954225" y="10631594"/>
                  </a:lnTo>
                  <a:close/>
                  <a:moveTo>
                    <a:pt x="1302816" y="7261907"/>
                  </a:moveTo>
                  <a:lnTo>
                    <a:pt x="1590816" y="6973907"/>
                  </a:lnTo>
                  <a:lnTo>
                    <a:pt x="1590816" y="10268184"/>
                  </a:lnTo>
                  <a:lnTo>
                    <a:pt x="1302816" y="9980184"/>
                  </a:lnTo>
                  <a:close/>
                  <a:moveTo>
                    <a:pt x="651407" y="7913316"/>
                  </a:moveTo>
                  <a:lnTo>
                    <a:pt x="939407" y="7625317"/>
                  </a:lnTo>
                  <a:lnTo>
                    <a:pt x="939407" y="9616775"/>
                  </a:lnTo>
                  <a:lnTo>
                    <a:pt x="651407" y="9328776"/>
                  </a:lnTo>
                  <a:close/>
                  <a:moveTo>
                    <a:pt x="0" y="8564724"/>
                  </a:moveTo>
                  <a:lnTo>
                    <a:pt x="288000" y="8276724"/>
                  </a:lnTo>
                  <a:lnTo>
                    <a:pt x="288000" y="8965368"/>
                  </a:lnTo>
                  <a:lnTo>
                    <a:pt x="0" y="8677368"/>
                  </a:lnTo>
                  <a:close/>
                </a:path>
              </a:pathLst>
            </a:custGeom>
            <a:solidFill>
              <a:srgbClr val="000000">
                <a:alpha val="95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p12"/>
            <p:cNvSpPr/>
            <p:nvPr/>
          </p:nvSpPr>
          <p:spPr>
            <a:xfrm rot="8100000">
              <a:off x="-558254" y="-3093093"/>
              <a:ext cx="13190087" cy="13342900"/>
            </a:xfrm>
            <a:custGeom>
              <a:avLst/>
              <a:gdLst/>
              <a:ahLst/>
              <a:cxnLst/>
              <a:rect l="l" t="t" r="r" b="b"/>
              <a:pathLst>
                <a:path w="13182756" h="13335484" extrusionOk="0">
                  <a:moveTo>
                    <a:pt x="13028183" y="8775619"/>
                  </a:moveTo>
                  <a:lnTo>
                    <a:pt x="13028183" y="8466472"/>
                  </a:lnTo>
                  <a:lnTo>
                    <a:pt x="13182756" y="8621046"/>
                  </a:lnTo>
                  <a:close/>
                  <a:moveTo>
                    <a:pt x="12376769" y="9427032"/>
                  </a:moveTo>
                  <a:lnTo>
                    <a:pt x="12376769" y="7815059"/>
                  </a:lnTo>
                  <a:lnTo>
                    <a:pt x="12664769" y="8103059"/>
                  </a:lnTo>
                  <a:lnTo>
                    <a:pt x="12664769" y="9139032"/>
                  </a:lnTo>
                  <a:close/>
                  <a:moveTo>
                    <a:pt x="11725360" y="10078441"/>
                  </a:moveTo>
                  <a:lnTo>
                    <a:pt x="11725360" y="7163650"/>
                  </a:lnTo>
                  <a:lnTo>
                    <a:pt x="12013360" y="7451650"/>
                  </a:lnTo>
                  <a:lnTo>
                    <a:pt x="12013361" y="9790441"/>
                  </a:lnTo>
                  <a:close/>
                  <a:moveTo>
                    <a:pt x="11073952" y="10729850"/>
                  </a:moveTo>
                  <a:lnTo>
                    <a:pt x="11073952" y="6512241"/>
                  </a:lnTo>
                  <a:lnTo>
                    <a:pt x="11361953" y="6800242"/>
                  </a:lnTo>
                  <a:lnTo>
                    <a:pt x="11361953" y="10441849"/>
                  </a:lnTo>
                  <a:close/>
                  <a:moveTo>
                    <a:pt x="10422542" y="11381259"/>
                  </a:moveTo>
                  <a:lnTo>
                    <a:pt x="10422542" y="5860832"/>
                  </a:lnTo>
                  <a:lnTo>
                    <a:pt x="10710542" y="6148832"/>
                  </a:lnTo>
                  <a:lnTo>
                    <a:pt x="10710542" y="11093259"/>
                  </a:lnTo>
                  <a:close/>
                  <a:moveTo>
                    <a:pt x="9771134" y="12032667"/>
                  </a:moveTo>
                  <a:lnTo>
                    <a:pt x="9771134" y="5209424"/>
                  </a:lnTo>
                  <a:lnTo>
                    <a:pt x="10059135" y="5497424"/>
                  </a:lnTo>
                  <a:lnTo>
                    <a:pt x="10059135" y="11744666"/>
                  </a:lnTo>
                  <a:close/>
                  <a:moveTo>
                    <a:pt x="9119724" y="12684077"/>
                  </a:moveTo>
                  <a:lnTo>
                    <a:pt x="9119724" y="4558014"/>
                  </a:lnTo>
                  <a:lnTo>
                    <a:pt x="9407724" y="4846013"/>
                  </a:lnTo>
                  <a:lnTo>
                    <a:pt x="9407724" y="12396077"/>
                  </a:lnTo>
                  <a:close/>
                  <a:moveTo>
                    <a:pt x="8468318" y="13335484"/>
                  </a:moveTo>
                  <a:lnTo>
                    <a:pt x="8468318" y="3906608"/>
                  </a:lnTo>
                  <a:lnTo>
                    <a:pt x="8756318" y="4194608"/>
                  </a:lnTo>
                  <a:lnTo>
                    <a:pt x="8756318" y="13047483"/>
                  </a:lnTo>
                  <a:close/>
                  <a:moveTo>
                    <a:pt x="288000" y="5424965"/>
                  </a:moveTo>
                  <a:lnTo>
                    <a:pt x="0" y="5136966"/>
                  </a:lnTo>
                  <a:lnTo>
                    <a:pt x="0" y="4561710"/>
                  </a:lnTo>
                  <a:lnTo>
                    <a:pt x="288000" y="4273710"/>
                  </a:lnTo>
                  <a:close/>
                  <a:moveTo>
                    <a:pt x="939408" y="6076373"/>
                  </a:moveTo>
                  <a:lnTo>
                    <a:pt x="651408" y="5788374"/>
                  </a:lnTo>
                  <a:lnTo>
                    <a:pt x="651408" y="3910302"/>
                  </a:lnTo>
                  <a:lnTo>
                    <a:pt x="939408" y="3622303"/>
                  </a:lnTo>
                  <a:close/>
                  <a:moveTo>
                    <a:pt x="1590816" y="6727782"/>
                  </a:moveTo>
                  <a:lnTo>
                    <a:pt x="1302817" y="6439782"/>
                  </a:lnTo>
                  <a:lnTo>
                    <a:pt x="1302817" y="3258894"/>
                  </a:lnTo>
                  <a:lnTo>
                    <a:pt x="1590816" y="2970894"/>
                  </a:lnTo>
                  <a:close/>
                  <a:moveTo>
                    <a:pt x="2242226" y="7379192"/>
                  </a:moveTo>
                  <a:lnTo>
                    <a:pt x="1954225" y="7091191"/>
                  </a:lnTo>
                  <a:lnTo>
                    <a:pt x="1954225" y="2607485"/>
                  </a:lnTo>
                  <a:lnTo>
                    <a:pt x="2242226" y="2319484"/>
                  </a:lnTo>
                  <a:close/>
                  <a:moveTo>
                    <a:pt x="2893636" y="8030601"/>
                  </a:moveTo>
                  <a:lnTo>
                    <a:pt x="2605636" y="7742601"/>
                  </a:lnTo>
                  <a:lnTo>
                    <a:pt x="2605636" y="1956074"/>
                  </a:lnTo>
                  <a:lnTo>
                    <a:pt x="2893635" y="1668075"/>
                  </a:lnTo>
                  <a:close/>
                  <a:moveTo>
                    <a:pt x="3545045" y="8682011"/>
                  </a:moveTo>
                  <a:lnTo>
                    <a:pt x="3257045" y="8394011"/>
                  </a:lnTo>
                  <a:lnTo>
                    <a:pt x="3257045" y="1304666"/>
                  </a:lnTo>
                  <a:lnTo>
                    <a:pt x="3545045" y="1016666"/>
                  </a:lnTo>
                  <a:close/>
                  <a:moveTo>
                    <a:pt x="4196451" y="9333417"/>
                  </a:moveTo>
                  <a:lnTo>
                    <a:pt x="3908451" y="9045417"/>
                  </a:lnTo>
                  <a:lnTo>
                    <a:pt x="3908451" y="653259"/>
                  </a:lnTo>
                  <a:lnTo>
                    <a:pt x="4196451" y="365259"/>
                  </a:lnTo>
                  <a:close/>
                  <a:moveTo>
                    <a:pt x="4847864" y="9984829"/>
                  </a:moveTo>
                  <a:lnTo>
                    <a:pt x="4559863" y="9696829"/>
                  </a:lnTo>
                  <a:lnTo>
                    <a:pt x="4559863" y="1847"/>
                  </a:lnTo>
                  <a:lnTo>
                    <a:pt x="4561710" y="0"/>
                  </a:lnTo>
                  <a:lnTo>
                    <a:pt x="4847864" y="286154"/>
                  </a:lnTo>
                  <a:close/>
                  <a:moveTo>
                    <a:pt x="5499269" y="10636235"/>
                  </a:moveTo>
                  <a:lnTo>
                    <a:pt x="5211270" y="10348236"/>
                  </a:lnTo>
                  <a:lnTo>
                    <a:pt x="5211270" y="649559"/>
                  </a:lnTo>
                  <a:lnTo>
                    <a:pt x="5499270" y="937559"/>
                  </a:lnTo>
                  <a:close/>
                  <a:moveTo>
                    <a:pt x="6150681" y="11287647"/>
                  </a:moveTo>
                  <a:lnTo>
                    <a:pt x="5862681" y="10999647"/>
                  </a:lnTo>
                  <a:lnTo>
                    <a:pt x="5862681" y="1300970"/>
                  </a:lnTo>
                  <a:lnTo>
                    <a:pt x="6150681" y="1588971"/>
                  </a:lnTo>
                  <a:close/>
                  <a:moveTo>
                    <a:pt x="6802087" y="11939053"/>
                  </a:moveTo>
                  <a:lnTo>
                    <a:pt x="6514087" y="11651053"/>
                  </a:lnTo>
                  <a:lnTo>
                    <a:pt x="6514087" y="1952377"/>
                  </a:lnTo>
                  <a:lnTo>
                    <a:pt x="6802087" y="2240376"/>
                  </a:lnTo>
                  <a:close/>
                  <a:moveTo>
                    <a:pt x="7453499" y="12590465"/>
                  </a:moveTo>
                  <a:lnTo>
                    <a:pt x="7165499" y="12302465"/>
                  </a:lnTo>
                  <a:lnTo>
                    <a:pt x="7165500" y="2603790"/>
                  </a:lnTo>
                  <a:lnTo>
                    <a:pt x="7453500" y="2891789"/>
                  </a:lnTo>
                  <a:close/>
                  <a:moveTo>
                    <a:pt x="8104906" y="13241872"/>
                  </a:moveTo>
                  <a:lnTo>
                    <a:pt x="7816905" y="12953871"/>
                  </a:lnTo>
                  <a:lnTo>
                    <a:pt x="7816905" y="3255194"/>
                  </a:lnTo>
                  <a:lnTo>
                    <a:pt x="8104906" y="3543196"/>
                  </a:lnTo>
                  <a:close/>
                </a:path>
              </a:pathLst>
            </a:custGeom>
            <a:solidFill>
              <a:srgbClr val="000000">
                <a:alpha val="95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5" name="Google Shape;1925;p12"/>
          <p:cNvGrpSpPr/>
          <p:nvPr/>
        </p:nvGrpSpPr>
        <p:grpSpPr>
          <a:xfrm>
            <a:off x="2141498" y="682423"/>
            <a:ext cx="9380448" cy="5542992"/>
            <a:chOff x="2899493" y="1190406"/>
            <a:chExt cx="7920000" cy="4680000"/>
          </a:xfrm>
        </p:grpSpPr>
        <p:sp>
          <p:nvSpPr>
            <p:cNvPr id="1926" name="Google Shape;1926;p12"/>
            <p:cNvSpPr/>
            <p:nvPr/>
          </p:nvSpPr>
          <p:spPr>
            <a:xfrm>
              <a:off x="2899493" y="1190406"/>
              <a:ext cx="7920000" cy="46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27" name="Google Shape;1927;p12"/>
            <p:cNvPicPr preferRelativeResize="0"/>
            <p:nvPr/>
          </p:nvPicPr>
          <p:blipFill rotWithShape="1">
            <a:blip r:embed="rId2">
              <a:alphaModFix amt="50000"/>
            </a:blip>
            <a:srcRect/>
            <a:stretch/>
          </p:blipFill>
          <p:spPr>
            <a:xfrm>
              <a:off x="2899493" y="1190406"/>
              <a:ext cx="7920000" cy="4679998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1928" name="Google Shape;1928;p12"/>
          <p:cNvSpPr txBox="1">
            <a:spLocks noGrp="1"/>
          </p:cNvSpPr>
          <p:nvPr>
            <p:ph type="title"/>
          </p:nvPr>
        </p:nvSpPr>
        <p:spPr>
          <a:xfrm>
            <a:off x="2453672" y="1873525"/>
            <a:ext cx="87561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12"/>
          <p:cNvSpPr txBox="1">
            <a:spLocks noGrp="1"/>
          </p:cNvSpPr>
          <p:nvPr>
            <p:ph type="subTitle" idx="1"/>
          </p:nvPr>
        </p:nvSpPr>
        <p:spPr>
          <a:xfrm>
            <a:off x="2453672" y="5252725"/>
            <a:ext cx="87561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930" name="Google Shape;1930;p12"/>
          <p:cNvGrpSpPr/>
          <p:nvPr/>
        </p:nvGrpSpPr>
        <p:grpSpPr>
          <a:xfrm rot="133754">
            <a:off x="-43001" y="85696"/>
            <a:ext cx="2648808" cy="6946798"/>
            <a:chOff x="-2805439" y="-1066796"/>
            <a:chExt cx="2648657" cy="6946403"/>
          </a:xfrm>
        </p:grpSpPr>
        <p:sp>
          <p:nvSpPr>
            <p:cNvPr id="1931" name="Google Shape;1931;p12"/>
            <p:cNvSpPr/>
            <p:nvPr/>
          </p:nvSpPr>
          <p:spPr>
            <a:xfrm rot="413639">
              <a:off x="-1967427" y="797709"/>
              <a:ext cx="716445" cy="5057182"/>
            </a:xfrm>
            <a:custGeom>
              <a:avLst/>
              <a:gdLst/>
              <a:ahLst/>
              <a:cxnLst/>
              <a:rect l="l" t="t" r="r" b="b"/>
              <a:pathLst>
                <a:path w="716640" h="5058557" extrusionOk="0">
                  <a:moveTo>
                    <a:pt x="111073" y="0"/>
                  </a:moveTo>
                  <a:cubicBezTo>
                    <a:pt x="172579" y="152123"/>
                    <a:pt x="223976" y="308130"/>
                    <a:pt x="264935" y="467022"/>
                  </a:cubicBezTo>
                  <a:cubicBezTo>
                    <a:pt x="299908" y="603769"/>
                    <a:pt x="327389" y="742324"/>
                    <a:pt x="347253" y="882065"/>
                  </a:cubicBezTo>
                  <a:cubicBezTo>
                    <a:pt x="370939" y="1039504"/>
                    <a:pt x="386504" y="1198050"/>
                    <a:pt x="393895" y="1357090"/>
                  </a:cubicBezTo>
                  <a:cubicBezTo>
                    <a:pt x="394014" y="1360391"/>
                    <a:pt x="395941" y="1363355"/>
                    <a:pt x="398916" y="1364788"/>
                  </a:cubicBezTo>
                  <a:cubicBezTo>
                    <a:pt x="403343" y="1366923"/>
                    <a:pt x="408659" y="1365075"/>
                    <a:pt x="410793" y="1360648"/>
                  </a:cubicBezTo>
                  <a:cubicBezTo>
                    <a:pt x="444501" y="1293510"/>
                    <a:pt x="482487" y="1228624"/>
                    <a:pt x="524535" y="1166369"/>
                  </a:cubicBezTo>
                  <a:cubicBezTo>
                    <a:pt x="544991" y="1135231"/>
                    <a:pt x="567967" y="1105812"/>
                    <a:pt x="593215" y="1078419"/>
                  </a:cubicBezTo>
                  <a:cubicBezTo>
                    <a:pt x="622406" y="1047014"/>
                    <a:pt x="654572" y="1018524"/>
                    <a:pt x="689267" y="993335"/>
                  </a:cubicBezTo>
                  <a:lnTo>
                    <a:pt x="716640" y="1059545"/>
                  </a:lnTo>
                  <a:cubicBezTo>
                    <a:pt x="678200" y="1074269"/>
                    <a:pt x="593511" y="1078518"/>
                    <a:pt x="474928" y="1356004"/>
                  </a:cubicBezTo>
                  <a:cubicBezTo>
                    <a:pt x="452693" y="1408180"/>
                    <a:pt x="432929" y="1479232"/>
                    <a:pt x="411485" y="1563525"/>
                  </a:cubicBezTo>
                  <a:cubicBezTo>
                    <a:pt x="404450" y="1591599"/>
                    <a:pt x="401129" y="1620465"/>
                    <a:pt x="401603" y="1649399"/>
                  </a:cubicBezTo>
                  <a:cubicBezTo>
                    <a:pt x="404173" y="1877010"/>
                    <a:pt x="405822" y="2106113"/>
                    <a:pt x="406545" y="2336690"/>
                  </a:cubicBezTo>
                  <a:lnTo>
                    <a:pt x="406545" y="2390432"/>
                  </a:lnTo>
                  <a:lnTo>
                    <a:pt x="406689" y="2390812"/>
                  </a:lnTo>
                  <a:cubicBezTo>
                    <a:pt x="408074" y="2625444"/>
                    <a:pt x="409390" y="2860017"/>
                    <a:pt x="410650" y="3094525"/>
                  </a:cubicBezTo>
                  <a:cubicBezTo>
                    <a:pt x="410805" y="3119671"/>
                    <a:pt x="415123" y="3367709"/>
                    <a:pt x="415111" y="3375805"/>
                  </a:cubicBezTo>
                  <a:cubicBezTo>
                    <a:pt x="411427" y="3570234"/>
                    <a:pt x="418468" y="3764726"/>
                    <a:pt x="436197" y="3958384"/>
                  </a:cubicBezTo>
                  <a:cubicBezTo>
                    <a:pt x="453083" y="4141955"/>
                    <a:pt x="471294" y="4331052"/>
                    <a:pt x="533344" y="4572789"/>
                  </a:cubicBezTo>
                  <a:cubicBezTo>
                    <a:pt x="571803" y="4722767"/>
                    <a:pt x="621136" y="4869759"/>
                    <a:pt x="680932" y="5012577"/>
                  </a:cubicBezTo>
                  <a:lnTo>
                    <a:pt x="594857" y="5058557"/>
                  </a:lnTo>
                  <a:cubicBezTo>
                    <a:pt x="535760" y="4911883"/>
                    <a:pt x="486432" y="4761470"/>
                    <a:pt x="447186" y="4608291"/>
                  </a:cubicBezTo>
                  <a:cubicBezTo>
                    <a:pt x="413702" y="4476428"/>
                    <a:pt x="387373" y="4342841"/>
                    <a:pt x="368313" y="4208129"/>
                  </a:cubicBezTo>
                  <a:cubicBezTo>
                    <a:pt x="345686" y="4056354"/>
                    <a:pt x="330928" y="3903505"/>
                    <a:pt x="324095" y="3750200"/>
                  </a:cubicBezTo>
                  <a:cubicBezTo>
                    <a:pt x="323632" y="3741341"/>
                    <a:pt x="317214" y="3496444"/>
                    <a:pt x="317254" y="3468536"/>
                  </a:cubicBezTo>
                  <a:cubicBezTo>
                    <a:pt x="314963" y="3249076"/>
                    <a:pt x="313683" y="3028218"/>
                    <a:pt x="313426" y="2805971"/>
                  </a:cubicBezTo>
                  <a:lnTo>
                    <a:pt x="313468" y="2776092"/>
                  </a:lnTo>
                  <a:lnTo>
                    <a:pt x="310393" y="2768037"/>
                  </a:lnTo>
                  <a:cubicBezTo>
                    <a:pt x="308683" y="2524614"/>
                    <a:pt x="306934" y="2281222"/>
                    <a:pt x="305155" y="2037859"/>
                  </a:cubicBezTo>
                  <a:cubicBezTo>
                    <a:pt x="304919" y="2011810"/>
                    <a:pt x="301124" y="1985910"/>
                    <a:pt x="293889" y="1960878"/>
                  </a:cubicBezTo>
                  <a:cubicBezTo>
                    <a:pt x="281637" y="1918385"/>
                    <a:pt x="268889" y="1883107"/>
                    <a:pt x="258215" y="1856031"/>
                  </a:cubicBezTo>
                  <a:cubicBezTo>
                    <a:pt x="227058" y="1777242"/>
                    <a:pt x="186483" y="1702524"/>
                    <a:pt x="137360" y="1633489"/>
                  </a:cubicBezTo>
                  <a:cubicBezTo>
                    <a:pt x="116311" y="1602162"/>
                    <a:pt x="90322" y="1566292"/>
                    <a:pt x="43975" y="1540104"/>
                  </a:cubicBezTo>
                  <a:cubicBezTo>
                    <a:pt x="30011" y="1532209"/>
                    <a:pt x="15278" y="1525746"/>
                    <a:pt x="0" y="1520835"/>
                  </a:cubicBezTo>
                  <a:cubicBezTo>
                    <a:pt x="5466" y="1505290"/>
                    <a:pt x="10969" y="1489706"/>
                    <a:pt x="16503" y="1474092"/>
                  </a:cubicBezTo>
                  <a:lnTo>
                    <a:pt x="63146" y="1515301"/>
                  </a:lnTo>
                  <a:cubicBezTo>
                    <a:pt x="159308" y="1568880"/>
                    <a:pt x="236762" y="1650604"/>
                    <a:pt x="285096" y="1749503"/>
                  </a:cubicBezTo>
                  <a:cubicBezTo>
                    <a:pt x="286429" y="1752270"/>
                    <a:pt x="289226" y="1754039"/>
                    <a:pt x="292299" y="1754039"/>
                  </a:cubicBezTo>
                  <a:cubicBezTo>
                    <a:pt x="296716" y="1754048"/>
                    <a:pt x="300304" y="1750461"/>
                    <a:pt x="300313" y="1746044"/>
                  </a:cubicBezTo>
                  <a:cubicBezTo>
                    <a:pt x="303802" y="1544344"/>
                    <a:pt x="296113" y="1342613"/>
                    <a:pt x="277289" y="1141763"/>
                  </a:cubicBezTo>
                  <a:cubicBezTo>
                    <a:pt x="259501" y="951337"/>
                    <a:pt x="240329" y="755180"/>
                    <a:pt x="175602" y="504376"/>
                  </a:cubicBezTo>
                  <a:cubicBezTo>
                    <a:pt x="135502" y="348843"/>
                    <a:pt x="84076" y="196454"/>
                    <a:pt x="21740" y="48422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32" name="Google Shape;1932;p12"/>
            <p:cNvGrpSpPr/>
            <p:nvPr/>
          </p:nvGrpSpPr>
          <p:grpSpPr>
            <a:xfrm rot="2219739">
              <a:off x="-1310202" y="1259540"/>
              <a:ext cx="974984" cy="919237"/>
              <a:chOff x="6795971" y="2730008"/>
              <a:chExt cx="1945294" cy="1834067"/>
            </a:xfrm>
          </p:grpSpPr>
          <p:sp>
            <p:nvSpPr>
              <p:cNvPr id="1933" name="Google Shape;1933;p12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4" name="Google Shape;1934;p12"/>
              <p:cNvSpPr/>
              <p:nvPr/>
            </p:nvSpPr>
            <p:spPr>
              <a:xfrm rot="-2263899">
                <a:off x="6977174" y="3155932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5" name="Google Shape;1935;p12"/>
            <p:cNvGrpSpPr/>
            <p:nvPr/>
          </p:nvGrpSpPr>
          <p:grpSpPr>
            <a:xfrm rot="-3045758">
              <a:off x="-2511956" y="1418499"/>
              <a:ext cx="1085000" cy="1022962"/>
              <a:chOff x="6795971" y="2730009"/>
              <a:chExt cx="1945294" cy="1834067"/>
            </a:xfrm>
          </p:grpSpPr>
          <p:sp>
            <p:nvSpPr>
              <p:cNvPr id="1936" name="Google Shape;1936;p12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7" name="Google Shape;1937;p12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8" name="Google Shape;1938;p12"/>
            <p:cNvGrpSpPr/>
            <p:nvPr/>
          </p:nvGrpSpPr>
          <p:grpSpPr>
            <a:xfrm rot="416227">
              <a:off x="-2675400" y="-937391"/>
              <a:ext cx="2281725" cy="2291630"/>
              <a:chOff x="8302868" y="1340770"/>
              <a:chExt cx="3569773" cy="3585270"/>
            </a:xfrm>
          </p:grpSpPr>
          <p:grpSp>
            <p:nvGrpSpPr>
              <p:cNvPr id="1939" name="Google Shape;1939;p12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1940" name="Google Shape;1940;p12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1941" name="Google Shape;1941;p12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2" name="Google Shape;1942;p12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3" name="Google Shape;1943;p12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4" name="Google Shape;1944;p12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5" name="Google Shape;1945;p12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6" name="Google Shape;1946;p12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7" name="Google Shape;1947;p12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8" name="Google Shape;1948;p12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9" name="Google Shape;1949;p12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0" name="Google Shape;1950;p12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1" name="Google Shape;1951;p12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2" name="Google Shape;1952;p12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3" name="Google Shape;1953;p12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4" name="Google Shape;1954;p12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5" name="Google Shape;1955;p12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6" name="Google Shape;1956;p12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7" name="Google Shape;1957;p12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8" name="Google Shape;1958;p12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9" name="Google Shape;1959;p12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0" name="Google Shape;1960;p12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1" name="Google Shape;1961;p12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2" name="Google Shape;1962;p12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3" name="Google Shape;1963;p12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4" name="Google Shape;1964;p12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65" name="Google Shape;1965;p12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1966" name="Google Shape;1966;p12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7" name="Google Shape;1967;p12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8" name="Google Shape;1968;p12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9" name="Google Shape;1969;p12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0" name="Google Shape;1970;p12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1" name="Google Shape;1971;p12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2" name="Google Shape;1972;p12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3" name="Google Shape;1973;p12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4" name="Google Shape;1974;p12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5" name="Google Shape;1975;p12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6" name="Google Shape;1976;p12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7" name="Google Shape;1977;p12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8" name="Google Shape;1978;p12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9" name="Google Shape;1979;p12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0" name="Google Shape;1980;p12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1" name="Google Shape;1981;p12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2" name="Google Shape;1982;p12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3" name="Google Shape;1983;p12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4" name="Google Shape;1984;p12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5" name="Google Shape;1985;p12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6" name="Google Shape;1986;p12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7" name="Google Shape;1987;p12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8" name="Google Shape;1988;p12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9" name="Google Shape;1989;p12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990" name="Google Shape;1990;p12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1" name="Google Shape;1991;p12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92" name="Google Shape;1992;p12"/>
          <p:cNvGrpSpPr/>
          <p:nvPr/>
        </p:nvGrpSpPr>
        <p:grpSpPr>
          <a:xfrm rot="134427" flipH="1">
            <a:off x="307390" y="3104050"/>
            <a:ext cx="2282242" cy="3935198"/>
            <a:chOff x="7439986" y="1019902"/>
            <a:chExt cx="2687364" cy="4633738"/>
          </a:xfrm>
        </p:grpSpPr>
        <p:sp>
          <p:nvSpPr>
            <p:cNvPr id="1993" name="Google Shape;1993;p12"/>
            <p:cNvSpPr/>
            <p:nvPr/>
          </p:nvSpPr>
          <p:spPr>
            <a:xfrm>
              <a:off x="8546650" y="2778218"/>
              <a:ext cx="732198" cy="2875422"/>
            </a:xfrm>
            <a:custGeom>
              <a:avLst/>
              <a:gdLst/>
              <a:ahLst/>
              <a:cxnLst/>
              <a:rect l="l" t="t" r="r" b="b"/>
              <a:pathLst>
                <a:path w="690753" h="2712662" extrusionOk="0">
                  <a:moveTo>
                    <a:pt x="20183" y="46328"/>
                  </a:moveTo>
                  <a:cubicBezTo>
                    <a:pt x="80267" y="189012"/>
                    <a:pt x="129835" y="335897"/>
                    <a:pt x="168487" y="485811"/>
                  </a:cubicBezTo>
                  <a:cubicBezTo>
                    <a:pt x="230876" y="727556"/>
                    <a:pt x="249355" y="916627"/>
                    <a:pt x="266500" y="1100174"/>
                  </a:cubicBezTo>
                  <a:cubicBezTo>
                    <a:pt x="284645" y="1293769"/>
                    <a:pt x="292056" y="1488213"/>
                    <a:pt x="288693" y="1682627"/>
                  </a:cubicBezTo>
                  <a:cubicBezTo>
                    <a:pt x="288684" y="1686885"/>
                    <a:pt x="285226" y="1690342"/>
                    <a:pt x="280968" y="1690333"/>
                  </a:cubicBezTo>
                  <a:cubicBezTo>
                    <a:pt x="278006" y="1690333"/>
                    <a:pt x="275310" y="1688628"/>
                    <a:pt x="274025" y="1685961"/>
                  </a:cubicBezTo>
                  <a:cubicBezTo>
                    <a:pt x="227437" y="1590635"/>
                    <a:pt x="152781" y="1511863"/>
                    <a:pt x="60093" y="1460219"/>
                  </a:cubicBezTo>
                  <a:lnTo>
                    <a:pt x="15135" y="1420499"/>
                  </a:lnTo>
                  <a:cubicBezTo>
                    <a:pt x="9801" y="1435549"/>
                    <a:pt x="4496" y="1450570"/>
                    <a:pt x="-772" y="1465553"/>
                  </a:cubicBezTo>
                  <a:cubicBezTo>
                    <a:pt x="13954" y="1470287"/>
                    <a:pt x="28155" y="1476516"/>
                    <a:pt x="41614" y="1484126"/>
                  </a:cubicBezTo>
                  <a:cubicBezTo>
                    <a:pt x="86287" y="1509368"/>
                    <a:pt x="111337" y="1543943"/>
                    <a:pt x="131626" y="1574138"/>
                  </a:cubicBezTo>
                  <a:cubicBezTo>
                    <a:pt x="178975" y="1640679"/>
                    <a:pt x="218084" y="1712698"/>
                    <a:pt x="248116" y="1788641"/>
                  </a:cubicBezTo>
                  <a:cubicBezTo>
                    <a:pt x="258404" y="1814739"/>
                    <a:pt x="270691" y="1848743"/>
                    <a:pt x="282501" y="1889701"/>
                  </a:cubicBezTo>
                  <a:cubicBezTo>
                    <a:pt x="289474" y="1913828"/>
                    <a:pt x="293132" y="1938793"/>
                    <a:pt x="293360" y="1963901"/>
                  </a:cubicBezTo>
                  <a:cubicBezTo>
                    <a:pt x="295075" y="2198473"/>
                    <a:pt x="296760" y="2433073"/>
                    <a:pt x="298409" y="2667703"/>
                  </a:cubicBezTo>
                  <a:cubicBezTo>
                    <a:pt x="300037" y="2686753"/>
                    <a:pt x="312391" y="2703203"/>
                    <a:pt x="330222" y="2710089"/>
                  </a:cubicBezTo>
                  <a:cubicBezTo>
                    <a:pt x="354263" y="2717414"/>
                    <a:pt x="380057" y="2706193"/>
                    <a:pt x="391087" y="2683610"/>
                  </a:cubicBezTo>
                  <a:cubicBezTo>
                    <a:pt x="391467" y="2540353"/>
                    <a:pt x="391467" y="2396459"/>
                    <a:pt x="391087" y="2251937"/>
                  </a:cubicBezTo>
                  <a:cubicBezTo>
                    <a:pt x="390391" y="2029690"/>
                    <a:pt x="388801" y="1808862"/>
                    <a:pt x="386324" y="1589473"/>
                  </a:cubicBezTo>
                  <a:cubicBezTo>
                    <a:pt x="385867" y="1561584"/>
                    <a:pt x="389068" y="1533761"/>
                    <a:pt x="395849" y="1506701"/>
                  </a:cubicBezTo>
                  <a:cubicBezTo>
                    <a:pt x="416518" y="1425453"/>
                    <a:pt x="435568" y="1356968"/>
                    <a:pt x="457000" y="1306676"/>
                  </a:cubicBezTo>
                  <a:cubicBezTo>
                    <a:pt x="571300" y="1039214"/>
                    <a:pt x="652929" y="1035118"/>
                    <a:pt x="689981" y="1020926"/>
                  </a:cubicBezTo>
                  <a:lnTo>
                    <a:pt x="663597" y="957108"/>
                  </a:lnTo>
                  <a:cubicBezTo>
                    <a:pt x="630155" y="981387"/>
                    <a:pt x="599151" y="1008848"/>
                    <a:pt x="571014" y="1039118"/>
                  </a:cubicBezTo>
                  <a:cubicBezTo>
                    <a:pt x="546678" y="1065522"/>
                    <a:pt x="524532" y="1093878"/>
                    <a:pt x="504815" y="1123891"/>
                  </a:cubicBezTo>
                  <a:cubicBezTo>
                    <a:pt x="464286" y="1183898"/>
                    <a:pt x="427672" y="1246440"/>
                    <a:pt x="395182" y="1311153"/>
                  </a:cubicBezTo>
                  <a:cubicBezTo>
                    <a:pt x="393125" y="1315420"/>
                    <a:pt x="388001" y="1317201"/>
                    <a:pt x="383734" y="1315143"/>
                  </a:cubicBezTo>
                  <a:cubicBezTo>
                    <a:pt x="380866" y="1313762"/>
                    <a:pt x="379009" y="1310905"/>
                    <a:pt x="378894" y="1307723"/>
                  </a:cubicBezTo>
                  <a:cubicBezTo>
                    <a:pt x="371770" y="1154428"/>
                    <a:pt x="356768" y="1001609"/>
                    <a:pt x="333937" y="849857"/>
                  </a:cubicBezTo>
                  <a:cubicBezTo>
                    <a:pt x="314791" y="715164"/>
                    <a:pt x="288302" y="581614"/>
                    <a:pt x="254593" y="449807"/>
                  </a:cubicBezTo>
                  <a:cubicBezTo>
                    <a:pt x="215113" y="296654"/>
                    <a:pt x="165573" y="146283"/>
                    <a:pt x="106289" y="-345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94" name="Google Shape;1994;p12"/>
            <p:cNvGrpSpPr/>
            <p:nvPr/>
          </p:nvGrpSpPr>
          <p:grpSpPr>
            <a:xfrm rot="1803350">
              <a:off x="8963309" y="3170400"/>
              <a:ext cx="995866" cy="938925"/>
              <a:chOff x="6795971" y="2730008"/>
              <a:chExt cx="1945294" cy="1834067"/>
            </a:xfrm>
          </p:grpSpPr>
          <p:sp>
            <p:nvSpPr>
              <p:cNvPr id="1995" name="Google Shape;1995;p12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6" name="Google Shape;1996;p12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7" name="Google Shape;1997;p12"/>
            <p:cNvGrpSpPr/>
            <p:nvPr/>
          </p:nvGrpSpPr>
          <p:grpSpPr>
            <a:xfrm rot="-3462280">
              <a:off x="7822029" y="3466526"/>
              <a:ext cx="1108302" cy="1044932"/>
              <a:chOff x="6795971" y="2730009"/>
              <a:chExt cx="1945294" cy="1834067"/>
            </a:xfrm>
          </p:grpSpPr>
          <p:sp>
            <p:nvSpPr>
              <p:cNvPr id="1998" name="Google Shape;1998;p12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9" name="Google Shape;1999;p12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0" name="Google Shape;2000;p12"/>
            <p:cNvGrpSpPr/>
            <p:nvPr/>
          </p:nvGrpSpPr>
          <p:grpSpPr>
            <a:xfrm>
              <a:off x="7439986" y="1019902"/>
              <a:ext cx="2331062" cy="2341181"/>
              <a:chOff x="8302868" y="1340770"/>
              <a:chExt cx="3569773" cy="3585270"/>
            </a:xfrm>
          </p:grpSpPr>
          <p:grpSp>
            <p:nvGrpSpPr>
              <p:cNvPr id="2001" name="Google Shape;2001;p12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002" name="Google Shape;2002;p12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003" name="Google Shape;2003;p12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4" name="Google Shape;2004;p12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5" name="Google Shape;2005;p12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6" name="Google Shape;2006;p12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7" name="Google Shape;2007;p12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8" name="Google Shape;2008;p12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9" name="Google Shape;2009;p12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0" name="Google Shape;2010;p12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1" name="Google Shape;2011;p12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2" name="Google Shape;2012;p12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3" name="Google Shape;2013;p12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4" name="Google Shape;2014;p12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5" name="Google Shape;2015;p12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6" name="Google Shape;2016;p12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7" name="Google Shape;2017;p12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8" name="Google Shape;2018;p12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9" name="Google Shape;2019;p12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0" name="Google Shape;2020;p12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1" name="Google Shape;2021;p12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2" name="Google Shape;2022;p12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3" name="Google Shape;2023;p12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4" name="Google Shape;2024;p12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5" name="Google Shape;2025;p12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6" name="Google Shape;2026;p12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27" name="Google Shape;2027;p12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2028" name="Google Shape;2028;p12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9" name="Google Shape;2029;p12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0" name="Google Shape;2030;p12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1" name="Google Shape;2031;p12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2" name="Google Shape;2032;p12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3" name="Google Shape;2033;p12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4" name="Google Shape;2034;p12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5" name="Google Shape;2035;p12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6" name="Google Shape;2036;p12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7" name="Google Shape;2037;p12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8" name="Google Shape;2038;p12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9" name="Google Shape;2039;p12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0" name="Google Shape;2040;p12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1" name="Google Shape;2041;p12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2" name="Google Shape;2042;p12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3" name="Google Shape;2043;p12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4" name="Google Shape;2044;p12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5" name="Google Shape;2045;p12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6" name="Google Shape;2046;p12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7" name="Google Shape;2047;p12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8" name="Google Shape;2048;p12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9" name="Google Shape;2049;p12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0" name="Google Shape;2050;p12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1" name="Google Shape;2051;p12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052" name="Google Shape;2052;p12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3" name="Google Shape;2053;p12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75857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chemeClr val="accent2"/>
        </a:solidFill>
        <a:effectLst/>
      </p:bgPr>
    </p:bg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13"/>
          <p:cNvSpPr/>
          <p:nvPr/>
        </p:nvSpPr>
        <p:spPr>
          <a:xfrm>
            <a:off x="1928550" y="403175"/>
            <a:ext cx="8334900" cy="5957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57200" dist="38100" dir="618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6" name="Google Shape;2056;p13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928550" y="403175"/>
            <a:ext cx="8334900" cy="59577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057" name="Google Shape;2057;p13"/>
          <p:cNvSpPr txBox="1">
            <a:spLocks noGrp="1"/>
          </p:cNvSpPr>
          <p:nvPr>
            <p:ph type="title"/>
          </p:nvPr>
        </p:nvSpPr>
        <p:spPr>
          <a:xfrm>
            <a:off x="2510675" y="1010225"/>
            <a:ext cx="7237800" cy="474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grpSp>
        <p:nvGrpSpPr>
          <p:cNvPr id="2058" name="Google Shape;2058;p13"/>
          <p:cNvGrpSpPr/>
          <p:nvPr/>
        </p:nvGrpSpPr>
        <p:grpSpPr>
          <a:xfrm>
            <a:off x="9550250" y="-22"/>
            <a:ext cx="3022765" cy="3034441"/>
            <a:chOff x="9550250" y="-22"/>
            <a:chExt cx="3022765" cy="3034441"/>
          </a:xfrm>
        </p:grpSpPr>
        <p:grpSp>
          <p:nvGrpSpPr>
            <p:cNvPr id="2059" name="Google Shape;2059;p13"/>
            <p:cNvGrpSpPr/>
            <p:nvPr/>
          </p:nvGrpSpPr>
          <p:grpSpPr>
            <a:xfrm>
              <a:off x="11203610" y="86467"/>
              <a:ext cx="973814" cy="918134"/>
              <a:chOff x="6795971" y="2730009"/>
              <a:chExt cx="1945294" cy="1834067"/>
            </a:xfrm>
          </p:grpSpPr>
          <p:sp>
            <p:nvSpPr>
              <p:cNvPr id="2060" name="Google Shape;2060;p13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rot="2563029">
              <a:off x="11416940" y="429085"/>
              <a:ext cx="973823" cy="918143"/>
              <a:chOff x="6795971" y="2730008"/>
              <a:chExt cx="1945294" cy="1834067"/>
            </a:xfrm>
          </p:grpSpPr>
          <p:sp>
            <p:nvSpPr>
              <p:cNvPr id="2063" name="Google Shape;2063;p13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5" name="Google Shape;2065;p13"/>
            <p:cNvGrpSpPr/>
            <p:nvPr/>
          </p:nvGrpSpPr>
          <p:grpSpPr>
            <a:xfrm rot="5990772">
              <a:off x="10874159" y="1602559"/>
              <a:ext cx="1311840" cy="1341756"/>
              <a:chOff x="4862114" y="3366615"/>
              <a:chExt cx="2620676" cy="2680439"/>
            </a:xfrm>
          </p:grpSpPr>
          <p:grpSp>
            <p:nvGrpSpPr>
              <p:cNvPr id="2066" name="Google Shape;2066;p13"/>
              <p:cNvGrpSpPr/>
              <p:nvPr/>
            </p:nvGrpSpPr>
            <p:grpSpPr>
              <a:xfrm>
                <a:off x="4916585" y="3366615"/>
                <a:ext cx="1945294" cy="1834067"/>
                <a:chOff x="6795971" y="2730008"/>
                <a:chExt cx="1945294" cy="1834067"/>
              </a:xfrm>
            </p:grpSpPr>
            <p:sp>
              <p:nvSpPr>
                <p:cNvPr id="2067" name="Google Shape;2067;p13"/>
                <p:cNvSpPr/>
                <p:nvPr/>
              </p:nvSpPr>
              <p:spPr>
                <a:xfrm rot="8594692">
                  <a:off x="6956426" y="3109072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8" name="Google Shape;2068;p1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69" name="Google Shape;2069;p13"/>
              <p:cNvGrpSpPr/>
              <p:nvPr/>
            </p:nvGrpSpPr>
            <p:grpSpPr>
              <a:xfrm rot="1913837">
                <a:off x="5199801" y="3837509"/>
                <a:ext cx="1945301" cy="1834074"/>
                <a:chOff x="6795972" y="2730006"/>
                <a:chExt cx="1945294" cy="1834067"/>
              </a:xfrm>
            </p:grpSpPr>
            <p:sp>
              <p:nvSpPr>
                <p:cNvPr id="2070" name="Google Shape;2070;p13"/>
                <p:cNvSpPr/>
                <p:nvPr/>
              </p:nvSpPr>
              <p:spPr>
                <a:xfrm rot="8594692">
                  <a:off x="6956427" y="3109070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1" name="Google Shape;2071;p1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72" name="Google Shape;2072;p13"/>
            <p:cNvGrpSpPr/>
            <p:nvPr/>
          </p:nvGrpSpPr>
          <p:grpSpPr>
            <a:xfrm rot="-8707736">
              <a:off x="9725279" y="1121894"/>
              <a:ext cx="973784" cy="918106"/>
              <a:chOff x="6795971" y="2730008"/>
              <a:chExt cx="1945294" cy="1834067"/>
            </a:xfrm>
          </p:grpSpPr>
          <p:sp>
            <p:nvSpPr>
              <p:cNvPr id="2073" name="Google Shape;2073;p13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5" name="Google Shape;2075;p13"/>
            <p:cNvGrpSpPr/>
            <p:nvPr/>
          </p:nvGrpSpPr>
          <p:grpSpPr>
            <a:xfrm rot="-5400000">
              <a:off x="9667164" y="694893"/>
              <a:ext cx="973814" cy="918134"/>
              <a:chOff x="6795971" y="2730008"/>
              <a:chExt cx="1945294" cy="1834067"/>
            </a:xfrm>
          </p:grpSpPr>
          <p:sp>
            <p:nvSpPr>
              <p:cNvPr id="2076" name="Google Shape;2076;p13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8" name="Google Shape;2078;p13"/>
            <p:cNvGrpSpPr/>
            <p:nvPr/>
          </p:nvGrpSpPr>
          <p:grpSpPr>
            <a:xfrm>
              <a:off x="10024707" y="-22"/>
              <a:ext cx="1787028" cy="1794786"/>
              <a:chOff x="8302868" y="1340770"/>
              <a:chExt cx="3569773" cy="3585270"/>
            </a:xfrm>
          </p:grpSpPr>
          <p:grpSp>
            <p:nvGrpSpPr>
              <p:cNvPr id="2079" name="Google Shape;2079;p13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080" name="Google Shape;2080;p13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081" name="Google Shape;2081;p1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2" name="Google Shape;2082;p1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3" name="Google Shape;2083;p1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4" name="Google Shape;2084;p1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5" name="Google Shape;2085;p1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6" name="Google Shape;2086;p1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7" name="Google Shape;2087;p1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8" name="Google Shape;2088;p1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9" name="Google Shape;2089;p1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0" name="Google Shape;2090;p1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1" name="Google Shape;2091;p13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2" name="Google Shape;2092;p1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3" name="Google Shape;2093;p1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4" name="Google Shape;2094;p13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5" name="Google Shape;2095;p1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6" name="Google Shape;2096;p1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7" name="Google Shape;2097;p1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8" name="Google Shape;2098;p1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9" name="Google Shape;2099;p1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0" name="Google Shape;2100;p1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1" name="Google Shape;2101;p1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2" name="Google Shape;2102;p1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3" name="Google Shape;2103;p13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4" name="Google Shape;2104;p1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05" name="Google Shape;2105;p13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2106" name="Google Shape;2106;p1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7" name="Google Shape;2107;p1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8" name="Google Shape;2108;p1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9" name="Google Shape;2109;p1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0" name="Google Shape;2110;p1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1" name="Google Shape;2111;p1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2" name="Google Shape;2112;p1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3" name="Google Shape;2113;p1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4" name="Google Shape;2114;p1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5" name="Google Shape;2115;p1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6" name="Google Shape;2116;p13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7" name="Google Shape;2117;p1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8" name="Google Shape;2118;p1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9" name="Google Shape;2119;p13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0" name="Google Shape;2120;p1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1" name="Google Shape;2121;p1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2" name="Google Shape;2122;p1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3" name="Google Shape;2123;p1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4" name="Google Shape;2124;p1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5" name="Google Shape;2125;p1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6" name="Google Shape;2126;p1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7" name="Google Shape;2127;p1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8" name="Google Shape;2128;p13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9" name="Google Shape;2129;p1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30" name="Google Shape;2130;p13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1" name="Google Shape;2131;p13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2" name="Google Shape;2132;p13"/>
            <p:cNvGrpSpPr/>
            <p:nvPr/>
          </p:nvGrpSpPr>
          <p:grpSpPr>
            <a:xfrm>
              <a:off x="11034620" y="856072"/>
              <a:ext cx="1274766" cy="1280300"/>
              <a:chOff x="8302868" y="1340770"/>
              <a:chExt cx="3569773" cy="3585270"/>
            </a:xfrm>
          </p:grpSpPr>
          <p:grpSp>
            <p:nvGrpSpPr>
              <p:cNvPr id="2133" name="Google Shape;2133;p13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134" name="Google Shape;2134;p13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135" name="Google Shape;2135;p1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6" name="Google Shape;2136;p1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7" name="Google Shape;2137;p1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8" name="Google Shape;2138;p1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9" name="Google Shape;2139;p1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0" name="Google Shape;2140;p1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1" name="Google Shape;2141;p1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2" name="Google Shape;2142;p1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3" name="Google Shape;2143;p1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4" name="Google Shape;2144;p1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5" name="Google Shape;2145;p13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6" name="Google Shape;2146;p1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7" name="Google Shape;2147;p1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8" name="Google Shape;2148;p13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9" name="Google Shape;2149;p1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0" name="Google Shape;2150;p1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1" name="Google Shape;2151;p1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2" name="Google Shape;2152;p1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3" name="Google Shape;2153;p1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4" name="Google Shape;2154;p1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5" name="Google Shape;2155;p1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6" name="Google Shape;2156;p1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7" name="Google Shape;2157;p13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8" name="Google Shape;2158;p1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59" name="Google Shape;2159;p13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2160" name="Google Shape;2160;p1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1" name="Google Shape;2161;p1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2" name="Google Shape;2162;p1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3" name="Google Shape;2163;p1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4" name="Google Shape;2164;p1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5" name="Google Shape;2165;p1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6" name="Google Shape;2166;p1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7" name="Google Shape;2167;p1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8" name="Google Shape;2168;p1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9" name="Google Shape;2169;p1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0" name="Google Shape;2170;p13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1" name="Google Shape;2171;p1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2" name="Google Shape;2172;p1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3" name="Google Shape;2173;p13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4" name="Google Shape;2174;p1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5" name="Google Shape;2175;p1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6" name="Google Shape;2176;p1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7" name="Google Shape;2177;p1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8" name="Google Shape;2178;p1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9" name="Google Shape;2179;p1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0" name="Google Shape;2180;p1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1" name="Google Shape;2181;p1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2" name="Google Shape;2182;p13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3" name="Google Shape;2183;p1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84" name="Google Shape;2184;p13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5" name="Google Shape;2185;p13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6" name="Google Shape;2186;p13"/>
            <p:cNvGrpSpPr/>
            <p:nvPr/>
          </p:nvGrpSpPr>
          <p:grpSpPr>
            <a:xfrm>
              <a:off x="10168281" y="1271064"/>
              <a:ext cx="1409346" cy="1415465"/>
              <a:chOff x="8302868" y="1340770"/>
              <a:chExt cx="3569773" cy="3585270"/>
            </a:xfrm>
          </p:grpSpPr>
          <p:grpSp>
            <p:nvGrpSpPr>
              <p:cNvPr id="2187" name="Google Shape;2187;p13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188" name="Google Shape;2188;p13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189" name="Google Shape;2189;p1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0" name="Google Shape;2190;p1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1" name="Google Shape;2191;p1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2" name="Google Shape;2192;p1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3" name="Google Shape;2193;p1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4" name="Google Shape;2194;p1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5" name="Google Shape;2195;p1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6" name="Google Shape;2196;p1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7" name="Google Shape;2197;p1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8" name="Google Shape;2198;p1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9" name="Google Shape;2199;p13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0" name="Google Shape;2200;p1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1" name="Google Shape;2201;p1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2" name="Google Shape;2202;p13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3" name="Google Shape;2203;p1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4" name="Google Shape;2204;p1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5" name="Google Shape;2205;p1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6" name="Google Shape;2206;p1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7" name="Google Shape;2207;p1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8" name="Google Shape;2208;p1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9" name="Google Shape;2209;p1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0" name="Google Shape;2210;p1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1" name="Google Shape;2211;p13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2" name="Google Shape;2212;p1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13" name="Google Shape;2213;p13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2214" name="Google Shape;2214;p1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5" name="Google Shape;2215;p1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6" name="Google Shape;2216;p1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7" name="Google Shape;2217;p1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8" name="Google Shape;2218;p1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9" name="Google Shape;2219;p1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0" name="Google Shape;2220;p1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1" name="Google Shape;2221;p1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2" name="Google Shape;2222;p1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3" name="Google Shape;2223;p1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4" name="Google Shape;2224;p13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5" name="Google Shape;2225;p1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6" name="Google Shape;2226;p1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7" name="Google Shape;2227;p13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8" name="Google Shape;2228;p1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9" name="Google Shape;2229;p1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0" name="Google Shape;2230;p1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1" name="Google Shape;2231;p1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2" name="Google Shape;2232;p1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3" name="Google Shape;2233;p1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4" name="Google Shape;2234;p1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5" name="Google Shape;2235;p1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6" name="Google Shape;2236;p13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7" name="Google Shape;2237;p1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238" name="Google Shape;2238;p13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9" name="Google Shape;2239;p13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40" name="Google Shape;2240;p13"/>
          <p:cNvGrpSpPr/>
          <p:nvPr/>
        </p:nvGrpSpPr>
        <p:grpSpPr>
          <a:xfrm>
            <a:off x="-152446" y="3414864"/>
            <a:ext cx="3507146" cy="3443133"/>
            <a:chOff x="-152446" y="3414864"/>
            <a:chExt cx="3507146" cy="3443133"/>
          </a:xfrm>
        </p:grpSpPr>
        <p:grpSp>
          <p:nvGrpSpPr>
            <p:cNvPr id="2241" name="Google Shape;2241;p13"/>
            <p:cNvGrpSpPr/>
            <p:nvPr/>
          </p:nvGrpSpPr>
          <p:grpSpPr>
            <a:xfrm rot="10800000" flipH="1">
              <a:off x="1506380" y="5501311"/>
              <a:ext cx="1315019" cy="1239830"/>
              <a:chOff x="6795971" y="2730009"/>
              <a:chExt cx="1945294" cy="1834067"/>
            </a:xfrm>
          </p:grpSpPr>
          <p:sp>
            <p:nvSpPr>
              <p:cNvPr id="2242" name="Google Shape;2242;p13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3" name="Google Shape;2243;p13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4" name="Google Shape;2244;p13"/>
            <p:cNvGrpSpPr/>
            <p:nvPr/>
          </p:nvGrpSpPr>
          <p:grpSpPr>
            <a:xfrm rot="8236689" flipH="1">
              <a:off x="1793658" y="5038652"/>
              <a:ext cx="1314946" cy="1239761"/>
              <a:chOff x="6795971" y="2730008"/>
              <a:chExt cx="1945294" cy="1834067"/>
            </a:xfrm>
          </p:grpSpPr>
          <p:sp>
            <p:nvSpPr>
              <p:cNvPr id="2245" name="Google Shape;2245;p13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6" name="Google Shape;2246;p13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7" name="Google Shape;2247;p13"/>
            <p:cNvGrpSpPr/>
            <p:nvPr/>
          </p:nvGrpSpPr>
          <p:grpSpPr>
            <a:xfrm rot="1696495" flipH="1">
              <a:off x="644810" y="3652346"/>
              <a:ext cx="1314924" cy="1239740"/>
              <a:chOff x="6795971" y="2730008"/>
              <a:chExt cx="1945294" cy="1834067"/>
            </a:xfrm>
          </p:grpSpPr>
          <p:sp>
            <p:nvSpPr>
              <p:cNvPr id="2248" name="Google Shape;2248;p13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9" name="Google Shape;2249;p13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0" name="Google Shape;2250;p13"/>
            <p:cNvGrpSpPr/>
            <p:nvPr/>
          </p:nvGrpSpPr>
          <p:grpSpPr>
            <a:xfrm rot="-2036356" flipH="1">
              <a:off x="81628" y="3989338"/>
              <a:ext cx="1314949" cy="1239764"/>
              <a:chOff x="6795971" y="2730008"/>
              <a:chExt cx="1945294" cy="1834067"/>
            </a:xfrm>
          </p:grpSpPr>
          <p:sp>
            <p:nvSpPr>
              <p:cNvPr id="2251" name="Google Shape;2251;p13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2" name="Google Shape;2252;p13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3" name="Google Shape;2253;p13"/>
            <p:cNvGrpSpPr/>
            <p:nvPr/>
          </p:nvGrpSpPr>
          <p:grpSpPr>
            <a:xfrm rot="10800000" flipH="1">
              <a:off x="-85384" y="4434355"/>
              <a:ext cx="2413166" cy="2423642"/>
              <a:chOff x="8302868" y="1340770"/>
              <a:chExt cx="3569773" cy="3585270"/>
            </a:xfrm>
          </p:grpSpPr>
          <p:grpSp>
            <p:nvGrpSpPr>
              <p:cNvPr id="2254" name="Google Shape;2254;p13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255" name="Google Shape;2255;p13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256" name="Google Shape;2256;p1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7" name="Google Shape;2257;p1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8" name="Google Shape;2258;p1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9" name="Google Shape;2259;p1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0" name="Google Shape;2260;p1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1" name="Google Shape;2261;p1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2" name="Google Shape;2262;p1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3" name="Google Shape;2263;p1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4" name="Google Shape;2264;p1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5" name="Google Shape;2265;p1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6" name="Google Shape;2266;p13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7" name="Google Shape;2267;p1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8" name="Google Shape;2268;p1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9" name="Google Shape;2269;p13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0" name="Google Shape;2270;p1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1" name="Google Shape;2271;p1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2" name="Google Shape;2272;p1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3" name="Google Shape;2273;p1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4" name="Google Shape;2274;p1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5" name="Google Shape;2275;p1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6" name="Google Shape;2276;p1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7" name="Google Shape;2277;p1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8" name="Google Shape;2278;p13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9" name="Google Shape;2279;p1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80" name="Google Shape;2280;p13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2281" name="Google Shape;2281;p1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2" name="Google Shape;2282;p1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3" name="Google Shape;2283;p1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4" name="Google Shape;2284;p1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5" name="Google Shape;2285;p1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6" name="Google Shape;2286;p1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7" name="Google Shape;2287;p1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8" name="Google Shape;2288;p1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9" name="Google Shape;2289;p1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0" name="Google Shape;2290;p1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1" name="Google Shape;2291;p13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2" name="Google Shape;2292;p1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3" name="Google Shape;2293;p1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4" name="Google Shape;2294;p13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5" name="Google Shape;2295;p1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6" name="Google Shape;2296;p1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7" name="Google Shape;2297;p1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8" name="Google Shape;2298;p1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9" name="Google Shape;2299;p1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0" name="Google Shape;2300;p1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1" name="Google Shape;2301;p1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2" name="Google Shape;2302;p1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3" name="Google Shape;2303;p13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4" name="Google Shape;2304;p1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305" name="Google Shape;2305;p13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6" name="Google Shape;2306;p13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7" name="Google Shape;2307;p13"/>
            <p:cNvGrpSpPr/>
            <p:nvPr/>
          </p:nvGrpSpPr>
          <p:grpSpPr>
            <a:xfrm rot="10800000" flipH="1">
              <a:off x="1277152" y="3973758"/>
              <a:ext cx="1720987" cy="1728459"/>
              <a:chOff x="8302868" y="1340770"/>
              <a:chExt cx="3569773" cy="3585270"/>
            </a:xfrm>
          </p:grpSpPr>
          <p:grpSp>
            <p:nvGrpSpPr>
              <p:cNvPr id="2308" name="Google Shape;2308;p13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309" name="Google Shape;2309;p13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310" name="Google Shape;2310;p1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1" name="Google Shape;2311;p1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2" name="Google Shape;2312;p1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3" name="Google Shape;2313;p1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4" name="Google Shape;2314;p1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5" name="Google Shape;2315;p1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6" name="Google Shape;2316;p1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7" name="Google Shape;2317;p1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8" name="Google Shape;2318;p1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9" name="Google Shape;2319;p1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0" name="Google Shape;2320;p13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1" name="Google Shape;2321;p1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2" name="Google Shape;2322;p1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3" name="Google Shape;2323;p13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4" name="Google Shape;2324;p1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5" name="Google Shape;2325;p1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6" name="Google Shape;2326;p1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7" name="Google Shape;2327;p1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8" name="Google Shape;2328;p1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9" name="Google Shape;2329;p1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0" name="Google Shape;2330;p1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1" name="Google Shape;2331;p1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2" name="Google Shape;2332;p13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3" name="Google Shape;2333;p1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34" name="Google Shape;2334;p13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2335" name="Google Shape;2335;p13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6" name="Google Shape;2336;p13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7" name="Google Shape;2337;p13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8" name="Google Shape;2338;p13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9" name="Google Shape;2339;p13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0" name="Google Shape;2340;p13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1" name="Google Shape;2341;p13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2" name="Google Shape;2342;p13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3" name="Google Shape;2343;p13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4" name="Google Shape;2344;p13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5" name="Google Shape;2345;p13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6" name="Google Shape;2346;p13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7" name="Google Shape;2347;p13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8" name="Google Shape;2348;p13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9" name="Google Shape;2349;p13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0" name="Google Shape;2350;p13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1" name="Google Shape;2351;p13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2" name="Google Shape;2352;p13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3" name="Google Shape;2353;p13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4" name="Google Shape;2354;p13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5" name="Google Shape;2355;p13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6" name="Google Shape;2356;p13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7" name="Google Shape;2357;p13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8" name="Google Shape;2358;p13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359" name="Google Shape;2359;p13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0" name="Google Shape;2360;p13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807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bg>
      <p:bgPr>
        <a:solidFill>
          <a:schemeClr val="accent2"/>
        </a:solidFill>
        <a:effectLst/>
      </p:bgPr>
    </p:bg>
    <p:spTree>
      <p:nvGrpSpPr>
        <p:cNvPr id="1" name="Shape 2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" name="Google Shape;2362;p14"/>
          <p:cNvSpPr/>
          <p:nvPr/>
        </p:nvSpPr>
        <p:spPr>
          <a:xfrm>
            <a:off x="332025" y="432025"/>
            <a:ext cx="8967300" cy="5957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57200" dist="38100" dir="618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3" name="Google Shape;2363;p14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332025" y="432025"/>
            <a:ext cx="8967300" cy="59577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364" name="Google Shape;2364;p14"/>
          <p:cNvSpPr txBox="1">
            <a:spLocks noGrp="1"/>
          </p:cNvSpPr>
          <p:nvPr>
            <p:ph type="subTitle" idx="1"/>
          </p:nvPr>
        </p:nvSpPr>
        <p:spPr>
          <a:xfrm>
            <a:off x="836557" y="1724081"/>
            <a:ext cx="8191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65" name="Google Shape;2365;p14"/>
          <p:cNvSpPr txBox="1">
            <a:spLocks noGrp="1"/>
          </p:cNvSpPr>
          <p:nvPr>
            <p:ph type="subTitle" idx="2"/>
          </p:nvPr>
        </p:nvSpPr>
        <p:spPr>
          <a:xfrm>
            <a:off x="836557" y="3328972"/>
            <a:ext cx="8191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66" name="Google Shape;2366;p14"/>
          <p:cNvSpPr txBox="1">
            <a:spLocks noGrp="1"/>
          </p:cNvSpPr>
          <p:nvPr>
            <p:ph type="subTitle" idx="3"/>
          </p:nvPr>
        </p:nvSpPr>
        <p:spPr>
          <a:xfrm>
            <a:off x="836557" y="4933863"/>
            <a:ext cx="8191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67" name="Google Shape;2367;p14"/>
          <p:cNvSpPr txBox="1">
            <a:spLocks noGrp="1"/>
          </p:cNvSpPr>
          <p:nvPr>
            <p:ph type="title"/>
          </p:nvPr>
        </p:nvSpPr>
        <p:spPr>
          <a:xfrm>
            <a:off x="836550" y="587475"/>
            <a:ext cx="819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8" name="Google Shape;2368;p14"/>
          <p:cNvSpPr txBox="1">
            <a:spLocks noGrp="1"/>
          </p:cNvSpPr>
          <p:nvPr>
            <p:ph type="body" idx="4"/>
          </p:nvPr>
        </p:nvSpPr>
        <p:spPr>
          <a:xfrm>
            <a:off x="836550" y="2162031"/>
            <a:ext cx="81915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369" name="Google Shape;2369;p14"/>
          <p:cNvSpPr txBox="1">
            <a:spLocks noGrp="1"/>
          </p:cNvSpPr>
          <p:nvPr>
            <p:ph type="body" idx="5"/>
          </p:nvPr>
        </p:nvSpPr>
        <p:spPr>
          <a:xfrm>
            <a:off x="836550" y="3755490"/>
            <a:ext cx="81915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370" name="Google Shape;2370;p14"/>
          <p:cNvSpPr txBox="1">
            <a:spLocks noGrp="1"/>
          </p:cNvSpPr>
          <p:nvPr>
            <p:ph type="body" idx="6"/>
          </p:nvPr>
        </p:nvSpPr>
        <p:spPr>
          <a:xfrm>
            <a:off x="836550" y="5347150"/>
            <a:ext cx="81930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371" name="Google Shape;2371;p14"/>
          <p:cNvGrpSpPr/>
          <p:nvPr/>
        </p:nvGrpSpPr>
        <p:grpSpPr>
          <a:xfrm flipH="1">
            <a:off x="9606726" y="-44212"/>
            <a:ext cx="2648657" cy="6946403"/>
            <a:chOff x="-2805439" y="-1066796"/>
            <a:chExt cx="2648657" cy="6946403"/>
          </a:xfrm>
        </p:grpSpPr>
        <p:sp>
          <p:nvSpPr>
            <p:cNvPr id="2372" name="Google Shape;2372;p14"/>
            <p:cNvSpPr/>
            <p:nvPr/>
          </p:nvSpPr>
          <p:spPr>
            <a:xfrm rot="413639">
              <a:off x="-1967427" y="797709"/>
              <a:ext cx="716445" cy="5057182"/>
            </a:xfrm>
            <a:custGeom>
              <a:avLst/>
              <a:gdLst/>
              <a:ahLst/>
              <a:cxnLst/>
              <a:rect l="l" t="t" r="r" b="b"/>
              <a:pathLst>
                <a:path w="716640" h="5058557" extrusionOk="0">
                  <a:moveTo>
                    <a:pt x="111073" y="0"/>
                  </a:moveTo>
                  <a:cubicBezTo>
                    <a:pt x="172579" y="152123"/>
                    <a:pt x="223976" y="308130"/>
                    <a:pt x="264935" y="467022"/>
                  </a:cubicBezTo>
                  <a:cubicBezTo>
                    <a:pt x="299908" y="603769"/>
                    <a:pt x="327389" y="742324"/>
                    <a:pt x="347253" y="882065"/>
                  </a:cubicBezTo>
                  <a:cubicBezTo>
                    <a:pt x="370939" y="1039504"/>
                    <a:pt x="386504" y="1198050"/>
                    <a:pt x="393895" y="1357090"/>
                  </a:cubicBezTo>
                  <a:cubicBezTo>
                    <a:pt x="394014" y="1360391"/>
                    <a:pt x="395941" y="1363355"/>
                    <a:pt x="398916" y="1364788"/>
                  </a:cubicBezTo>
                  <a:cubicBezTo>
                    <a:pt x="403343" y="1366923"/>
                    <a:pt x="408659" y="1365075"/>
                    <a:pt x="410793" y="1360648"/>
                  </a:cubicBezTo>
                  <a:cubicBezTo>
                    <a:pt x="444501" y="1293510"/>
                    <a:pt x="482487" y="1228624"/>
                    <a:pt x="524535" y="1166369"/>
                  </a:cubicBezTo>
                  <a:cubicBezTo>
                    <a:pt x="544991" y="1135231"/>
                    <a:pt x="567967" y="1105812"/>
                    <a:pt x="593215" y="1078419"/>
                  </a:cubicBezTo>
                  <a:cubicBezTo>
                    <a:pt x="622406" y="1047014"/>
                    <a:pt x="654572" y="1018524"/>
                    <a:pt x="689267" y="993335"/>
                  </a:cubicBezTo>
                  <a:lnTo>
                    <a:pt x="716640" y="1059545"/>
                  </a:lnTo>
                  <a:cubicBezTo>
                    <a:pt x="678200" y="1074269"/>
                    <a:pt x="593511" y="1078518"/>
                    <a:pt x="474928" y="1356004"/>
                  </a:cubicBezTo>
                  <a:cubicBezTo>
                    <a:pt x="452693" y="1408180"/>
                    <a:pt x="432929" y="1479232"/>
                    <a:pt x="411485" y="1563525"/>
                  </a:cubicBezTo>
                  <a:cubicBezTo>
                    <a:pt x="404450" y="1591599"/>
                    <a:pt x="401129" y="1620465"/>
                    <a:pt x="401603" y="1649399"/>
                  </a:cubicBezTo>
                  <a:cubicBezTo>
                    <a:pt x="404173" y="1877010"/>
                    <a:pt x="405822" y="2106113"/>
                    <a:pt x="406545" y="2336690"/>
                  </a:cubicBezTo>
                  <a:lnTo>
                    <a:pt x="406545" y="2390432"/>
                  </a:lnTo>
                  <a:lnTo>
                    <a:pt x="406689" y="2390812"/>
                  </a:lnTo>
                  <a:cubicBezTo>
                    <a:pt x="408074" y="2625444"/>
                    <a:pt x="409390" y="2860017"/>
                    <a:pt x="410650" y="3094525"/>
                  </a:cubicBezTo>
                  <a:cubicBezTo>
                    <a:pt x="410805" y="3119671"/>
                    <a:pt x="415123" y="3367709"/>
                    <a:pt x="415111" y="3375805"/>
                  </a:cubicBezTo>
                  <a:cubicBezTo>
                    <a:pt x="411427" y="3570234"/>
                    <a:pt x="418468" y="3764726"/>
                    <a:pt x="436197" y="3958384"/>
                  </a:cubicBezTo>
                  <a:cubicBezTo>
                    <a:pt x="453083" y="4141955"/>
                    <a:pt x="471294" y="4331052"/>
                    <a:pt x="533344" y="4572789"/>
                  </a:cubicBezTo>
                  <a:cubicBezTo>
                    <a:pt x="571803" y="4722767"/>
                    <a:pt x="621136" y="4869759"/>
                    <a:pt x="680932" y="5012577"/>
                  </a:cubicBezTo>
                  <a:lnTo>
                    <a:pt x="594857" y="5058557"/>
                  </a:lnTo>
                  <a:cubicBezTo>
                    <a:pt x="535760" y="4911883"/>
                    <a:pt x="486432" y="4761470"/>
                    <a:pt x="447186" y="4608291"/>
                  </a:cubicBezTo>
                  <a:cubicBezTo>
                    <a:pt x="413702" y="4476428"/>
                    <a:pt x="387373" y="4342841"/>
                    <a:pt x="368313" y="4208129"/>
                  </a:cubicBezTo>
                  <a:cubicBezTo>
                    <a:pt x="345686" y="4056354"/>
                    <a:pt x="330928" y="3903505"/>
                    <a:pt x="324095" y="3750200"/>
                  </a:cubicBezTo>
                  <a:cubicBezTo>
                    <a:pt x="323632" y="3741341"/>
                    <a:pt x="317214" y="3496444"/>
                    <a:pt x="317254" y="3468536"/>
                  </a:cubicBezTo>
                  <a:cubicBezTo>
                    <a:pt x="314963" y="3249076"/>
                    <a:pt x="313683" y="3028218"/>
                    <a:pt x="313426" y="2805971"/>
                  </a:cubicBezTo>
                  <a:lnTo>
                    <a:pt x="313468" y="2776092"/>
                  </a:lnTo>
                  <a:lnTo>
                    <a:pt x="310393" y="2768037"/>
                  </a:lnTo>
                  <a:cubicBezTo>
                    <a:pt x="308683" y="2524614"/>
                    <a:pt x="306934" y="2281222"/>
                    <a:pt x="305155" y="2037859"/>
                  </a:cubicBezTo>
                  <a:cubicBezTo>
                    <a:pt x="304919" y="2011810"/>
                    <a:pt x="301124" y="1985910"/>
                    <a:pt x="293889" y="1960878"/>
                  </a:cubicBezTo>
                  <a:cubicBezTo>
                    <a:pt x="281637" y="1918385"/>
                    <a:pt x="268889" y="1883107"/>
                    <a:pt x="258215" y="1856031"/>
                  </a:cubicBezTo>
                  <a:cubicBezTo>
                    <a:pt x="227058" y="1777242"/>
                    <a:pt x="186483" y="1702524"/>
                    <a:pt x="137360" y="1633489"/>
                  </a:cubicBezTo>
                  <a:cubicBezTo>
                    <a:pt x="116311" y="1602162"/>
                    <a:pt x="90322" y="1566292"/>
                    <a:pt x="43975" y="1540104"/>
                  </a:cubicBezTo>
                  <a:cubicBezTo>
                    <a:pt x="30011" y="1532209"/>
                    <a:pt x="15278" y="1525746"/>
                    <a:pt x="0" y="1520835"/>
                  </a:cubicBezTo>
                  <a:cubicBezTo>
                    <a:pt x="5466" y="1505290"/>
                    <a:pt x="10969" y="1489706"/>
                    <a:pt x="16503" y="1474092"/>
                  </a:cubicBezTo>
                  <a:lnTo>
                    <a:pt x="63146" y="1515301"/>
                  </a:lnTo>
                  <a:cubicBezTo>
                    <a:pt x="159308" y="1568880"/>
                    <a:pt x="236762" y="1650604"/>
                    <a:pt x="285096" y="1749503"/>
                  </a:cubicBezTo>
                  <a:cubicBezTo>
                    <a:pt x="286429" y="1752270"/>
                    <a:pt x="289226" y="1754039"/>
                    <a:pt x="292299" y="1754039"/>
                  </a:cubicBezTo>
                  <a:cubicBezTo>
                    <a:pt x="296716" y="1754048"/>
                    <a:pt x="300304" y="1750461"/>
                    <a:pt x="300313" y="1746044"/>
                  </a:cubicBezTo>
                  <a:cubicBezTo>
                    <a:pt x="303802" y="1544344"/>
                    <a:pt x="296113" y="1342613"/>
                    <a:pt x="277289" y="1141763"/>
                  </a:cubicBezTo>
                  <a:cubicBezTo>
                    <a:pt x="259501" y="951337"/>
                    <a:pt x="240329" y="755180"/>
                    <a:pt x="175602" y="504376"/>
                  </a:cubicBezTo>
                  <a:cubicBezTo>
                    <a:pt x="135502" y="348843"/>
                    <a:pt x="84076" y="196454"/>
                    <a:pt x="21740" y="48422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73" name="Google Shape;2373;p14"/>
            <p:cNvGrpSpPr/>
            <p:nvPr/>
          </p:nvGrpSpPr>
          <p:grpSpPr>
            <a:xfrm rot="2219739">
              <a:off x="-1310202" y="1259540"/>
              <a:ext cx="974984" cy="919237"/>
              <a:chOff x="6795971" y="2730008"/>
              <a:chExt cx="1945294" cy="1834067"/>
            </a:xfrm>
          </p:grpSpPr>
          <p:sp>
            <p:nvSpPr>
              <p:cNvPr id="2374" name="Google Shape;2374;p14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5" name="Google Shape;2375;p14"/>
              <p:cNvSpPr/>
              <p:nvPr/>
            </p:nvSpPr>
            <p:spPr>
              <a:xfrm rot="-2263899">
                <a:off x="6977174" y="3155932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76" name="Google Shape;2376;p14"/>
            <p:cNvGrpSpPr/>
            <p:nvPr/>
          </p:nvGrpSpPr>
          <p:grpSpPr>
            <a:xfrm rot="-3045758">
              <a:off x="-2511956" y="1418499"/>
              <a:ext cx="1085000" cy="1022962"/>
              <a:chOff x="6795971" y="2730009"/>
              <a:chExt cx="1945294" cy="1834067"/>
            </a:xfrm>
          </p:grpSpPr>
          <p:sp>
            <p:nvSpPr>
              <p:cNvPr id="2377" name="Google Shape;2377;p14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8" name="Google Shape;2378;p14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79" name="Google Shape;2379;p14"/>
            <p:cNvGrpSpPr/>
            <p:nvPr/>
          </p:nvGrpSpPr>
          <p:grpSpPr>
            <a:xfrm rot="416227">
              <a:off x="-2675400" y="-937391"/>
              <a:ext cx="2281725" cy="2291630"/>
              <a:chOff x="8302868" y="1340770"/>
              <a:chExt cx="3569773" cy="3585270"/>
            </a:xfrm>
          </p:grpSpPr>
          <p:grpSp>
            <p:nvGrpSpPr>
              <p:cNvPr id="2380" name="Google Shape;2380;p14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381" name="Google Shape;2381;p14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382" name="Google Shape;2382;p14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3" name="Google Shape;2383;p14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4" name="Google Shape;2384;p14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5" name="Google Shape;2385;p14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6" name="Google Shape;2386;p14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7" name="Google Shape;2387;p14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8" name="Google Shape;2388;p14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9" name="Google Shape;2389;p14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0" name="Google Shape;2390;p14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1" name="Google Shape;2391;p14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2" name="Google Shape;2392;p14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3" name="Google Shape;2393;p14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4" name="Google Shape;2394;p14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5" name="Google Shape;2395;p14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6" name="Google Shape;2396;p14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7" name="Google Shape;2397;p14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8" name="Google Shape;2398;p14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9" name="Google Shape;2399;p14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0" name="Google Shape;2400;p14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1" name="Google Shape;2401;p14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2" name="Google Shape;2402;p14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3" name="Google Shape;2403;p14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4" name="Google Shape;2404;p14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5" name="Google Shape;2405;p14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06" name="Google Shape;2406;p14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2407" name="Google Shape;2407;p14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8" name="Google Shape;2408;p14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9" name="Google Shape;2409;p14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0" name="Google Shape;2410;p14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1" name="Google Shape;2411;p14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2" name="Google Shape;2412;p14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3" name="Google Shape;2413;p14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4" name="Google Shape;2414;p14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5" name="Google Shape;2415;p14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6" name="Google Shape;2416;p14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7" name="Google Shape;2417;p14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8" name="Google Shape;2418;p14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9" name="Google Shape;2419;p14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0" name="Google Shape;2420;p14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1" name="Google Shape;2421;p14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2" name="Google Shape;2422;p14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3" name="Google Shape;2423;p14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4" name="Google Shape;2424;p14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5" name="Google Shape;2425;p14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6" name="Google Shape;2426;p14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7" name="Google Shape;2427;p14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8" name="Google Shape;2428;p14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9" name="Google Shape;2429;p14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0" name="Google Shape;2430;p14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431" name="Google Shape;2431;p14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2" name="Google Shape;2432;p14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33" name="Google Shape;2433;p14"/>
          <p:cNvGrpSpPr/>
          <p:nvPr/>
        </p:nvGrpSpPr>
        <p:grpSpPr>
          <a:xfrm flipH="1">
            <a:off x="9562945" y="2967191"/>
            <a:ext cx="2276341" cy="3934595"/>
            <a:chOff x="408893" y="2967191"/>
            <a:chExt cx="2276341" cy="3934595"/>
          </a:xfrm>
        </p:grpSpPr>
        <p:sp>
          <p:nvSpPr>
            <p:cNvPr id="2434" name="Google Shape;2434;p14"/>
            <p:cNvSpPr/>
            <p:nvPr/>
          </p:nvSpPr>
          <p:spPr>
            <a:xfrm flipH="1">
              <a:off x="1123547" y="4460390"/>
              <a:ext cx="621678" cy="2441396"/>
            </a:xfrm>
            <a:custGeom>
              <a:avLst/>
              <a:gdLst/>
              <a:ahLst/>
              <a:cxnLst/>
              <a:rect l="l" t="t" r="r" b="b"/>
              <a:pathLst>
                <a:path w="690753" h="2712662" extrusionOk="0">
                  <a:moveTo>
                    <a:pt x="20183" y="46328"/>
                  </a:moveTo>
                  <a:cubicBezTo>
                    <a:pt x="80267" y="189012"/>
                    <a:pt x="129835" y="335897"/>
                    <a:pt x="168487" y="485811"/>
                  </a:cubicBezTo>
                  <a:cubicBezTo>
                    <a:pt x="230876" y="727556"/>
                    <a:pt x="249355" y="916627"/>
                    <a:pt x="266500" y="1100174"/>
                  </a:cubicBezTo>
                  <a:cubicBezTo>
                    <a:pt x="284645" y="1293769"/>
                    <a:pt x="292056" y="1488213"/>
                    <a:pt x="288693" y="1682627"/>
                  </a:cubicBezTo>
                  <a:cubicBezTo>
                    <a:pt x="288684" y="1686885"/>
                    <a:pt x="285226" y="1690342"/>
                    <a:pt x="280968" y="1690333"/>
                  </a:cubicBezTo>
                  <a:cubicBezTo>
                    <a:pt x="278006" y="1690333"/>
                    <a:pt x="275310" y="1688628"/>
                    <a:pt x="274025" y="1685961"/>
                  </a:cubicBezTo>
                  <a:cubicBezTo>
                    <a:pt x="227437" y="1590635"/>
                    <a:pt x="152781" y="1511863"/>
                    <a:pt x="60093" y="1460219"/>
                  </a:cubicBezTo>
                  <a:lnTo>
                    <a:pt x="15135" y="1420499"/>
                  </a:lnTo>
                  <a:cubicBezTo>
                    <a:pt x="9801" y="1435549"/>
                    <a:pt x="4496" y="1450570"/>
                    <a:pt x="-772" y="1465553"/>
                  </a:cubicBezTo>
                  <a:cubicBezTo>
                    <a:pt x="13954" y="1470287"/>
                    <a:pt x="28155" y="1476516"/>
                    <a:pt x="41614" y="1484126"/>
                  </a:cubicBezTo>
                  <a:cubicBezTo>
                    <a:pt x="86287" y="1509368"/>
                    <a:pt x="111337" y="1543943"/>
                    <a:pt x="131626" y="1574138"/>
                  </a:cubicBezTo>
                  <a:cubicBezTo>
                    <a:pt x="178975" y="1640679"/>
                    <a:pt x="218084" y="1712698"/>
                    <a:pt x="248116" y="1788641"/>
                  </a:cubicBezTo>
                  <a:cubicBezTo>
                    <a:pt x="258404" y="1814739"/>
                    <a:pt x="270691" y="1848743"/>
                    <a:pt x="282501" y="1889701"/>
                  </a:cubicBezTo>
                  <a:cubicBezTo>
                    <a:pt x="289474" y="1913828"/>
                    <a:pt x="293132" y="1938793"/>
                    <a:pt x="293360" y="1963901"/>
                  </a:cubicBezTo>
                  <a:cubicBezTo>
                    <a:pt x="295075" y="2198473"/>
                    <a:pt x="296760" y="2433073"/>
                    <a:pt x="298409" y="2667703"/>
                  </a:cubicBezTo>
                  <a:cubicBezTo>
                    <a:pt x="300037" y="2686753"/>
                    <a:pt x="312391" y="2703203"/>
                    <a:pt x="330222" y="2710089"/>
                  </a:cubicBezTo>
                  <a:cubicBezTo>
                    <a:pt x="354263" y="2717414"/>
                    <a:pt x="380057" y="2706193"/>
                    <a:pt x="391087" y="2683610"/>
                  </a:cubicBezTo>
                  <a:cubicBezTo>
                    <a:pt x="391467" y="2540353"/>
                    <a:pt x="391467" y="2396459"/>
                    <a:pt x="391087" y="2251937"/>
                  </a:cubicBezTo>
                  <a:cubicBezTo>
                    <a:pt x="390391" y="2029690"/>
                    <a:pt x="388801" y="1808862"/>
                    <a:pt x="386324" y="1589473"/>
                  </a:cubicBezTo>
                  <a:cubicBezTo>
                    <a:pt x="385867" y="1561584"/>
                    <a:pt x="389068" y="1533761"/>
                    <a:pt x="395849" y="1506701"/>
                  </a:cubicBezTo>
                  <a:cubicBezTo>
                    <a:pt x="416518" y="1425453"/>
                    <a:pt x="435568" y="1356968"/>
                    <a:pt x="457000" y="1306676"/>
                  </a:cubicBezTo>
                  <a:cubicBezTo>
                    <a:pt x="571300" y="1039214"/>
                    <a:pt x="652929" y="1035118"/>
                    <a:pt x="689981" y="1020926"/>
                  </a:cubicBezTo>
                  <a:lnTo>
                    <a:pt x="663597" y="957108"/>
                  </a:lnTo>
                  <a:cubicBezTo>
                    <a:pt x="630155" y="981387"/>
                    <a:pt x="599151" y="1008848"/>
                    <a:pt x="571014" y="1039118"/>
                  </a:cubicBezTo>
                  <a:cubicBezTo>
                    <a:pt x="546678" y="1065522"/>
                    <a:pt x="524532" y="1093878"/>
                    <a:pt x="504815" y="1123891"/>
                  </a:cubicBezTo>
                  <a:cubicBezTo>
                    <a:pt x="464286" y="1183898"/>
                    <a:pt x="427672" y="1246440"/>
                    <a:pt x="395182" y="1311153"/>
                  </a:cubicBezTo>
                  <a:cubicBezTo>
                    <a:pt x="393125" y="1315420"/>
                    <a:pt x="388001" y="1317201"/>
                    <a:pt x="383734" y="1315143"/>
                  </a:cubicBezTo>
                  <a:cubicBezTo>
                    <a:pt x="380866" y="1313762"/>
                    <a:pt x="379009" y="1310905"/>
                    <a:pt x="378894" y="1307723"/>
                  </a:cubicBezTo>
                  <a:cubicBezTo>
                    <a:pt x="371770" y="1154428"/>
                    <a:pt x="356768" y="1001609"/>
                    <a:pt x="333937" y="849857"/>
                  </a:cubicBezTo>
                  <a:cubicBezTo>
                    <a:pt x="314791" y="715164"/>
                    <a:pt x="288302" y="581614"/>
                    <a:pt x="254593" y="449807"/>
                  </a:cubicBezTo>
                  <a:cubicBezTo>
                    <a:pt x="215113" y="296654"/>
                    <a:pt x="165573" y="146283"/>
                    <a:pt x="106289" y="-345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35" name="Google Shape;2435;p14"/>
            <p:cNvGrpSpPr/>
            <p:nvPr/>
          </p:nvGrpSpPr>
          <p:grpSpPr>
            <a:xfrm rot="-1652254" flipH="1">
              <a:off x="545310" y="4793319"/>
              <a:ext cx="845725" cy="797369"/>
              <a:chOff x="6795971" y="2730008"/>
              <a:chExt cx="1945294" cy="1834067"/>
            </a:xfrm>
          </p:grpSpPr>
          <p:sp>
            <p:nvSpPr>
              <p:cNvPr id="2436" name="Google Shape;2436;p14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7" name="Google Shape;2437;p14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8" name="Google Shape;2438;p14"/>
            <p:cNvGrpSpPr/>
            <p:nvPr/>
          </p:nvGrpSpPr>
          <p:grpSpPr>
            <a:xfrm rot="3462355" flipH="1">
              <a:off x="1419261" y="5044696"/>
              <a:ext cx="941215" cy="887399"/>
              <a:chOff x="6795971" y="2730009"/>
              <a:chExt cx="1945294" cy="1834067"/>
            </a:xfrm>
          </p:grpSpPr>
          <p:sp>
            <p:nvSpPr>
              <p:cNvPr id="2439" name="Google Shape;2439;p14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0" name="Google Shape;2440;p14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1" name="Google Shape;2441;p14"/>
            <p:cNvGrpSpPr/>
            <p:nvPr/>
          </p:nvGrpSpPr>
          <p:grpSpPr>
            <a:xfrm flipH="1">
              <a:off x="705795" y="2967191"/>
              <a:ext cx="1979439" cy="1988032"/>
              <a:chOff x="8302868" y="1340770"/>
              <a:chExt cx="3569773" cy="3585270"/>
            </a:xfrm>
          </p:grpSpPr>
          <p:grpSp>
            <p:nvGrpSpPr>
              <p:cNvPr id="2442" name="Google Shape;2442;p14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443" name="Google Shape;2443;p14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444" name="Google Shape;2444;p14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5" name="Google Shape;2445;p14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6" name="Google Shape;2446;p14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7" name="Google Shape;2447;p14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8" name="Google Shape;2448;p14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9" name="Google Shape;2449;p14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0" name="Google Shape;2450;p14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1" name="Google Shape;2451;p14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2" name="Google Shape;2452;p14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3" name="Google Shape;2453;p14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4" name="Google Shape;2454;p14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5" name="Google Shape;2455;p14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6" name="Google Shape;2456;p14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7" name="Google Shape;2457;p14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8" name="Google Shape;2458;p14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9" name="Google Shape;2459;p14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0" name="Google Shape;2460;p14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1" name="Google Shape;2461;p14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2" name="Google Shape;2462;p14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3" name="Google Shape;2463;p14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4" name="Google Shape;2464;p14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5" name="Google Shape;2465;p14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6" name="Google Shape;2466;p14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7" name="Google Shape;2467;p14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68" name="Google Shape;2468;p14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2469" name="Google Shape;2469;p14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0" name="Google Shape;2470;p14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1" name="Google Shape;2471;p14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2" name="Google Shape;2472;p14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3" name="Google Shape;2473;p14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4" name="Google Shape;2474;p14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5" name="Google Shape;2475;p14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6" name="Google Shape;2476;p14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7" name="Google Shape;2477;p14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8" name="Google Shape;2478;p14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9" name="Google Shape;2479;p14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0" name="Google Shape;2480;p14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1" name="Google Shape;2481;p14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2" name="Google Shape;2482;p14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3" name="Google Shape;2483;p14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4" name="Google Shape;2484;p14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5" name="Google Shape;2485;p14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6" name="Google Shape;2486;p14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7" name="Google Shape;2487;p14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8" name="Google Shape;2488;p14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9" name="Google Shape;2489;p14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0" name="Google Shape;2490;p14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1" name="Google Shape;2491;p14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2" name="Google Shape;2492;p14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493" name="Google Shape;2493;p14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4" name="Google Shape;2494;p14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3552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bg>
      <p:bgPr>
        <a:solidFill>
          <a:schemeClr val="accent2"/>
        </a:solidFill>
        <a:effectLst/>
      </p:bgPr>
    </p:bg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p15"/>
          <p:cNvSpPr/>
          <p:nvPr/>
        </p:nvSpPr>
        <p:spPr>
          <a:xfrm>
            <a:off x="383700" y="451800"/>
            <a:ext cx="11424600" cy="5954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57200" dist="38100" dir="618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7" name="Google Shape;2497;p15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383700" y="451800"/>
            <a:ext cx="11424600" cy="595426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498" name="Google Shape;2498;p15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499" name="Google Shape;2499;p15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500" name="Google Shape;2500;p15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501" name="Google Shape;2501;p15"/>
          <p:cNvSpPr txBox="1">
            <a:spLocks noGrp="1"/>
          </p:cNvSpPr>
          <p:nvPr>
            <p:ph type="title"/>
          </p:nvPr>
        </p:nvSpPr>
        <p:spPr>
          <a:xfrm>
            <a:off x="2152425" y="669575"/>
            <a:ext cx="8202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02" name="Google Shape;2502;p15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503" name="Google Shape;2503;p15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504" name="Google Shape;2504;p15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grpSp>
        <p:nvGrpSpPr>
          <p:cNvPr id="2505" name="Google Shape;2505;p15"/>
          <p:cNvGrpSpPr/>
          <p:nvPr/>
        </p:nvGrpSpPr>
        <p:grpSpPr>
          <a:xfrm>
            <a:off x="10214148" y="-424131"/>
            <a:ext cx="2126309" cy="2548198"/>
            <a:chOff x="10214148" y="-424131"/>
            <a:chExt cx="2126309" cy="2548198"/>
          </a:xfrm>
        </p:grpSpPr>
        <p:grpSp>
          <p:nvGrpSpPr>
            <p:cNvPr id="2506" name="Google Shape;2506;p15"/>
            <p:cNvGrpSpPr/>
            <p:nvPr/>
          </p:nvGrpSpPr>
          <p:grpSpPr>
            <a:xfrm rot="10800000">
              <a:off x="10519262" y="1274180"/>
              <a:ext cx="823832" cy="776728"/>
              <a:chOff x="6795971" y="2730009"/>
              <a:chExt cx="1945294" cy="1834067"/>
            </a:xfrm>
          </p:grpSpPr>
          <p:sp>
            <p:nvSpPr>
              <p:cNvPr id="2507" name="Google Shape;2507;p15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8" name="Google Shape;2508;p15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09" name="Google Shape;2509;p15"/>
            <p:cNvGrpSpPr/>
            <p:nvPr/>
          </p:nvGrpSpPr>
          <p:grpSpPr>
            <a:xfrm rot="-7083585">
              <a:off x="10338702" y="984618"/>
              <a:ext cx="823786" cy="776684"/>
              <a:chOff x="6795971" y="2730008"/>
              <a:chExt cx="1945294" cy="1834067"/>
            </a:xfrm>
          </p:grpSpPr>
          <p:sp>
            <p:nvSpPr>
              <p:cNvPr id="2510" name="Google Shape;2510;p15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1" name="Google Shape;2511;p15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2" name="Google Shape;2512;p15"/>
            <p:cNvGrpSpPr/>
            <p:nvPr/>
          </p:nvGrpSpPr>
          <p:grpSpPr>
            <a:xfrm rot="-4809304">
              <a:off x="10457604" y="-99765"/>
              <a:ext cx="823706" cy="776609"/>
              <a:chOff x="6795971" y="2730008"/>
              <a:chExt cx="1945294" cy="1834067"/>
            </a:xfrm>
          </p:grpSpPr>
          <p:sp>
            <p:nvSpPr>
              <p:cNvPr id="2513" name="Google Shape;2513;p15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4" name="Google Shape;2514;p15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5" name="Google Shape;2515;p15"/>
            <p:cNvGrpSpPr/>
            <p:nvPr/>
          </p:nvGrpSpPr>
          <p:grpSpPr>
            <a:xfrm rot="-2037612">
              <a:off x="10751567" y="-260255"/>
              <a:ext cx="823922" cy="776812"/>
              <a:chOff x="6795972" y="2730006"/>
              <a:chExt cx="1945294" cy="1834067"/>
            </a:xfrm>
          </p:grpSpPr>
          <p:sp>
            <p:nvSpPr>
              <p:cNvPr id="2516" name="Google Shape;2516;p15"/>
              <p:cNvSpPr/>
              <p:nvPr/>
            </p:nvSpPr>
            <p:spPr>
              <a:xfrm rot="8594692">
                <a:off x="6956427" y="3109070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7" name="Google Shape;2517;p15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8" name="Google Shape;2518;p15"/>
            <p:cNvGrpSpPr/>
            <p:nvPr/>
          </p:nvGrpSpPr>
          <p:grpSpPr>
            <a:xfrm rot="10800000">
              <a:off x="10828659" y="605705"/>
              <a:ext cx="1511799" cy="1518362"/>
              <a:chOff x="8302868" y="1340770"/>
              <a:chExt cx="3569773" cy="3585270"/>
            </a:xfrm>
          </p:grpSpPr>
          <p:grpSp>
            <p:nvGrpSpPr>
              <p:cNvPr id="2519" name="Google Shape;2519;p15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520" name="Google Shape;2520;p15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521" name="Google Shape;2521;p15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4" name="Google Shape;2524;p15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5" name="Google Shape;2525;p15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5" name="Google Shape;2535;p15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6" name="Google Shape;2536;p15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5" name="Google Shape;2545;p15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2546" name="Google Shape;2546;p15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9" name="Google Shape;2569;p15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570" name="Google Shape;2570;p15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2" name="Google Shape;2572;p15"/>
            <p:cNvGrpSpPr/>
            <p:nvPr/>
          </p:nvGrpSpPr>
          <p:grpSpPr>
            <a:xfrm rot="10800000">
              <a:off x="10407634" y="316700"/>
              <a:ext cx="1078428" cy="1083110"/>
              <a:chOff x="8302868" y="1340770"/>
              <a:chExt cx="3569773" cy="3585270"/>
            </a:xfrm>
          </p:grpSpPr>
          <p:grpSp>
            <p:nvGrpSpPr>
              <p:cNvPr id="2573" name="Google Shape;2573;p15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574" name="Google Shape;2574;p15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575" name="Google Shape;2575;p15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6" name="Google Shape;2576;p15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7" name="Google Shape;2577;p15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8" name="Google Shape;2578;p15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9" name="Google Shape;2579;p15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0" name="Google Shape;2580;p15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1" name="Google Shape;2581;p15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2" name="Google Shape;2582;p15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3" name="Google Shape;2583;p15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4" name="Google Shape;2584;p15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5" name="Google Shape;2585;p15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6" name="Google Shape;2586;p15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7" name="Google Shape;2587;p15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8" name="Google Shape;2588;p15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9" name="Google Shape;2589;p15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0" name="Google Shape;2590;p15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1" name="Google Shape;2591;p15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2" name="Google Shape;2592;p15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3" name="Google Shape;2593;p15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4" name="Google Shape;2594;p15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5" name="Google Shape;2595;p15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6" name="Google Shape;2596;p15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7" name="Google Shape;2597;p15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8" name="Google Shape;2598;p15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9" name="Google Shape;2599;p15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2600" name="Google Shape;2600;p15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1" name="Google Shape;2601;p15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2" name="Google Shape;2602;p15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3" name="Google Shape;2603;p15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4" name="Google Shape;2604;p15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5" name="Google Shape;2605;p15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6" name="Google Shape;2606;p15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7" name="Google Shape;2607;p15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8" name="Google Shape;2608;p15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9" name="Google Shape;2609;p15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0" name="Google Shape;2610;p15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1" name="Google Shape;2611;p15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2" name="Google Shape;2612;p15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3" name="Google Shape;2613;p15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4" name="Google Shape;2614;p15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5" name="Google Shape;2615;p15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6" name="Google Shape;2616;p15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7" name="Google Shape;2617;p15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8" name="Google Shape;2618;p15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9" name="Google Shape;2619;p15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0" name="Google Shape;2620;p15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1" name="Google Shape;2621;p15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2" name="Google Shape;2622;p15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3" name="Google Shape;2623;p15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624" name="Google Shape;2624;p15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5" name="Google Shape;2625;p15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26" name="Google Shape;2626;p15"/>
            <p:cNvGrpSpPr/>
            <p:nvPr/>
          </p:nvGrpSpPr>
          <p:grpSpPr>
            <a:xfrm rot="10800000">
              <a:off x="11026633" y="-148762"/>
              <a:ext cx="1192304" cy="1197480"/>
              <a:chOff x="8302868" y="1340770"/>
              <a:chExt cx="3569773" cy="3585270"/>
            </a:xfrm>
          </p:grpSpPr>
          <p:grpSp>
            <p:nvGrpSpPr>
              <p:cNvPr id="2627" name="Google Shape;2627;p15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628" name="Google Shape;2628;p15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629" name="Google Shape;2629;p15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0" name="Google Shape;2630;p15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1" name="Google Shape;2631;p15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2" name="Google Shape;2632;p15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3" name="Google Shape;2633;p15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4" name="Google Shape;2634;p15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5" name="Google Shape;2635;p15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6" name="Google Shape;2636;p15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7" name="Google Shape;2637;p15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8" name="Google Shape;2638;p15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9" name="Google Shape;2639;p15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0" name="Google Shape;2640;p15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1" name="Google Shape;2641;p15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2" name="Google Shape;2642;p15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3" name="Google Shape;2643;p15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4" name="Google Shape;2644;p15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5" name="Google Shape;2645;p15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6" name="Google Shape;2646;p15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7" name="Google Shape;2647;p15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8" name="Google Shape;2648;p15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9" name="Google Shape;2649;p15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0" name="Google Shape;2650;p15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1" name="Google Shape;2651;p15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2" name="Google Shape;2652;p15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53" name="Google Shape;2653;p15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2654" name="Google Shape;2654;p15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5" name="Google Shape;2655;p15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6" name="Google Shape;2656;p15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7" name="Google Shape;2657;p15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8" name="Google Shape;2658;p15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9" name="Google Shape;2659;p15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0" name="Google Shape;2660;p15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1" name="Google Shape;2661;p15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2" name="Google Shape;2662;p15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3" name="Google Shape;2663;p15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4" name="Google Shape;2664;p15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5" name="Google Shape;2665;p15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6" name="Google Shape;2666;p15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7" name="Google Shape;2667;p15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8" name="Google Shape;2668;p15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9" name="Google Shape;2669;p15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0" name="Google Shape;2670;p15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1" name="Google Shape;2671;p15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2" name="Google Shape;2672;p15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3" name="Google Shape;2673;p15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4" name="Google Shape;2674;p15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5" name="Google Shape;2675;p15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6" name="Google Shape;2676;p15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7" name="Google Shape;2677;p15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678" name="Google Shape;2678;p15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9" name="Google Shape;2679;p15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80" name="Google Shape;2680;p15"/>
          <p:cNvGrpSpPr/>
          <p:nvPr/>
        </p:nvGrpSpPr>
        <p:grpSpPr>
          <a:xfrm rot="10800000" flipH="1">
            <a:off x="-76197" y="-76200"/>
            <a:ext cx="2323282" cy="2281497"/>
            <a:chOff x="-338757" y="4493430"/>
            <a:chExt cx="2966397" cy="2913045"/>
          </a:xfrm>
        </p:grpSpPr>
        <p:grpSp>
          <p:nvGrpSpPr>
            <p:cNvPr id="2681" name="Google Shape;2681;p15"/>
            <p:cNvGrpSpPr/>
            <p:nvPr/>
          </p:nvGrpSpPr>
          <p:grpSpPr>
            <a:xfrm rot="10800000" flipH="1">
              <a:off x="1064263" y="6258705"/>
              <a:ext cx="1112514" cy="1048903"/>
              <a:chOff x="6795971" y="2730009"/>
              <a:chExt cx="1945294" cy="1834067"/>
            </a:xfrm>
          </p:grpSpPr>
          <p:sp>
            <p:nvSpPr>
              <p:cNvPr id="2682" name="Google Shape;2682;p15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3" name="Google Shape;2683;p15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84" name="Google Shape;2684;p15"/>
            <p:cNvGrpSpPr/>
            <p:nvPr/>
          </p:nvGrpSpPr>
          <p:grpSpPr>
            <a:xfrm rot="8236485" flipH="1">
              <a:off x="1307001" y="5867212"/>
              <a:ext cx="1112443" cy="1048836"/>
              <a:chOff x="6795971" y="2730008"/>
              <a:chExt cx="1945294" cy="1834067"/>
            </a:xfrm>
          </p:grpSpPr>
          <p:sp>
            <p:nvSpPr>
              <p:cNvPr id="2685" name="Google Shape;2685;p15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6" name="Google Shape;2686;p15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87" name="Google Shape;2687;p15"/>
            <p:cNvGrpSpPr/>
            <p:nvPr/>
          </p:nvGrpSpPr>
          <p:grpSpPr>
            <a:xfrm rot="1696620" flipH="1">
              <a:off x="335508" y="4694343"/>
              <a:ext cx="1112395" cy="1048791"/>
              <a:chOff x="6795971" y="2730008"/>
              <a:chExt cx="1945294" cy="1834067"/>
            </a:xfrm>
          </p:grpSpPr>
          <p:sp>
            <p:nvSpPr>
              <p:cNvPr id="2688" name="Google Shape;2688;p15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9" name="Google Shape;2689;p15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90" name="Google Shape;2690;p15"/>
            <p:cNvGrpSpPr/>
            <p:nvPr/>
          </p:nvGrpSpPr>
          <p:grpSpPr>
            <a:xfrm rot="-2036577" flipH="1">
              <a:off x="-140728" y="4979630"/>
              <a:ext cx="1112409" cy="1048804"/>
              <a:chOff x="6795971" y="2730008"/>
              <a:chExt cx="1945294" cy="1834067"/>
            </a:xfrm>
          </p:grpSpPr>
          <p:sp>
            <p:nvSpPr>
              <p:cNvPr id="2691" name="Google Shape;2691;p15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2" name="Google Shape;2692;p15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93" name="Google Shape;2693;p15"/>
            <p:cNvGrpSpPr/>
            <p:nvPr/>
          </p:nvGrpSpPr>
          <p:grpSpPr>
            <a:xfrm rot="10800000" flipH="1">
              <a:off x="-282364" y="5356059"/>
              <a:ext cx="2041553" cy="2050416"/>
              <a:chOff x="8302868" y="1340770"/>
              <a:chExt cx="3569773" cy="3585270"/>
            </a:xfrm>
          </p:grpSpPr>
          <p:grpSp>
            <p:nvGrpSpPr>
              <p:cNvPr id="2694" name="Google Shape;2694;p15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695" name="Google Shape;2695;p15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696" name="Google Shape;2696;p15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7" name="Google Shape;2697;p15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8" name="Google Shape;2698;p15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9" name="Google Shape;2699;p15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0" name="Google Shape;2700;p15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1" name="Google Shape;2701;p15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2" name="Google Shape;2702;p15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3" name="Google Shape;2703;p15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4" name="Google Shape;2704;p15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5" name="Google Shape;2705;p15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6" name="Google Shape;2706;p15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7" name="Google Shape;2707;p15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8" name="Google Shape;2708;p15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9" name="Google Shape;2709;p15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0" name="Google Shape;2710;p15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1" name="Google Shape;2711;p15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2" name="Google Shape;2712;p15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3" name="Google Shape;2713;p15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4" name="Google Shape;2714;p15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5" name="Google Shape;2715;p15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6" name="Google Shape;2716;p15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7" name="Google Shape;2717;p15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8" name="Google Shape;2718;p15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9" name="Google Shape;2719;p15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0" name="Google Shape;2720;p15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2721" name="Google Shape;2721;p15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2" name="Google Shape;2722;p15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3" name="Google Shape;2723;p15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4" name="Google Shape;2724;p15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5" name="Google Shape;2725;p15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6" name="Google Shape;2726;p15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7" name="Google Shape;2727;p15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8" name="Google Shape;2728;p15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9" name="Google Shape;2729;p15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0" name="Google Shape;2730;p15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1" name="Google Shape;2731;p15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2" name="Google Shape;2732;p15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3" name="Google Shape;2733;p15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4" name="Google Shape;2734;p15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5" name="Google Shape;2735;p15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6" name="Google Shape;2736;p15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7" name="Google Shape;2737;p15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8" name="Google Shape;2738;p15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9" name="Google Shape;2739;p15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0" name="Google Shape;2740;p15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1" name="Google Shape;2741;p15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2" name="Google Shape;2742;p15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3" name="Google Shape;2743;p15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4" name="Google Shape;2744;p15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745" name="Google Shape;2745;p15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6" name="Google Shape;2746;p15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47" name="Google Shape;2747;p15"/>
            <p:cNvGrpSpPr/>
            <p:nvPr/>
          </p:nvGrpSpPr>
          <p:grpSpPr>
            <a:xfrm rot="10800000" flipH="1">
              <a:off x="870669" y="4966200"/>
              <a:ext cx="1456110" cy="1462432"/>
              <a:chOff x="8302868" y="1340770"/>
              <a:chExt cx="3569773" cy="3585270"/>
            </a:xfrm>
          </p:grpSpPr>
          <p:grpSp>
            <p:nvGrpSpPr>
              <p:cNvPr id="2748" name="Google Shape;2748;p15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749" name="Google Shape;2749;p15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750" name="Google Shape;2750;p15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1" name="Google Shape;2751;p15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2" name="Google Shape;2752;p15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3" name="Google Shape;2753;p15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4" name="Google Shape;2754;p15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5" name="Google Shape;2755;p15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6" name="Google Shape;2756;p15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7" name="Google Shape;2757;p15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8" name="Google Shape;2758;p15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9" name="Google Shape;2759;p15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0" name="Google Shape;2760;p15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1" name="Google Shape;2761;p15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2" name="Google Shape;2762;p15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3" name="Google Shape;2763;p15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4" name="Google Shape;2764;p15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5" name="Google Shape;2765;p15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6" name="Google Shape;2766;p15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7" name="Google Shape;2767;p15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8" name="Google Shape;2768;p15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9" name="Google Shape;2769;p15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0" name="Google Shape;2770;p15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1" name="Google Shape;2771;p15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2" name="Google Shape;2772;p15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3" name="Google Shape;2773;p15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74" name="Google Shape;2774;p15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2775" name="Google Shape;2775;p15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6" name="Google Shape;2776;p15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7" name="Google Shape;2777;p15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8" name="Google Shape;2778;p15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9" name="Google Shape;2779;p15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0" name="Google Shape;2780;p15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1" name="Google Shape;2781;p15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2" name="Google Shape;2782;p15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3" name="Google Shape;2783;p15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4" name="Google Shape;2784;p15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5" name="Google Shape;2785;p15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6" name="Google Shape;2786;p15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7" name="Google Shape;2787;p15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8" name="Google Shape;2788;p15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9" name="Google Shape;2789;p15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0" name="Google Shape;2790;p15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1" name="Google Shape;2791;p15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2" name="Google Shape;2792;p15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3" name="Google Shape;2793;p15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4" name="Google Shape;2794;p15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5" name="Google Shape;2795;p15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6" name="Google Shape;2796;p15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7" name="Google Shape;2797;p15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8" name="Google Shape;2798;p15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799" name="Google Shape;2799;p15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0" name="Google Shape;2800;p15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04915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Google Shape;2802;p16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803" name="Google Shape;2803;p16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4748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bg>
      <p:bgPr>
        <a:solidFill>
          <a:schemeClr val="accent2"/>
        </a:solidFill>
        <a:effectLst/>
      </p:bgPr>
    </p:bg>
    <p:spTree>
      <p:nvGrpSpPr>
        <p:cNvPr id="1" name="Shape 2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Google Shape;2805;p17"/>
          <p:cNvSpPr/>
          <p:nvPr/>
        </p:nvSpPr>
        <p:spPr>
          <a:xfrm>
            <a:off x="298050" y="450150"/>
            <a:ext cx="11595900" cy="5957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57200" dist="38100" dir="618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6" name="Google Shape;2806;p17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98050" y="450150"/>
            <a:ext cx="11595850" cy="59577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807" name="Google Shape;2807;p17"/>
          <p:cNvSpPr/>
          <p:nvPr/>
        </p:nvSpPr>
        <p:spPr>
          <a:xfrm>
            <a:off x="738600" y="2381374"/>
            <a:ext cx="3094200" cy="3094200"/>
          </a:xfrm>
          <a:prstGeom prst="donut">
            <a:avLst>
              <a:gd name="adj" fmla="val 753"/>
            </a:avLst>
          </a:prstGeom>
          <a:solidFill>
            <a:schemeClr val="accent1"/>
          </a:solidFill>
          <a:ln>
            <a:noFill/>
          </a:ln>
          <a:effectLst>
            <a:outerShdw dist="28575" dir="270000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8" name="Google Shape;2808;p17"/>
          <p:cNvSpPr/>
          <p:nvPr/>
        </p:nvSpPr>
        <p:spPr>
          <a:xfrm>
            <a:off x="4585356" y="2381374"/>
            <a:ext cx="3094200" cy="3094200"/>
          </a:xfrm>
          <a:prstGeom prst="donut">
            <a:avLst>
              <a:gd name="adj" fmla="val 753"/>
            </a:avLst>
          </a:prstGeom>
          <a:solidFill>
            <a:schemeClr val="accent1"/>
          </a:solidFill>
          <a:ln>
            <a:noFill/>
          </a:ln>
          <a:effectLst>
            <a:outerShdw dist="28575" dir="270000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9" name="Google Shape;2809;p17"/>
          <p:cNvSpPr/>
          <p:nvPr/>
        </p:nvSpPr>
        <p:spPr>
          <a:xfrm>
            <a:off x="8432113" y="2381374"/>
            <a:ext cx="3094200" cy="3094200"/>
          </a:xfrm>
          <a:prstGeom prst="donut">
            <a:avLst>
              <a:gd name="adj" fmla="val 753"/>
            </a:avLst>
          </a:prstGeom>
          <a:solidFill>
            <a:schemeClr val="accent1"/>
          </a:solidFill>
          <a:ln>
            <a:noFill/>
          </a:ln>
          <a:effectLst>
            <a:outerShdw dist="28575" dir="270000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0" name="Google Shape;2810;p17"/>
          <p:cNvSpPr txBox="1">
            <a:spLocks noGrp="1"/>
          </p:cNvSpPr>
          <p:nvPr>
            <p:ph type="title" hasCustomPrompt="1"/>
          </p:nvPr>
        </p:nvSpPr>
        <p:spPr>
          <a:xfrm>
            <a:off x="738588" y="2345613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r>
              <a:t>xx%</a:t>
            </a:r>
          </a:p>
        </p:txBody>
      </p:sp>
      <p:sp>
        <p:nvSpPr>
          <p:cNvPr id="2811" name="Google Shape;2811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812" name="Google Shape;2812;p17"/>
          <p:cNvSpPr txBox="1">
            <a:spLocks noGrp="1"/>
          </p:cNvSpPr>
          <p:nvPr>
            <p:ph type="title" idx="3" hasCustomPrompt="1"/>
          </p:nvPr>
        </p:nvSpPr>
        <p:spPr>
          <a:xfrm>
            <a:off x="4621802" y="2345613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r>
              <a:t>xx%</a:t>
            </a:r>
          </a:p>
        </p:txBody>
      </p:sp>
      <p:sp>
        <p:nvSpPr>
          <p:cNvPr id="2813" name="Google Shape;2813;p17"/>
          <p:cNvSpPr txBox="1">
            <a:spLocks noGrp="1"/>
          </p:cNvSpPr>
          <p:nvPr>
            <p:ph type="title" idx="4" hasCustomPrompt="1"/>
          </p:nvPr>
        </p:nvSpPr>
        <p:spPr>
          <a:xfrm>
            <a:off x="8505016" y="2345613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r>
              <a:t>xx%</a:t>
            </a:r>
          </a:p>
        </p:txBody>
      </p:sp>
      <p:sp>
        <p:nvSpPr>
          <p:cNvPr id="2814" name="Google Shape;2814;p17"/>
          <p:cNvSpPr txBox="1">
            <a:spLocks noGrp="1"/>
          </p:cNvSpPr>
          <p:nvPr>
            <p:ph type="body" idx="1"/>
          </p:nvPr>
        </p:nvSpPr>
        <p:spPr>
          <a:xfrm>
            <a:off x="8505009" y="3587188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815" name="Google Shape;2815;p17"/>
          <p:cNvSpPr txBox="1">
            <a:spLocks noGrp="1"/>
          </p:cNvSpPr>
          <p:nvPr>
            <p:ph type="body" idx="5"/>
          </p:nvPr>
        </p:nvSpPr>
        <p:spPr>
          <a:xfrm>
            <a:off x="4621798" y="3576038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816" name="Google Shape;2816;p17"/>
          <p:cNvSpPr txBox="1">
            <a:spLocks noGrp="1"/>
          </p:cNvSpPr>
          <p:nvPr>
            <p:ph type="body" idx="6"/>
          </p:nvPr>
        </p:nvSpPr>
        <p:spPr>
          <a:xfrm>
            <a:off x="738588" y="3576038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0243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Google Shape;2818;p18"/>
          <p:cNvSpPr txBox="1">
            <a:spLocks noGrp="1"/>
          </p:cNvSpPr>
          <p:nvPr>
            <p:ph type="subTitle" idx="1"/>
          </p:nvPr>
        </p:nvSpPr>
        <p:spPr>
          <a:xfrm>
            <a:off x="720400" y="19350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819" name="Google Shape;2819;p18"/>
          <p:cNvSpPr txBox="1">
            <a:spLocks noGrp="1"/>
          </p:cNvSpPr>
          <p:nvPr>
            <p:ph type="subTitle" idx="2"/>
          </p:nvPr>
        </p:nvSpPr>
        <p:spPr>
          <a:xfrm>
            <a:off x="720400" y="37917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820" name="Google Shape;2820;p18"/>
          <p:cNvSpPr txBox="1">
            <a:spLocks noGrp="1"/>
          </p:cNvSpPr>
          <p:nvPr>
            <p:ph type="subTitle" idx="3"/>
          </p:nvPr>
        </p:nvSpPr>
        <p:spPr>
          <a:xfrm>
            <a:off x="8381787" y="19443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821" name="Google Shape;2821;p18"/>
          <p:cNvSpPr txBox="1">
            <a:spLocks noGrp="1"/>
          </p:cNvSpPr>
          <p:nvPr>
            <p:ph type="subTitle" idx="4"/>
          </p:nvPr>
        </p:nvSpPr>
        <p:spPr>
          <a:xfrm>
            <a:off x="4571787" y="19523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822" name="Google Shape;2822;p18"/>
          <p:cNvSpPr txBox="1">
            <a:spLocks noGrp="1"/>
          </p:cNvSpPr>
          <p:nvPr>
            <p:ph type="subTitle" idx="5"/>
          </p:nvPr>
        </p:nvSpPr>
        <p:spPr>
          <a:xfrm>
            <a:off x="4571787" y="37917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823" name="Google Shape;2823;p18"/>
          <p:cNvSpPr txBox="1">
            <a:spLocks noGrp="1"/>
          </p:cNvSpPr>
          <p:nvPr>
            <p:ph type="subTitle" idx="6"/>
          </p:nvPr>
        </p:nvSpPr>
        <p:spPr>
          <a:xfrm>
            <a:off x="8381787" y="37731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824" name="Google Shape;2824;p18"/>
          <p:cNvSpPr txBox="1">
            <a:spLocks noGrp="1"/>
          </p:cNvSpPr>
          <p:nvPr>
            <p:ph type="title"/>
          </p:nvPr>
        </p:nvSpPr>
        <p:spPr>
          <a:xfrm>
            <a:off x="720400" y="6695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25" name="Google Shape;2825;p18"/>
          <p:cNvSpPr txBox="1">
            <a:spLocks noGrp="1"/>
          </p:cNvSpPr>
          <p:nvPr>
            <p:ph type="body" idx="7"/>
          </p:nvPr>
        </p:nvSpPr>
        <p:spPr>
          <a:xfrm>
            <a:off x="4571787" y="23612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26" name="Google Shape;2826;p18"/>
          <p:cNvSpPr txBox="1">
            <a:spLocks noGrp="1"/>
          </p:cNvSpPr>
          <p:nvPr>
            <p:ph type="body" idx="8"/>
          </p:nvPr>
        </p:nvSpPr>
        <p:spPr>
          <a:xfrm>
            <a:off x="8381787" y="41900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27" name="Google Shape;2827;p18"/>
          <p:cNvSpPr txBox="1">
            <a:spLocks noGrp="1"/>
          </p:cNvSpPr>
          <p:nvPr>
            <p:ph type="body" idx="9"/>
          </p:nvPr>
        </p:nvSpPr>
        <p:spPr>
          <a:xfrm>
            <a:off x="4571787" y="41900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28" name="Google Shape;2828;p18"/>
          <p:cNvSpPr txBox="1">
            <a:spLocks noGrp="1"/>
          </p:cNvSpPr>
          <p:nvPr>
            <p:ph type="body" idx="13"/>
          </p:nvPr>
        </p:nvSpPr>
        <p:spPr>
          <a:xfrm>
            <a:off x="720400" y="23612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29" name="Google Shape;2829;p18"/>
          <p:cNvSpPr txBox="1">
            <a:spLocks noGrp="1"/>
          </p:cNvSpPr>
          <p:nvPr>
            <p:ph type="body" idx="14"/>
          </p:nvPr>
        </p:nvSpPr>
        <p:spPr>
          <a:xfrm>
            <a:off x="8381787" y="23612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30" name="Google Shape;2830;p18"/>
          <p:cNvSpPr txBox="1">
            <a:spLocks noGrp="1"/>
          </p:cNvSpPr>
          <p:nvPr>
            <p:ph type="body" idx="15"/>
          </p:nvPr>
        </p:nvSpPr>
        <p:spPr>
          <a:xfrm>
            <a:off x="720400" y="41900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46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593" b="1"/>
            </a:lvl1pPr>
            <a:lvl2pPr marL="303575" indent="0">
              <a:buNone/>
              <a:defRPr sz="1328" b="1"/>
            </a:lvl2pPr>
            <a:lvl3pPr marL="607149" indent="0">
              <a:buNone/>
              <a:defRPr sz="1195" b="1"/>
            </a:lvl3pPr>
            <a:lvl4pPr marL="910724" indent="0">
              <a:buNone/>
              <a:defRPr sz="1063" b="1"/>
            </a:lvl4pPr>
            <a:lvl5pPr marL="1214298" indent="0">
              <a:buNone/>
              <a:defRPr sz="1063" b="1"/>
            </a:lvl5pPr>
            <a:lvl6pPr marL="1517872" indent="0">
              <a:buNone/>
              <a:defRPr sz="1063" b="1"/>
            </a:lvl6pPr>
            <a:lvl7pPr marL="1821447" indent="0">
              <a:buNone/>
              <a:defRPr sz="1063" b="1"/>
            </a:lvl7pPr>
            <a:lvl8pPr marL="2125022" indent="0">
              <a:buNone/>
              <a:defRPr sz="1063" b="1"/>
            </a:lvl8pPr>
            <a:lvl9pPr marL="2428595" indent="0">
              <a:buNone/>
              <a:defRPr sz="10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593"/>
            </a:lvl1pPr>
            <a:lvl2pPr>
              <a:defRPr sz="1328"/>
            </a:lvl2pPr>
            <a:lvl3pPr>
              <a:defRPr sz="1195"/>
            </a:lvl3pPr>
            <a:lvl4pPr>
              <a:defRPr sz="1063"/>
            </a:lvl4pPr>
            <a:lvl5pPr>
              <a:defRPr sz="1063"/>
            </a:lvl5pPr>
            <a:lvl6pPr>
              <a:defRPr sz="1063"/>
            </a:lvl6pPr>
            <a:lvl7pPr>
              <a:defRPr sz="1063"/>
            </a:lvl7pPr>
            <a:lvl8pPr>
              <a:defRPr sz="1063"/>
            </a:lvl8pPr>
            <a:lvl9pPr>
              <a:defRPr sz="10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593" b="1"/>
            </a:lvl1pPr>
            <a:lvl2pPr marL="303575" indent="0">
              <a:buNone/>
              <a:defRPr sz="1328" b="1"/>
            </a:lvl2pPr>
            <a:lvl3pPr marL="607149" indent="0">
              <a:buNone/>
              <a:defRPr sz="1195" b="1"/>
            </a:lvl3pPr>
            <a:lvl4pPr marL="910724" indent="0">
              <a:buNone/>
              <a:defRPr sz="1063" b="1"/>
            </a:lvl4pPr>
            <a:lvl5pPr marL="1214298" indent="0">
              <a:buNone/>
              <a:defRPr sz="1063" b="1"/>
            </a:lvl5pPr>
            <a:lvl6pPr marL="1517872" indent="0">
              <a:buNone/>
              <a:defRPr sz="1063" b="1"/>
            </a:lvl6pPr>
            <a:lvl7pPr marL="1821447" indent="0">
              <a:buNone/>
              <a:defRPr sz="1063" b="1"/>
            </a:lvl7pPr>
            <a:lvl8pPr marL="2125022" indent="0">
              <a:buNone/>
              <a:defRPr sz="1063" b="1"/>
            </a:lvl8pPr>
            <a:lvl9pPr marL="2428595" indent="0">
              <a:buNone/>
              <a:defRPr sz="10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593"/>
            </a:lvl1pPr>
            <a:lvl2pPr>
              <a:defRPr sz="1328"/>
            </a:lvl2pPr>
            <a:lvl3pPr>
              <a:defRPr sz="1195"/>
            </a:lvl3pPr>
            <a:lvl4pPr>
              <a:defRPr sz="1063"/>
            </a:lvl4pPr>
            <a:lvl5pPr>
              <a:defRPr sz="1063"/>
            </a:lvl5pPr>
            <a:lvl6pPr>
              <a:defRPr sz="1063"/>
            </a:lvl6pPr>
            <a:lvl7pPr>
              <a:defRPr sz="1063"/>
            </a:lvl7pPr>
            <a:lvl8pPr>
              <a:defRPr sz="1063"/>
            </a:lvl8pPr>
            <a:lvl9pPr>
              <a:defRPr sz="10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14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1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14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301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2" name="Google Shape;2832;p19"/>
          <p:cNvSpPr txBox="1">
            <a:spLocks noGrp="1"/>
          </p:cNvSpPr>
          <p:nvPr>
            <p:ph type="subTitle" idx="1"/>
          </p:nvPr>
        </p:nvSpPr>
        <p:spPr>
          <a:xfrm>
            <a:off x="8378500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833" name="Google Shape;2833;p19"/>
          <p:cNvSpPr txBox="1">
            <a:spLocks noGrp="1"/>
          </p:cNvSpPr>
          <p:nvPr>
            <p:ph type="subTitle" idx="2"/>
          </p:nvPr>
        </p:nvSpPr>
        <p:spPr>
          <a:xfrm>
            <a:off x="8378500" y="4102757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834" name="Google Shape;2834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35" name="Google Shape;2835;p19"/>
          <p:cNvSpPr txBox="1">
            <a:spLocks noGrp="1"/>
          </p:cNvSpPr>
          <p:nvPr>
            <p:ph type="body" idx="3"/>
          </p:nvPr>
        </p:nvSpPr>
        <p:spPr>
          <a:xfrm>
            <a:off x="8378500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836" name="Google Shape;2836;p19"/>
          <p:cNvSpPr txBox="1">
            <a:spLocks noGrp="1"/>
          </p:cNvSpPr>
          <p:nvPr>
            <p:ph type="body" idx="4"/>
          </p:nvPr>
        </p:nvSpPr>
        <p:spPr>
          <a:xfrm>
            <a:off x="8378500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837" name="Google Shape;2837;p19"/>
          <p:cNvGrpSpPr/>
          <p:nvPr/>
        </p:nvGrpSpPr>
        <p:grpSpPr>
          <a:xfrm flipH="1">
            <a:off x="10234087" y="84469"/>
            <a:ext cx="950860" cy="896492"/>
            <a:chOff x="6795971" y="2730009"/>
            <a:chExt cx="1945294" cy="1834067"/>
          </a:xfrm>
        </p:grpSpPr>
        <p:sp>
          <p:nvSpPr>
            <p:cNvPr id="2838" name="Google Shape;2838;p19"/>
            <p:cNvSpPr/>
            <p:nvPr/>
          </p:nvSpPr>
          <p:spPr>
            <a:xfrm rot="8594692">
              <a:off x="6956426" y="3109073"/>
              <a:ext cx="1624383" cy="1075939"/>
            </a:xfrm>
            <a:custGeom>
              <a:avLst/>
              <a:gdLst/>
              <a:ahLst/>
              <a:cxnLst/>
              <a:rect l="l" t="t" r="r" b="b"/>
              <a:pathLst>
                <a:path w="1626820" h="1077553" extrusionOk="0">
                  <a:moveTo>
                    <a:pt x="25865" y="1047419"/>
                  </a:moveTo>
                  <a:cubicBezTo>
                    <a:pt x="8101" y="1043980"/>
                    <a:pt x="-3520" y="1026787"/>
                    <a:pt x="-81" y="1009023"/>
                  </a:cubicBezTo>
                  <a:cubicBezTo>
                    <a:pt x="338" y="1006909"/>
                    <a:pt x="947" y="1004832"/>
                    <a:pt x="1766" y="1002842"/>
                  </a:cubicBezTo>
                  <a:cubicBezTo>
                    <a:pt x="64822" y="848822"/>
                    <a:pt x="290946" y="386098"/>
                    <a:pt x="674708" y="169976"/>
                  </a:cubicBezTo>
                  <a:cubicBezTo>
                    <a:pt x="1075901" y="-56053"/>
                    <a:pt x="1465283" y="-1474"/>
                    <a:pt x="1599776" y="26148"/>
                  </a:cubicBezTo>
                  <a:cubicBezTo>
                    <a:pt x="1617140" y="29653"/>
                    <a:pt x="1628598" y="46293"/>
                    <a:pt x="1625684" y="63772"/>
                  </a:cubicBezTo>
                  <a:cubicBezTo>
                    <a:pt x="1604253" y="190645"/>
                    <a:pt x="1450995" y="611078"/>
                    <a:pt x="1090188" y="890161"/>
                  </a:cubicBezTo>
                  <a:cubicBezTo>
                    <a:pt x="771863" y="1136096"/>
                    <a:pt x="194648" y="1080756"/>
                    <a:pt x="25865" y="1047419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9" name="Google Shape;2839;p19"/>
            <p:cNvSpPr/>
            <p:nvPr/>
          </p:nvSpPr>
          <p:spPr>
            <a:xfrm rot="-2263899">
              <a:off x="6977176" y="3155933"/>
              <a:ext cx="1517606" cy="1045489"/>
            </a:xfrm>
            <a:custGeom>
              <a:avLst/>
              <a:gdLst/>
              <a:ahLst/>
              <a:cxnLst/>
              <a:rect l="l" t="t" r="r" b="b"/>
              <a:pathLst>
                <a:path w="1574102" h="1055370" extrusionOk="0">
                  <a:moveTo>
                    <a:pt x="326" y="995562"/>
                  </a:moveTo>
                  <a:lnTo>
                    <a:pt x="191" y="995648"/>
                  </a:lnTo>
                  <a:lnTo>
                    <a:pt x="0" y="995743"/>
                  </a:lnTo>
                  <a:close/>
                  <a:moveTo>
                    <a:pt x="71012" y="956319"/>
                  </a:moveTo>
                  <a:lnTo>
                    <a:pt x="68431" y="957752"/>
                  </a:lnTo>
                  <a:lnTo>
                    <a:pt x="70677" y="962215"/>
                  </a:lnTo>
                  <a:close/>
                  <a:moveTo>
                    <a:pt x="63438" y="947832"/>
                  </a:moveTo>
                  <a:lnTo>
                    <a:pt x="66305" y="953528"/>
                  </a:lnTo>
                  <a:lnTo>
                    <a:pt x="69577" y="951443"/>
                  </a:lnTo>
                  <a:close/>
                  <a:moveTo>
                    <a:pt x="207641" y="880619"/>
                  </a:moveTo>
                  <a:lnTo>
                    <a:pt x="206796" y="881064"/>
                  </a:lnTo>
                  <a:lnTo>
                    <a:pt x="207455" y="882300"/>
                  </a:lnTo>
                  <a:close/>
                  <a:moveTo>
                    <a:pt x="199739" y="867822"/>
                  </a:moveTo>
                  <a:lnTo>
                    <a:pt x="200157" y="868606"/>
                  </a:lnTo>
                  <a:lnTo>
                    <a:pt x="200678" y="868309"/>
                  </a:lnTo>
                  <a:close/>
                  <a:moveTo>
                    <a:pt x="569309" y="656176"/>
                  </a:moveTo>
                  <a:lnTo>
                    <a:pt x="569687" y="656840"/>
                  </a:lnTo>
                  <a:lnTo>
                    <a:pt x="570296" y="656482"/>
                  </a:lnTo>
                  <a:close/>
                  <a:moveTo>
                    <a:pt x="1010718" y="381146"/>
                  </a:moveTo>
                  <a:lnTo>
                    <a:pt x="1012092" y="383452"/>
                  </a:lnTo>
                  <a:lnTo>
                    <a:pt x="1014193" y="382053"/>
                  </a:lnTo>
                  <a:close/>
                  <a:moveTo>
                    <a:pt x="1223733" y="268566"/>
                  </a:moveTo>
                  <a:lnTo>
                    <a:pt x="1223592" y="268664"/>
                  </a:lnTo>
                  <a:lnTo>
                    <a:pt x="1223677" y="268795"/>
                  </a:lnTo>
                  <a:close/>
                  <a:moveTo>
                    <a:pt x="1211961" y="250698"/>
                  </a:moveTo>
                  <a:lnTo>
                    <a:pt x="1212121" y="250946"/>
                  </a:lnTo>
                  <a:lnTo>
                    <a:pt x="1212397" y="250768"/>
                  </a:lnTo>
                  <a:close/>
                  <a:moveTo>
                    <a:pt x="677990" y="189261"/>
                  </a:moveTo>
                  <a:lnTo>
                    <a:pt x="678179" y="189261"/>
                  </a:lnTo>
                  <a:lnTo>
                    <a:pt x="677524" y="191728"/>
                  </a:lnTo>
                  <a:close/>
                  <a:moveTo>
                    <a:pt x="1390676" y="152232"/>
                  </a:moveTo>
                  <a:lnTo>
                    <a:pt x="1386595" y="154964"/>
                  </a:lnTo>
                  <a:lnTo>
                    <a:pt x="1389031" y="158495"/>
                  </a:lnTo>
                  <a:close/>
                  <a:moveTo>
                    <a:pt x="1375887" y="139445"/>
                  </a:moveTo>
                  <a:lnTo>
                    <a:pt x="1378804" y="143672"/>
                  </a:lnTo>
                  <a:lnTo>
                    <a:pt x="1385682" y="139649"/>
                  </a:lnTo>
                  <a:close/>
                  <a:moveTo>
                    <a:pt x="1288519" y="1275"/>
                  </a:moveTo>
                  <a:lnTo>
                    <a:pt x="1230944" y="238813"/>
                  </a:lnTo>
                  <a:lnTo>
                    <a:pt x="1361292" y="154796"/>
                  </a:lnTo>
                  <a:lnTo>
                    <a:pt x="1422941" y="29241"/>
                  </a:lnTo>
                  <a:lnTo>
                    <a:pt x="1422941" y="29336"/>
                  </a:lnTo>
                  <a:lnTo>
                    <a:pt x="1395485" y="133915"/>
                  </a:lnTo>
                  <a:lnTo>
                    <a:pt x="1574102" y="29432"/>
                  </a:lnTo>
                  <a:lnTo>
                    <a:pt x="1408755" y="140128"/>
                  </a:lnTo>
                  <a:lnTo>
                    <a:pt x="1465101" y="141299"/>
                  </a:lnTo>
                  <a:cubicBezTo>
                    <a:pt x="1494759" y="143636"/>
                    <a:pt x="1524287" y="147689"/>
                    <a:pt x="1553528" y="153447"/>
                  </a:cubicBezTo>
                  <a:cubicBezTo>
                    <a:pt x="1521001" y="160543"/>
                    <a:pt x="1487997" y="164377"/>
                    <a:pt x="1454850" y="166210"/>
                  </a:cubicBezTo>
                  <a:lnTo>
                    <a:pt x="1369370" y="166865"/>
                  </a:lnTo>
                  <a:lnTo>
                    <a:pt x="1242358" y="255559"/>
                  </a:lnTo>
                  <a:lnTo>
                    <a:pt x="1351765" y="273055"/>
                  </a:lnTo>
                  <a:cubicBezTo>
                    <a:pt x="1398128" y="281885"/>
                    <a:pt x="1444229" y="292089"/>
                    <a:pt x="1489996" y="303657"/>
                  </a:cubicBezTo>
                  <a:cubicBezTo>
                    <a:pt x="1442800" y="302290"/>
                    <a:pt x="1395675" y="299540"/>
                    <a:pt x="1348669" y="295411"/>
                  </a:cubicBezTo>
                  <a:lnTo>
                    <a:pt x="1208817" y="278982"/>
                  </a:lnTo>
                  <a:lnTo>
                    <a:pt x="1097900" y="356437"/>
                  </a:lnTo>
                  <a:lnTo>
                    <a:pt x="1046812" y="390566"/>
                  </a:lnTo>
                  <a:lnTo>
                    <a:pt x="1377145" y="476777"/>
                  </a:lnTo>
                  <a:lnTo>
                    <a:pt x="1016013" y="411142"/>
                  </a:lnTo>
                  <a:lnTo>
                    <a:pt x="826976" y="537429"/>
                  </a:lnTo>
                  <a:lnTo>
                    <a:pt x="1025962" y="590860"/>
                  </a:lnTo>
                  <a:cubicBezTo>
                    <a:pt x="1102782" y="612529"/>
                    <a:pt x="1179148" y="635460"/>
                    <a:pt x="1253205" y="660177"/>
                  </a:cubicBezTo>
                  <a:cubicBezTo>
                    <a:pt x="1176243" y="646461"/>
                    <a:pt x="1098114" y="630078"/>
                    <a:pt x="1020223" y="612385"/>
                  </a:cubicBezTo>
                  <a:lnTo>
                    <a:pt x="794417" y="558117"/>
                  </a:lnTo>
                  <a:lnTo>
                    <a:pt x="660815" y="638028"/>
                  </a:lnTo>
                  <a:lnTo>
                    <a:pt x="606363" y="667663"/>
                  </a:lnTo>
                  <a:lnTo>
                    <a:pt x="828009" y="736377"/>
                  </a:lnTo>
                  <a:cubicBezTo>
                    <a:pt x="911448" y="763618"/>
                    <a:pt x="1002316" y="794098"/>
                    <a:pt x="1084230" y="825054"/>
                  </a:cubicBezTo>
                  <a:cubicBezTo>
                    <a:pt x="998505" y="806004"/>
                    <a:pt x="906113" y="781430"/>
                    <a:pt x="821436" y="758379"/>
                  </a:cubicBezTo>
                  <a:lnTo>
                    <a:pt x="572206" y="686252"/>
                  </a:lnTo>
                  <a:lnTo>
                    <a:pt x="432493" y="762289"/>
                  </a:lnTo>
                  <a:lnTo>
                    <a:pt x="386601" y="786440"/>
                  </a:lnTo>
                  <a:lnTo>
                    <a:pt x="594360" y="864298"/>
                  </a:lnTo>
                  <a:cubicBezTo>
                    <a:pt x="669417" y="893920"/>
                    <a:pt x="751046" y="926972"/>
                    <a:pt x="824294" y="960310"/>
                  </a:cubicBezTo>
                  <a:cubicBezTo>
                    <a:pt x="746856" y="938878"/>
                    <a:pt x="663035" y="911637"/>
                    <a:pt x="586169" y="886205"/>
                  </a:cubicBezTo>
                  <a:lnTo>
                    <a:pt x="353489" y="803866"/>
                  </a:lnTo>
                  <a:lnTo>
                    <a:pt x="215964" y="876240"/>
                  </a:lnTo>
                  <a:lnTo>
                    <a:pt x="349187" y="945356"/>
                  </a:lnTo>
                  <a:cubicBezTo>
                    <a:pt x="396812" y="971740"/>
                    <a:pt x="448913" y="1001172"/>
                    <a:pt x="494729" y="1031081"/>
                  </a:cubicBezTo>
                  <a:cubicBezTo>
                    <a:pt x="456629" y="1017365"/>
                    <a:pt x="414910" y="999553"/>
                    <a:pt x="377380" y="983456"/>
                  </a:cubicBezTo>
                  <a:lnTo>
                    <a:pt x="186405" y="892255"/>
                  </a:lnTo>
                  <a:lnTo>
                    <a:pt x="74538" y="954362"/>
                  </a:lnTo>
                  <a:lnTo>
                    <a:pt x="148555" y="997904"/>
                  </a:lnTo>
                  <a:cubicBezTo>
                    <a:pt x="176166" y="1015846"/>
                    <a:pt x="202979" y="1035020"/>
                    <a:pt x="228887" y="1055370"/>
                  </a:cubicBezTo>
                  <a:cubicBezTo>
                    <a:pt x="166879" y="1033176"/>
                    <a:pt x="106871" y="1005544"/>
                    <a:pt x="49721" y="972788"/>
                  </a:cubicBezTo>
                  <a:lnTo>
                    <a:pt x="45577" y="970440"/>
                  </a:lnTo>
                  <a:lnTo>
                    <a:pt x="326" y="995562"/>
                  </a:lnTo>
                  <a:lnTo>
                    <a:pt x="42498" y="968695"/>
                  </a:lnTo>
                  <a:lnTo>
                    <a:pt x="41149" y="967930"/>
                  </a:lnTo>
                  <a:cubicBezTo>
                    <a:pt x="49055" y="903970"/>
                    <a:pt x="62390" y="840810"/>
                    <a:pt x="81059" y="779145"/>
                  </a:cubicBezTo>
                  <a:lnTo>
                    <a:pt x="71352" y="950312"/>
                  </a:lnTo>
                  <a:lnTo>
                    <a:pt x="178915" y="881785"/>
                  </a:lnTo>
                  <a:lnTo>
                    <a:pt x="201835" y="732805"/>
                  </a:lnTo>
                  <a:cubicBezTo>
                    <a:pt x="210789" y="681180"/>
                    <a:pt x="221028" y="629793"/>
                    <a:pt x="233458" y="578834"/>
                  </a:cubicBezTo>
                  <a:lnTo>
                    <a:pt x="233458" y="579024"/>
                  </a:lnTo>
                  <a:cubicBezTo>
                    <a:pt x="232125" y="629793"/>
                    <a:pt x="228791" y="680442"/>
                    <a:pt x="224207" y="730984"/>
                  </a:cubicBezTo>
                  <a:lnTo>
                    <a:pt x="209564" y="863249"/>
                  </a:lnTo>
                  <a:lnTo>
                    <a:pt x="342405" y="787605"/>
                  </a:lnTo>
                  <a:lnTo>
                    <a:pt x="423292" y="365188"/>
                  </a:lnTo>
                  <a:lnTo>
                    <a:pt x="423958" y="365188"/>
                  </a:lnTo>
                  <a:lnTo>
                    <a:pt x="373615" y="769833"/>
                  </a:lnTo>
                  <a:lnTo>
                    <a:pt x="496056" y="700111"/>
                  </a:lnTo>
                  <a:lnTo>
                    <a:pt x="551082" y="667774"/>
                  </a:lnTo>
                  <a:lnTo>
                    <a:pt x="551402" y="666463"/>
                  </a:lnTo>
                  <a:lnTo>
                    <a:pt x="677524" y="191728"/>
                  </a:lnTo>
                  <a:lnTo>
                    <a:pt x="632127" y="431851"/>
                  </a:lnTo>
                  <a:lnTo>
                    <a:pt x="584290" y="648258"/>
                  </a:lnTo>
                  <a:lnTo>
                    <a:pt x="780009" y="533237"/>
                  </a:lnTo>
                  <a:lnTo>
                    <a:pt x="840617" y="303466"/>
                  </a:lnTo>
                  <a:cubicBezTo>
                    <a:pt x="862489" y="224623"/>
                    <a:pt x="885683" y="146209"/>
                    <a:pt x="910781" y="70104"/>
                  </a:cubicBezTo>
                  <a:lnTo>
                    <a:pt x="911067" y="70104"/>
                  </a:lnTo>
                  <a:cubicBezTo>
                    <a:pt x="897208" y="148971"/>
                    <a:pt x="880540" y="229076"/>
                    <a:pt x="862573" y="308944"/>
                  </a:cubicBezTo>
                  <a:lnTo>
                    <a:pt x="814487" y="511786"/>
                  </a:lnTo>
                  <a:lnTo>
                    <a:pt x="987328" y="399938"/>
                  </a:lnTo>
                  <a:lnTo>
                    <a:pt x="992063" y="396786"/>
                  </a:lnTo>
                  <a:lnTo>
                    <a:pt x="993954" y="391147"/>
                  </a:lnTo>
                  <a:lnTo>
                    <a:pt x="1113588" y="29483"/>
                  </a:lnTo>
                  <a:lnTo>
                    <a:pt x="1027905" y="372924"/>
                  </a:lnTo>
                  <a:lnTo>
                    <a:pt x="1180827" y="271117"/>
                  </a:lnTo>
                  <a:lnTo>
                    <a:pt x="1196266" y="261165"/>
                  </a:lnTo>
                  <a:lnTo>
                    <a:pt x="1236024" y="136981"/>
                  </a:lnTo>
                  <a:close/>
                  <a:moveTo>
                    <a:pt x="1288828" y="0"/>
                  </a:moveTo>
                  <a:lnTo>
                    <a:pt x="1288828" y="476"/>
                  </a:lnTo>
                  <a:lnTo>
                    <a:pt x="1288519" y="1275"/>
                  </a:lnTo>
                  <a:close/>
                </a:path>
              </a:pathLst>
            </a:custGeom>
            <a:solidFill>
              <a:srgbClr val="476918"/>
            </a:solidFill>
            <a:ln>
              <a:noFill/>
            </a:ln>
            <a:effectLst>
              <a:outerShdw blurRad="127000" sx="105000" sy="105000" algn="ctr" rotWithShape="0">
                <a:srgbClr val="659036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0" name="Google Shape;2840;p19"/>
          <p:cNvGrpSpPr/>
          <p:nvPr/>
        </p:nvGrpSpPr>
        <p:grpSpPr>
          <a:xfrm rot="-3778417" flipH="1">
            <a:off x="9950617" y="495459"/>
            <a:ext cx="950812" cy="896447"/>
            <a:chOff x="6795971" y="2730008"/>
            <a:chExt cx="1945294" cy="1834067"/>
          </a:xfrm>
        </p:grpSpPr>
        <p:sp>
          <p:nvSpPr>
            <p:cNvPr id="2841" name="Google Shape;2841;p19"/>
            <p:cNvSpPr/>
            <p:nvPr/>
          </p:nvSpPr>
          <p:spPr>
            <a:xfrm rot="8594692">
              <a:off x="6956426" y="3109072"/>
              <a:ext cx="1624383" cy="1075939"/>
            </a:xfrm>
            <a:custGeom>
              <a:avLst/>
              <a:gdLst/>
              <a:ahLst/>
              <a:cxnLst/>
              <a:rect l="l" t="t" r="r" b="b"/>
              <a:pathLst>
                <a:path w="1626820" h="1077553" extrusionOk="0">
                  <a:moveTo>
                    <a:pt x="25865" y="1047419"/>
                  </a:moveTo>
                  <a:cubicBezTo>
                    <a:pt x="8101" y="1043980"/>
                    <a:pt x="-3520" y="1026787"/>
                    <a:pt x="-81" y="1009023"/>
                  </a:cubicBezTo>
                  <a:cubicBezTo>
                    <a:pt x="338" y="1006909"/>
                    <a:pt x="947" y="1004832"/>
                    <a:pt x="1766" y="1002842"/>
                  </a:cubicBezTo>
                  <a:cubicBezTo>
                    <a:pt x="64822" y="848822"/>
                    <a:pt x="290946" y="386098"/>
                    <a:pt x="674708" y="169976"/>
                  </a:cubicBezTo>
                  <a:cubicBezTo>
                    <a:pt x="1075901" y="-56053"/>
                    <a:pt x="1465283" y="-1474"/>
                    <a:pt x="1599776" y="26148"/>
                  </a:cubicBezTo>
                  <a:cubicBezTo>
                    <a:pt x="1617140" y="29653"/>
                    <a:pt x="1628598" y="46293"/>
                    <a:pt x="1625684" y="63772"/>
                  </a:cubicBezTo>
                  <a:cubicBezTo>
                    <a:pt x="1604253" y="190645"/>
                    <a:pt x="1450995" y="611078"/>
                    <a:pt x="1090188" y="890161"/>
                  </a:cubicBezTo>
                  <a:cubicBezTo>
                    <a:pt x="771863" y="1136096"/>
                    <a:pt x="194648" y="1080756"/>
                    <a:pt x="25865" y="1047419"/>
                  </a:cubicBezTo>
                  <a:close/>
                </a:path>
              </a:pathLst>
            </a:custGeom>
            <a:gradFill>
              <a:gsLst>
                <a:gs pos="0">
                  <a:srgbClr val="476918"/>
                </a:gs>
                <a:gs pos="39000">
                  <a:srgbClr val="476918"/>
                </a:gs>
                <a:gs pos="100000">
                  <a:srgbClr val="659036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2" name="Google Shape;2842;p19"/>
            <p:cNvSpPr/>
            <p:nvPr/>
          </p:nvSpPr>
          <p:spPr>
            <a:xfrm rot="-2263899">
              <a:off x="6977176" y="3155933"/>
              <a:ext cx="1517606" cy="1045489"/>
            </a:xfrm>
            <a:custGeom>
              <a:avLst/>
              <a:gdLst/>
              <a:ahLst/>
              <a:cxnLst/>
              <a:rect l="l" t="t" r="r" b="b"/>
              <a:pathLst>
                <a:path w="1574102" h="1055370" extrusionOk="0">
                  <a:moveTo>
                    <a:pt x="326" y="995562"/>
                  </a:moveTo>
                  <a:lnTo>
                    <a:pt x="191" y="995648"/>
                  </a:lnTo>
                  <a:lnTo>
                    <a:pt x="0" y="995743"/>
                  </a:lnTo>
                  <a:close/>
                  <a:moveTo>
                    <a:pt x="71012" y="956319"/>
                  </a:moveTo>
                  <a:lnTo>
                    <a:pt x="68431" y="957752"/>
                  </a:lnTo>
                  <a:lnTo>
                    <a:pt x="70677" y="962215"/>
                  </a:lnTo>
                  <a:close/>
                  <a:moveTo>
                    <a:pt x="63438" y="947832"/>
                  </a:moveTo>
                  <a:lnTo>
                    <a:pt x="66305" y="953528"/>
                  </a:lnTo>
                  <a:lnTo>
                    <a:pt x="69577" y="951443"/>
                  </a:lnTo>
                  <a:close/>
                  <a:moveTo>
                    <a:pt x="207641" y="880619"/>
                  </a:moveTo>
                  <a:lnTo>
                    <a:pt x="206796" y="881064"/>
                  </a:lnTo>
                  <a:lnTo>
                    <a:pt x="207455" y="882300"/>
                  </a:lnTo>
                  <a:close/>
                  <a:moveTo>
                    <a:pt x="199739" y="867822"/>
                  </a:moveTo>
                  <a:lnTo>
                    <a:pt x="200157" y="868606"/>
                  </a:lnTo>
                  <a:lnTo>
                    <a:pt x="200678" y="868309"/>
                  </a:lnTo>
                  <a:close/>
                  <a:moveTo>
                    <a:pt x="569309" y="656176"/>
                  </a:moveTo>
                  <a:lnTo>
                    <a:pt x="569687" y="656840"/>
                  </a:lnTo>
                  <a:lnTo>
                    <a:pt x="570296" y="656482"/>
                  </a:lnTo>
                  <a:close/>
                  <a:moveTo>
                    <a:pt x="1010718" y="381146"/>
                  </a:moveTo>
                  <a:lnTo>
                    <a:pt x="1012092" y="383452"/>
                  </a:lnTo>
                  <a:lnTo>
                    <a:pt x="1014193" y="382053"/>
                  </a:lnTo>
                  <a:close/>
                  <a:moveTo>
                    <a:pt x="1223733" y="268566"/>
                  </a:moveTo>
                  <a:lnTo>
                    <a:pt x="1223592" y="268664"/>
                  </a:lnTo>
                  <a:lnTo>
                    <a:pt x="1223677" y="268795"/>
                  </a:lnTo>
                  <a:close/>
                  <a:moveTo>
                    <a:pt x="1211961" y="250698"/>
                  </a:moveTo>
                  <a:lnTo>
                    <a:pt x="1212121" y="250946"/>
                  </a:lnTo>
                  <a:lnTo>
                    <a:pt x="1212397" y="250768"/>
                  </a:lnTo>
                  <a:close/>
                  <a:moveTo>
                    <a:pt x="677990" y="189261"/>
                  </a:moveTo>
                  <a:lnTo>
                    <a:pt x="678179" y="189261"/>
                  </a:lnTo>
                  <a:lnTo>
                    <a:pt x="677524" y="191728"/>
                  </a:lnTo>
                  <a:close/>
                  <a:moveTo>
                    <a:pt x="1390676" y="152232"/>
                  </a:moveTo>
                  <a:lnTo>
                    <a:pt x="1386595" y="154964"/>
                  </a:lnTo>
                  <a:lnTo>
                    <a:pt x="1389031" y="158495"/>
                  </a:lnTo>
                  <a:close/>
                  <a:moveTo>
                    <a:pt x="1375887" y="139445"/>
                  </a:moveTo>
                  <a:lnTo>
                    <a:pt x="1378804" y="143672"/>
                  </a:lnTo>
                  <a:lnTo>
                    <a:pt x="1385682" y="139649"/>
                  </a:lnTo>
                  <a:close/>
                  <a:moveTo>
                    <a:pt x="1288519" y="1275"/>
                  </a:moveTo>
                  <a:lnTo>
                    <a:pt x="1230944" y="238813"/>
                  </a:lnTo>
                  <a:lnTo>
                    <a:pt x="1361292" y="154796"/>
                  </a:lnTo>
                  <a:lnTo>
                    <a:pt x="1422941" y="29241"/>
                  </a:lnTo>
                  <a:lnTo>
                    <a:pt x="1422941" y="29336"/>
                  </a:lnTo>
                  <a:lnTo>
                    <a:pt x="1395485" y="133915"/>
                  </a:lnTo>
                  <a:lnTo>
                    <a:pt x="1574102" y="29432"/>
                  </a:lnTo>
                  <a:lnTo>
                    <a:pt x="1408755" y="140128"/>
                  </a:lnTo>
                  <a:lnTo>
                    <a:pt x="1465101" y="141299"/>
                  </a:lnTo>
                  <a:cubicBezTo>
                    <a:pt x="1494759" y="143636"/>
                    <a:pt x="1524287" y="147689"/>
                    <a:pt x="1553528" y="153447"/>
                  </a:cubicBezTo>
                  <a:cubicBezTo>
                    <a:pt x="1521001" y="160543"/>
                    <a:pt x="1487997" y="164377"/>
                    <a:pt x="1454850" y="166210"/>
                  </a:cubicBezTo>
                  <a:lnTo>
                    <a:pt x="1369370" y="166865"/>
                  </a:lnTo>
                  <a:lnTo>
                    <a:pt x="1242358" y="255559"/>
                  </a:lnTo>
                  <a:lnTo>
                    <a:pt x="1351765" y="273055"/>
                  </a:lnTo>
                  <a:cubicBezTo>
                    <a:pt x="1398128" y="281885"/>
                    <a:pt x="1444229" y="292089"/>
                    <a:pt x="1489996" y="303657"/>
                  </a:cubicBezTo>
                  <a:cubicBezTo>
                    <a:pt x="1442800" y="302290"/>
                    <a:pt x="1395675" y="299540"/>
                    <a:pt x="1348669" y="295411"/>
                  </a:cubicBezTo>
                  <a:lnTo>
                    <a:pt x="1208817" y="278982"/>
                  </a:lnTo>
                  <a:lnTo>
                    <a:pt x="1097900" y="356437"/>
                  </a:lnTo>
                  <a:lnTo>
                    <a:pt x="1046812" y="390566"/>
                  </a:lnTo>
                  <a:lnTo>
                    <a:pt x="1377145" y="476777"/>
                  </a:lnTo>
                  <a:lnTo>
                    <a:pt x="1016013" y="411142"/>
                  </a:lnTo>
                  <a:lnTo>
                    <a:pt x="826976" y="537429"/>
                  </a:lnTo>
                  <a:lnTo>
                    <a:pt x="1025962" y="590860"/>
                  </a:lnTo>
                  <a:cubicBezTo>
                    <a:pt x="1102782" y="612529"/>
                    <a:pt x="1179148" y="635460"/>
                    <a:pt x="1253205" y="660177"/>
                  </a:cubicBezTo>
                  <a:cubicBezTo>
                    <a:pt x="1176243" y="646461"/>
                    <a:pt x="1098114" y="630078"/>
                    <a:pt x="1020223" y="612385"/>
                  </a:cubicBezTo>
                  <a:lnTo>
                    <a:pt x="794417" y="558117"/>
                  </a:lnTo>
                  <a:lnTo>
                    <a:pt x="660815" y="638028"/>
                  </a:lnTo>
                  <a:lnTo>
                    <a:pt x="606363" y="667663"/>
                  </a:lnTo>
                  <a:lnTo>
                    <a:pt x="828009" y="736377"/>
                  </a:lnTo>
                  <a:cubicBezTo>
                    <a:pt x="911448" y="763618"/>
                    <a:pt x="1002316" y="794098"/>
                    <a:pt x="1084230" y="825054"/>
                  </a:cubicBezTo>
                  <a:cubicBezTo>
                    <a:pt x="998505" y="806004"/>
                    <a:pt x="906113" y="781430"/>
                    <a:pt x="821436" y="758379"/>
                  </a:cubicBezTo>
                  <a:lnTo>
                    <a:pt x="572206" y="686252"/>
                  </a:lnTo>
                  <a:lnTo>
                    <a:pt x="432493" y="762289"/>
                  </a:lnTo>
                  <a:lnTo>
                    <a:pt x="386601" y="786440"/>
                  </a:lnTo>
                  <a:lnTo>
                    <a:pt x="594360" y="864298"/>
                  </a:lnTo>
                  <a:cubicBezTo>
                    <a:pt x="669417" y="893920"/>
                    <a:pt x="751046" y="926972"/>
                    <a:pt x="824294" y="960310"/>
                  </a:cubicBezTo>
                  <a:cubicBezTo>
                    <a:pt x="746856" y="938878"/>
                    <a:pt x="663035" y="911637"/>
                    <a:pt x="586169" y="886205"/>
                  </a:cubicBezTo>
                  <a:lnTo>
                    <a:pt x="353489" y="803866"/>
                  </a:lnTo>
                  <a:lnTo>
                    <a:pt x="215964" y="876240"/>
                  </a:lnTo>
                  <a:lnTo>
                    <a:pt x="349187" y="945356"/>
                  </a:lnTo>
                  <a:cubicBezTo>
                    <a:pt x="396812" y="971740"/>
                    <a:pt x="448913" y="1001172"/>
                    <a:pt x="494729" y="1031081"/>
                  </a:cubicBezTo>
                  <a:cubicBezTo>
                    <a:pt x="456629" y="1017365"/>
                    <a:pt x="414910" y="999553"/>
                    <a:pt x="377380" y="983456"/>
                  </a:cubicBezTo>
                  <a:lnTo>
                    <a:pt x="186405" y="892255"/>
                  </a:lnTo>
                  <a:lnTo>
                    <a:pt x="74538" y="954362"/>
                  </a:lnTo>
                  <a:lnTo>
                    <a:pt x="148555" y="997904"/>
                  </a:lnTo>
                  <a:cubicBezTo>
                    <a:pt x="176166" y="1015846"/>
                    <a:pt x="202979" y="1035020"/>
                    <a:pt x="228887" y="1055370"/>
                  </a:cubicBezTo>
                  <a:cubicBezTo>
                    <a:pt x="166879" y="1033176"/>
                    <a:pt x="106871" y="1005544"/>
                    <a:pt x="49721" y="972788"/>
                  </a:cubicBezTo>
                  <a:lnTo>
                    <a:pt x="45577" y="970440"/>
                  </a:lnTo>
                  <a:lnTo>
                    <a:pt x="326" y="995562"/>
                  </a:lnTo>
                  <a:lnTo>
                    <a:pt x="42498" y="968695"/>
                  </a:lnTo>
                  <a:lnTo>
                    <a:pt x="41149" y="967930"/>
                  </a:lnTo>
                  <a:cubicBezTo>
                    <a:pt x="49055" y="903970"/>
                    <a:pt x="62390" y="840810"/>
                    <a:pt x="81059" y="779145"/>
                  </a:cubicBezTo>
                  <a:lnTo>
                    <a:pt x="71352" y="950312"/>
                  </a:lnTo>
                  <a:lnTo>
                    <a:pt x="178915" y="881785"/>
                  </a:lnTo>
                  <a:lnTo>
                    <a:pt x="201835" y="732805"/>
                  </a:lnTo>
                  <a:cubicBezTo>
                    <a:pt x="210789" y="681180"/>
                    <a:pt x="221028" y="629793"/>
                    <a:pt x="233458" y="578834"/>
                  </a:cubicBezTo>
                  <a:lnTo>
                    <a:pt x="233458" y="579024"/>
                  </a:lnTo>
                  <a:cubicBezTo>
                    <a:pt x="232125" y="629793"/>
                    <a:pt x="228791" y="680442"/>
                    <a:pt x="224207" y="730984"/>
                  </a:cubicBezTo>
                  <a:lnTo>
                    <a:pt x="209564" y="863249"/>
                  </a:lnTo>
                  <a:lnTo>
                    <a:pt x="342405" y="787605"/>
                  </a:lnTo>
                  <a:lnTo>
                    <a:pt x="423292" y="365188"/>
                  </a:lnTo>
                  <a:lnTo>
                    <a:pt x="423958" y="365188"/>
                  </a:lnTo>
                  <a:lnTo>
                    <a:pt x="373615" y="769833"/>
                  </a:lnTo>
                  <a:lnTo>
                    <a:pt x="496056" y="700111"/>
                  </a:lnTo>
                  <a:lnTo>
                    <a:pt x="551082" y="667774"/>
                  </a:lnTo>
                  <a:lnTo>
                    <a:pt x="551402" y="666463"/>
                  </a:lnTo>
                  <a:lnTo>
                    <a:pt x="677524" y="191728"/>
                  </a:lnTo>
                  <a:lnTo>
                    <a:pt x="632127" y="431851"/>
                  </a:lnTo>
                  <a:lnTo>
                    <a:pt x="584290" y="648258"/>
                  </a:lnTo>
                  <a:lnTo>
                    <a:pt x="780009" y="533237"/>
                  </a:lnTo>
                  <a:lnTo>
                    <a:pt x="840617" y="303466"/>
                  </a:lnTo>
                  <a:cubicBezTo>
                    <a:pt x="862489" y="224623"/>
                    <a:pt x="885683" y="146209"/>
                    <a:pt x="910781" y="70104"/>
                  </a:cubicBezTo>
                  <a:lnTo>
                    <a:pt x="911067" y="70104"/>
                  </a:lnTo>
                  <a:cubicBezTo>
                    <a:pt x="897208" y="148971"/>
                    <a:pt x="880540" y="229076"/>
                    <a:pt x="862573" y="308944"/>
                  </a:cubicBezTo>
                  <a:lnTo>
                    <a:pt x="814487" y="511786"/>
                  </a:lnTo>
                  <a:lnTo>
                    <a:pt x="987328" y="399938"/>
                  </a:lnTo>
                  <a:lnTo>
                    <a:pt x="992063" y="396786"/>
                  </a:lnTo>
                  <a:lnTo>
                    <a:pt x="993954" y="391147"/>
                  </a:lnTo>
                  <a:lnTo>
                    <a:pt x="1113588" y="29483"/>
                  </a:lnTo>
                  <a:lnTo>
                    <a:pt x="1027905" y="372924"/>
                  </a:lnTo>
                  <a:lnTo>
                    <a:pt x="1180827" y="271117"/>
                  </a:lnTo>
                  <a:lnTo>
                    <a:pt x="1196266" y="261165"/>
                  </a:lnTo>
                  <a:lnTo>
                    <a:pt x="1236024" y="136981"/>
                  </a:lnTo>
                  <a:close/>
                  <a:moveTo>
                    <a:pt x="1288828" y="0"/>
                  </a:moveTo>
                  <a:lnTo>
                    <a:pt x="1288828" y="476"/>
                  </a:lnTo>
                  <a:lnTo>
                    <a:pt x="1288519" y="1275"/>
                  </a:lnTo>
                  <a:close/>
                </a:path>
              </a:pathLst>
            </a:custGeom>
            <a:solidFill>
              <a:srgbClr val="476918"/>
            </a:solidFill>
            <a:ln>
              <a:noFill/>
            </a:ln>
            <a:effectLst>
              <a:outerShdw blurRad="127000" sx="105000" sy="105000" algn="ctr" rotWithShape="0">
                <a:srgbClr val="659036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3" name="Google Shape;2843;p19"/>
          <p:cNvGrpSpPr/>
          <p:nvPr/>
        </p:nvGrpSpPr>
        <p:grpSpPr>
          <a:xfrm flipH="1">
            <a:off x="10591024" y="-22"/>
            <a:ext cx="1744905" cy="1752480"/>
            <a:chOff x="8302868" y="1340770"/>
            <a:chExt cx="3569773" cy="3585270"/>
          </a:xfrm>
        </p:grpSpPr>
        <p:grpSp>
          <p:nvGrpSpPr>
            <p:cNvPr id="2844" name="Google Shape;2844;p19"/>
            <p:cNvGrpSpPr/>
            <p:nvPr/>
          </p:nvGrpSpPr>
          <p:grpSpPr>
            <a:xfrm>
              <a:off x="8302868" y="1340770"/>
              <a:ext cx="3569773" cy="3585270"/>
              <a:chOff x="8302868" y="1340770"/>
              <a:chExt cx="3569773" cy="3585270"/>
            </a:xfrm>
          </p:grpSpPr>
          <p:grpSp>
            <p:nvGrpSpPr>
              <p:cNvPr id="2845" name="Google Shape;2845;p19"/>
              <p:cNvGrpSpPr/>
              <p:nvPr/>
            </p:nvGrpSpPr>
            <p:grpSpPr>
              <a:xfrm>
                <a:off x="8302868" y="1340770"/>
                <a:ext cx="3569773" cy="3585270"/>
                <a:chOff x="1668151" y="66635"/>
                <a:chExt cx="3569773" cy="3585270"/>
              </a:xfrm>
            </p:grpSpPr>
            <p:sp>
              <p:nvSpPr>
                <p:cNvPr id="2846" name="Google Shape;2846;p19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7" name="Google Shape;2847;p19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8" name="Google Shape;2848;p19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9" name="Google Shape;2849;p19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0" name="Google Shape;2850;p19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1" name="Google Shape;2851;p19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2" name="Google Shape;2852;p19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3" name="Google Shape;2853;p19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4" name="Google Shape;2854;p19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5" name="Google Shape;2855;p19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6" name="Google Shape;2856;p19"/>
                <p:cNvSpPr/>
                <p:nvPr/>
              </p:nvSpPr>
              <p:spPr>
                <a:xfrm rot="-5218338">
                  <a:off x="3346600" y="2848376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7" name="Google Shape;2857;p19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8" name="Google Shape;2858;p19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9" name="Google Shape;2859;p19"/>
                <p:cNvSpPr/>
                <p:nvPr/>
              </p:nvSpPr>
              <p:spPr>
                <a:xfrm rot="8802174">
                  <a:off x="3628132" y="595118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0" name="Google Shape;2860;p19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1" name="Google Shape;2861;p19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2" name="Google Shape;2862;p19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3" name="Google Shape;2863;p19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4" name="Google Shape;2864;p19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5" name="Google Shape;2865;p19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6" name="Google Shape;2866;p19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7" name="Google Shape;2867;p19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8" name="Google Shape;2868;p19"/>
                <p:cNvSpPr/>
                <p:nvPr/>
              </p:nvSpPr>
              <p:spPr>
                <a:xfrm rot="3534393">
                  <a:off x="1863336" y="988430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9" name="Google Shape;2869;p19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70" name="Google Shape;2870;p19"/>
              <p:cNvGrpSpPr/>
              <p:nvPr/>
            </p:nvGrpSpPr>
            <p:grpSpPr>
              <a:xfrm rot="166391">
                <a:off x="8608485" y="1696827"/>
                <a:ext cx="2884899" cy="2897423"/>
                <a:chOff x="1668151" y="66635"/>
                <a:chExt cx="3569773" cy="3585270"/>
              </a:xfrm>
            </p:grpSpPr>
            <p:sp>
              <p:nvSpPr>
                <p:cNvPr id="2871" name="Google Shape;2871;p19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2" name="Google Shape;2872;p19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3" name="Google Shape;2873;p19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4" name="Google Shape;2874;p19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5" name="Google Shape;2875;p19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6" name="Google Shape;2876;p19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7" name="Google Shape;2877;p19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8" name="Google Shape;2878;p19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9" name="Google Shape;2879;p19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0" name="Google Shape;2880;p19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1" name="Google Shape;2881;p19"/>
                <p:cNvSpPr/>
                <p:nvPr/>
              </p:nvSpPr>
              <p:spPr>
                <a:xfrm rot="-5218338">
                  <a:off x="3351578" y="2815208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2" name="Google Shape;2882;p19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3" name="Google Shape;2883;p19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4" name="Google Shape;2884;p19"/>
                <p:cNvSpPr/>
                <p:nvPr/>
              </p:nvSpPr>
              <p:spPr>
                <a:xfrm rot="8802174">
                  <a:off x="3608422" y="596073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5" name="Google Shape;2885;p19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6" name="Google Shape;2886;p19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7" name="Google Shape;2887;p19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8" name="Google Shape;2888;p19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9" name="Google Shape;2889;p19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0" name="Google Shape;2890;p19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1" name="Google Shape;2891;p19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2" name="Google Shape;2892;p19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3" name="Google Shape;2893;p19"/>
                <p:cNvSpPr/>
                <p:nvPr/>
              </p:nvSpPr>
              <p:spPr>
                <a:xfrm rot="3137938">
                  <a:off x="1876033" y="978713"/>
                  <a:ext cx="1000741" cy="487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4" name="Google Shape;2894;p19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895" name="Google Shape;2895;p19"/>
            <p:cNvSpPr/>
            <p:nvPr/>
          </p:nvSpPr>
          <p:spPr>
            <a:xfrm>
              <a:off x="9243238" y="2324986"/>
              <a:ext cx="1589700" cy="1589700"/>
            </a:xfrm>
            <a:prstGeom prst="ellipse">
              <a:avLst/>
            </a:prstGeom>
            <a:solidFill>
              <a:srgbClr val="23140F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6" name="Google Shape;2896;p19"/>
            <p:cNvSpPr/>
            <p:nvPr/>
          </p:nvSpPr>
          <p:spPr>
            <a:xfrm rot="-3034774">
              <a:off x="9227648" y="2302866"/>
              <a:ext cx="1615499" cy="1614428"/>
            </a:xfrm>
            <a:custGeom>
              <a:avLst/>
              <a:gdLst/>
              <a:ahLst/>
              <a:cxnLst/>
              <a:rect l="l" t="t" r="r" b="b"/>
              <a:pathLst>
                <a:path w="1615514" h="1614443" extrusionOk="0">
                  <a:moveTo>
                    <a:pt x="330428" y="1326591"/>
                  </a:moveTo>
                  <a:cubicBezTo>
                    <a:pt x="334438" y="1332346"/>
                    <a:pt x="337387" y="1338982"/>
                    <a:pt x="338930" y="1346276"/>
                  </a:cubicBezTo>
                  <a:cubicBezTo>
                    <a:pt x="345104" y="1375454"/>
                    <a:pt x="326455" y="1404112"/>
                    <a:pt x="297278" y="1410285"/>
                  </a:cubicBezTo>
                  <a:cubicBezTo>
                    <a:pt x="268101" y="1416458"/>
                    <a:pt x="239443" y="1397809"/>
                    <a:pt x="233269" y="1368632"/>
                  </a:cubicBezTo>
                  <a:cubicBezTo>
                    <a:pt x="227096" y="1339455"/>
                    <a:pt x="245745" y="1310797"/>
                    <a:pt x="274922" y="1304624"/>
                  </a:cubicBezTo>
                  <a:cubicBezTo>
                    <a:pt x="296805" y="1299994"/>
                    <a:pt x="318395" y="1309326"/>
                    <a:pt x="330428" y="1326591"/>
                  </a:cubicBezTo>
                  <a:close/>
                  <a:moveTo>
                    <a:pt x="252760" y="1223240"/>
                  </a:moveTo>
                  <a:cubicBezTo>
                    <a:pt x="256771" y="1228994"/>
                    <a:pt x="259720" y="1235631"/>
                    <a:pt x="261263" y="1242925"/>
                  </a:cubicBezTo>
                  <a:cubicBezTo>
                    <a:pt x="267436" y="1272103"/>
                    <a:pt x="248788" y="1300761"/>
                    <a:pt x="219610" y="1306934"/>
                  </a:cubicBezTo>
                  <a:cubicBezTo>
                    <a:pt x="190433" y="1313107"/>
                    <a:pt x="161775" y="1294458"/>
                    <a:pt x="155602" y="1265281"/>
                  </a:cubicBezTo>
                  <a:cubicBezTo>
                    <a:pt x="149429" y="1236104"/>
                    <a:pt x="168077" y="1207446"/>
                    <a:pt x="197255" y="1201273"/>
                  </a:cubicBezTo>
                  <a:cubicBezTo>
                    <a:pt x="219137" y="1196643"/>
                    <a:pt x="240728" y="1205975"/>
                    <a:pt x="252760" y="1223240"/>
                  </a:cubicBezTo>
                  <a:close/>
                  <a:moveTo>
                    <a:pt x="427646" y="1411548"/>
                  </a:moveTo>
                  <a:cubicBezTo>
                    <a:pt x="431657" y="1417303"/>
                    <a:pt x="434606" y="1423939"/>
                    <a:pt x="436149" y="1431234"/>
                  </a:cubicBezTo>
                  <a:cubicBezTo>
                    <a:pt x="442322" y="1460411"/>
                    <a:pt x="423673" y="1489069"/>
                    <a:pt x="394496" y="1495242"/>
                  </a:cubicBezTo>
                  <a:cubicBezTo>
                    <a:pt x="365319" y="1501415"/>
                    <a:pt x="336661" y="1482767"/>
                    <a:pt x="330488" y="1453589"/>
                  </a:cubicBezTo>
                  <a:cubicBezTo>
                    <a:pt x="324314" y="1424412"/>
                    <a:pt x="342963" y="1395754"/>
                    <a:pt x="372140" y="1389581"/>
                  </a:cubicBezTo>
                  <a:cubicBezTo>
                    <a:pt x="394023" y="1384951"/>
                    <a:pt x="415614" y="1394283"/>
                    <a:pt x="427646" y="1411548"/>
                  </a:cubicBezTo>
                  <a:close/>
                  <a:moveTo>
                    <a:pt x="182720" y="1109552"/>
                  </a:moveTo>
                  <a:cubicBezTo>
                    <a:pt x="186730" y="1115307"/>
                    <a:pt x="189679" y="1121943"/>
                    <a:pt x="191222" y="1129238"/>
                  </a:cubicBezTo>
                  <a:cubicBezTo>
                    <a:pt x="197396" y="1158415"/>
                    <a:pt x="178747" y="1187073"/>
                    <a:pt x="149570" y="1193246"/>
                  </a:cubicBezTo>
                  <a:cubicBezTo>
                    <a:pt x="120393" y="1199419"/>
                    <a:pt x="91735" y="1180770"/>
                    <a:pt x="85562" y="1151593"/>
                  </a:cubicBezTo>
                  <a:cubicBezTo>
                    <a:pt x="79388" y="1122416"/>
                    <a:pt x="98037" y="1093758"/>
                    <a:pt x="127214" y="1087585"/>
                  </a:cubicBezTo>
                  <a:cubicBezTo>
                    <a:pt x="149097" y="1082955"/>
                    <a:pt x="170687" y="1092287"/>
                    <a:pt x="182720" y="1109552"/>
                  </a:cubicBezTo>
                  <a:close/>
                  <a:moveTo>
                    <a:pt x="531090" y="1474543"/>
                  </a:moveTo>
                  <a:cubicBezTo>
                    <a:pt x="539438" y="1485557"/>
                    <a:pt x="543584" y="1499755"/>
                    <a:pt x="541550" y="1514527"/>
                  </a:cubicBezTo>
                  <a:cubicBezTo>
                    <a:pt x="537482" y="1544071"/>
                    <a:pt x="510233" y="1564725"/>
                    <a:pt x="480689" y="1560657"/>
                  </a:cubicBezTo>
                  <a:cubicBezTo>
                    <a:pt x="451144" y="1556589"/>
                    <a:pt x="430491" y="1529340"/>
                    <a:pt x="434559" y="1499795"/>
                  </a:cubicBezTo>
                  <a:cubicBezTo>
                    <a:pt x="438627" y="1470251"/>
                    <a:pt x="465876" y="1449598"/>
                    <a:pt x="495420" y="1453666"/>
                  </a:cubicBezTo>
                  <a:cubicBezTo>
                    <a:pt x="510193" y="1455700"/>
                    <a:pt x="522742" y="1463529"/>
                    <a:pt x="531090" y="1474543"/>
                  </a:cubicBezTo>
                  <a:close/>
                  <a:moveTo>
                    <a:pt x="128878" y="984799"/>
                  </a:moveTo>
                  <a:cubicBezTo>
                    <a:pt x="132889" y="990553"/>
                    <a:pt x="135838" y="997190"/>
                    <a:pt x="137381" y="1004484"/>
                  </a:cubicBezTo>
                  <a:cubicBezTo>
                    <a:pt x="143554" y="1033662"/>
                    <a:pt x="124906" y="1062320"/>
                    <a:pt x="95728" y="1068493"/>
                  </a:cubicBezTo>
                  <a:cubicBezTo>
                    <a:pt x="66551" y="1074666"/>
                    <a:pt x="37893" y="1056017"/>
                    <a:pt x="31720" y="1026840"/>
                  </a:cubicBezTo>
                  <a:cubicBezTo>
                    <a:pt x="25547" y="997663"/>
                    <a:pt x="44195" y="969005"/>
                    <a:pt x="73373" y="962832"/>
                  </a:cubicBezTo>
                  <a:cubicBezTo>
                    <a:pt x="95255" y="958202"/>
                    <a:pt x="116846" y="967534"/>
                    <a:pt x="128878" y="984799"/>
                  </a:cubicBezTo>
                  <a:close/>
                  <a:moveTo>
                    <a:pt x="390423" y="1223235"/>
                  </a:moveTo>
                  <a:cubicBezTo>
                    <a:pt x="400195" y="1233008"/>
                    <a:pt x="406239" y="1246507"/>
                    <a:pt x="406239" y="1261418"/>
                  </a:cubicBezTo>
                  <a:cubicBezTo>
                    <a:pt x="406239" y="1291242"/>
                    <a:pt x="382062" y="1315419"/>
                    <a:pt x="352239" y="1315419"/>
                  </a:cubicBezTo>
                  <a:cubicBezTo>
                    <a:pt x="322416" y="1315418"/>
                    <a:pt x="298239" y="1291241"/>
                    <a:pt x="298239" y="1261418"/>
                  </a:cubicBezTo>
                  <a:cubicBezTo>
                    <a:pt x="298239" y="1231595"/>
                    <a:pt x="322416" y="1207418"/>
                    <a:pt x="352239" y="1207418"/>
                  </a:cubicBezTo>
                  <a:cubicBezTo>
                    <a:pt x="367150" y="1207418"/>
                    <a:pt x="380651" y="1213463"/>
                    <a:pt x="390423" y="1223235"/>
                  </a:cubicBezTo>
                  <a:close/>
                  <a:moveTo>
                    <a:pt x="315284" y="1118487"/>
                  </a:moveTo>
                  <a:cubicBezTo>
                    <a:pt x="325057" y="1128260"/>
                    <a:pt x="331101" y="1141759"/>
                    <a:pt x="331101" y="1156670"/>
                  </a:cubicBezTo>
                  <a:cubicBezTo>
                    <a:pt x="331101" y="1186494"/>
                    <a:pt x="306924" y="1210671"/>
                    <a:pt x="277101" y="1210671"/>
                  </a:cubicBezTo>
                  <a:cubicBezTo>
                    <a:pt x="247277" y="1210670"/>
                    <a:pt x="223100" y="1186493"/>
                    <a:pt x="223101" y="1156671"/>
                  </a:cubicBezTo>
                  <a:cubicBezTo>
                    <a:pt x="223101" y="1126847"/>
                    <a:pt x="247277" y="1102670"/>
                    <a:pt x="277100" y="1102670"/>
                  </a:cubicBezTo>
                  <a:cubicBezTo>
                    <a:pt x="292012" y="1102671"/>
                    <a:pt x="305512" y="1108715"/>
                    <a:pt x="315284" y="1118487"/>
                  </a:cubicBezTo>
                  <a:close/>
                  <a:moveTo>
                    <a:pt x="108942" y="860509"/>
                  </a:moveTo>
                  <a:cubicBezTo>
                    <a:pt x="112952" y="866263"/>
                    <a:pt x="115901" y="872900"/>
                    <a:pt x="117445" y="880194"/>
                  </a:cubicBezTo>
                  <a:cubicBezTo>
                    <a:pt x="123618" y="909372"/>
                    <a:pt x="104969" y="938030"/>
                    <a:pt x="75792" y="944203"/>
                  </a:cubicBezTo>
                  <a:cubicBezTo>
                    <a:pt x="46615" y="950376"/>
                    <a:pt x="17957" y="931727"/>
                    <a:pt x="11784" y="902550"/>
                  </a:cubicBezTo>
                  <a:cubicBezTo>
                    <a:pt x="5610" y="873373"/>
                    <a:pt x="24259" y="844715"/>
                    <a:pt x="53436" y="838542"/>
                  </a:cubicBezTo>
                  <a:cubicBezTo>
                    <a:pt x="75319" y="833912"/>
                    <a:pt x="96910" y="843244"/>
                    <a:pt x="108942" y="860509"/>
                  </a:cubicBezTo>
                  <a:close/>
                  <a:moveTo>
                    <a:pt x="659577" y="1510809"/>
                  </a:moveTo>
                  <a:cubicBezTo>
                    <a:pt x="667925" y="1521823"/>
                    <a:pt x="672071" y="1536021"/>
                    <a:pt x="670037" y="1550793"/>
                  </a:cubicBezTo>
                  <a:cubicBezTo>
                    <a:pt x="665969" y="1580338"/>
                    <a:pt x="638721" y="1600991"/>
                    <a:pt x="609176" y="1596923"/>
                  </a:cubicBezTo>
                  <a:cubicBezTo>
                    <a:pt x="579632" y="1592855"/>
                    <a:pt x="558979" y="1565606"/>
                    <a:pt x="563047" y="1536061"/>
                  </a:cubicBezTo>
                  <a:cubicBezTo>
                    <a:pt x="567115" y="1506517"/>
                    <a:pt x="594364" y="1485864"/>
                    <a:pt x="623908" y="1489932"/>
                  </a:cubicBezTo>
                  <a:cubicBezTo>
                    <a:pt x="638680" y="1491967"/>
                    <a:pt x="651230" y="1499795"/>
                    <a:pt x="659577" y="1510809"/>
                  </a:cubicBezTo>
                  <a:close/>
                  <a:moveTo>
                    <a:pt x="253446" y="1011180"/>
                  </a:moveTo>
                  <a:cubicBezTo>
                    <a:pt x="263219" y="1020953"/>
                    <a:pt x="269263" y="1034452"/>
                    <a:pt x="269263" y="1049363"/>
                  </a:cubicBezTo>
                  <a:cubicBezTo>
                    <a:pt x="269263" y="1079187"/>
                    <a:pt x="245086" y="1103364"/>
                    <a:pt x="215263" y="1103364"/>
                  </a:cubicBezTo>
                  <a:cubicBezTo>
                    <a:pt x="185440" y="1103363"/>
                    <a:pt x="161263" y="1079186"/>
                    <a:pt x="161263" y="1049364"/>
                  </a:cubicBezTo>
                  <a:cubicBezTo>
                    <a:pt x="161263" y="1019540"/>
                    <a:pt x="185440" y="995363"/>
                    <a:pt x="215263" y="995363"/>
                  </a:cubicBezTo>
                  <a:cubicBezTo>
                    <a:pt x="230174" y="995363"/>
                    <a:pt x="243674" y="1001408"/>
                    <a:pt x="253446" y="1011180"/>
                  </a:cubicBezTo>
                  <a:close/>
                  <a:moveTo>
                    <a:pt x="504711" y="1280305"/>
                  </a:moveTo>
                  <a:cubicBezTo>
                    <a:pt x="514484" y="1290078"/>
                    <a:pt x="520528" y="1303577"/>
                    <a:pt x="520528" y="1318488"/>
                  </a:cubicBezTo>
                  <a:cubicBezTo>
                    <a:pt x="520528" y="1348312"/>
                    <a:pt x="496351" y="1372489"/>
                    <a:pt x="466528" y="1372489"/>
                  </a:cubicBezTo>
                  <a:cubicBezTo>
                    <a:pt x="436704" y="1372488"/>
                    <a:pt x="412527" y="1348311"/>
                    <a:pt x="412528" y="1318489"/>
                  </a:cubicBezTo>
                  <a:cubicBezTo>
                    <a:pt x="412528" y="1288665"/>
                    <a:pt x="436705" y="1264488"/>
                    <a:pt x="466527" y="1264488"/>
                  </a:cubicBezTo>
                  <a:cubicBezTo>
                    <a:pt x="481439" y="1264488"/>
                    <a:pt x="494939" y="1270533"/>
                    <a:pt x="504711" y="1280305"/>
                  </a:cubicBezTo>
                  <a:close/>
                  <a:moveTo>
                    <a:pt x="598729" y="1348482"/>
                  </a:moveTo>
                  <a:cubicBezTo>
                    <a:pt x="608501" y="1358254"/>
                    <a:pt x="614545" y="1371754"/>
                    <a:pt x="614545" y="1386666"/>
                  </a:cubicBezTo>
                  <a:cubicBezTo>
                    <a:pt x="614545" y="1416489"/>
                    <a:pt x="590368" y="1440666"/>
                    <a:pt x="560545" y="1440666"/>
                  </a:cubicBezTo>
                  <a:cubicBezTo>
                    <a:pt x="530722" y="1440665"/>
                    <a:pt x="506545" y="1416488"/>
                    <a:pt x="506545" y="1386666"/>
                  </a:cubicBezTo>
                  <a:cubicBezTo>
                    <a:pt x="506545" y="1356843"/>
                    <a:pt x="530722" y="1332666"/>
                    <a:pt x="560545" y="1332665"/>
                  </a:cubicBezTo>
                  <a:cubicBezTo>
                    <a:pt x="575457" y="1332666"/>
                    <a:pt x="588957" y="1338710"/>
                    <a:pt x="598729" y="1348482"/>
                  </a:cubicBezTo>
                  <a:close/>
                  <a:moveTo>
                    <a:pt x="90635" y="727857"/>
                  </a:moveTo>
                  <a:cubicBezTo>
                    <a:pt x="106098" y="742132"/>
                    <a:pt x="112398" y="764794"/>
                    <a:pt x="104826" y="785841"/>
                  </a:cubicBezTo>
                  <a:cubicBezTo>
                    <a:pt x="94730" y="813902"/>
                    <a:pt x="63797" y="828468"/>
                    <a:pt x="35735" y="818373"/>
                  </a:cubicBezTo>
                  <a:cubicBezTo>
                    <a:pt x="7672" y="808277"/>
                    <a:pt x="-6893" y="777343"/>
                    <a:pt x="3202" y="749281"/>
                  </a:cubicBezTo>
                  <a:cubicBezTo>
                    <a:pt x="13298" y="721219"/>
                    <a:pt x="44232" y="706653"/>
                    <a:pt x="72294" y="716749"/>
                  </a:cubicBezTo>
                  <a:cubicBezTo>
                    <a:pt x="79309" y="719272"/>
                    <a:pt x="85481" y="723099"/>
                    <a:pt x="90635" y="727857"/>
                  </a:cubicBezTo>
                  <a:close/>
                  <a:moveTo>
                    <a:pt x="228755" y="892862"/>
                  </a:moveTo>
                  <a:cubicBezTo>
                    <a:pt x="238528" y="902635"/>
                    <a:pt x="244571" y="916134"/>
                    <a:pt x="244571" y="931046"/>
                  </a:cubicBezTo>
                  <a:cubicBezTo>
                    <a:pt x="244571" y="960869"/>
                    <a:pt x="220394" y="985046"/>
                    <a:pt x="190572" y="985046"/>
                  </a:cubicBezTo>
                  <a:cubicBezTo>
                    <a:pt x="160748" y="985045"/>
                    <a:pt x="136571" y="960868"/>
                    <a:pt x="136571" y="931046"/>
                  </a:cubicBezTo>
                  <a:cubicBezTo>
                    <a:pt x="136571" y="901223"/>
                    <a:pt x="160748" y="877046"/>
                    <a:pt x="190571" y="877045"/>
                  </a:cubicBezTo>
                  <a:cubicBezTo>
                    <a:pt x="205483" y="877046"/>
                    <a:pt x="218983" y="883090"/>
                    <a:pt x="228755" y="892862"/>
                  </a:cubicBezTo>
                  <a:close/>
                  <a:moveTo>
                    <a:pt x="788186" y="1524298"/>
                  </a:moveTo>
                  <a:cubicBezTo>
                    <a:pt x="796535" y="1535313"/>
                    <a:pt x="800681" y="1549511"/>
                    <a:pt x="798647" y="1564283"/>
                  </a:cubicBezTo>
                  <a:cubicBezTo>
                    <a:pt x="794579" y="1593827"/>
                    <a:pt x="767330" y="1614480"/>
                    <a:pt x="737785" y="1610412"/>
                  </a:cubicBezTo>
                  <a:cubicBezTo>
                    <a:pt x="708241" y="1606344"/>
                    <a:pt x="687588" y="1579095"/>
                    <a:pt x="691656" y="1549551"/>
                  </a:cubicBezTo>
                  <a:cubicBezTo>
                    <a:pt x="695724" y="1520007"/>
                    <a:pt x="722973" y="1499353"/>
                    <a:pt x="752517" y="1503422"/>
                  </a:cubicBezTo>
                  <a:cubicBezTo>
                    <a:pt x="767289" y="1505455"/>
                    <a:pt x="779839" y="1513285"/>
                    <a:pt x="788186" y="1524298"/>
                  </a:cubicBezTo>
                  <a:close/>
                  <a:moveTo>
                    <a:pt x="487058" y="1139380"/>
                  </a:moveTo>
                  <a:cubicBezTo>
                    <a:pt x="496830" y="1149152"/>
                    <a:pt x="502875" y="1162652"/>
                    <a:pt x="502875" y="1177563"/>
                  </a:cubicBezTo>
                  <a:cubicBezTo>
                    <a:pt x="502875" y="1207386"/>
                    <a:pt x="478698" y="1231563"/>
                    <a:pt x="448875" y="1231564"/>
                  </a:cubicBezTo>
                  <a:cubicBezTo>
                    <a:pt x="419051" y="1231563"/>
                    <a:pt x="394874" y="1207386"/>
                    <a:pt x="394875" y="1177563"/>
                  </a:cubicBezTo>
                  <a:cubicBezTo>
                    <a:pt x="394875" y="1147740"/>
                    <a:pt x="419052" y="1123563"/>
                    <a:pt x="448875" y="1123563"/>
                  </a:cubicBezTo>
                  <a:cubicBezTo>
                    <a:pt x="463786" y="1123563"/>
                    <a:pt x="477286" y="1129608"/>
                    <a:pt x="487058" y="1139380"/>
                  </a:cubicBezTo>
                  <a:close/>
                  <a:moveTo>
                    <a:pt x="709619" y="1392947"/>
                  </a:moveTo>
                  <a:cubicBezTo>
                    <a:pt x="719392" y="1402720"/>
                    <a:pt x="725436" y="1416220"/>
                    <a:pt x="725435" y="1431131"/>
                  </a:cubicBezTo>
                  <a:cubicBezTo>
                    <a:pt x="725436" y="1460954"/>
                    <a:pt x="701259" y="1485131"/>
                    <a:pt x="671436" y="1485131"/>
                  </a:cubicBezTo>
                  <a:cubicBezTo>
                    <a:pt x="641612" y="1485131"/>
                    <a:pt x="617435" y="1460954"/>
                    <a:pt x="617436" y="1431131"/>
                  </a:cubicBezTo>
                  <a:cubicBezTo>
                    <a:pt x="617435" y="1401308"/>
                    <a:pt x="641612" y="1377131"/>
                    <a:pt x="671435" y="1377131"/>
                  </a:cubicBezTo>
                  <a:cubicBezTo>
                    <a:pt x="686347" y="1377131"/>
                    <a:pt x="699847" y="1383175"/>
                    <a:pt x="709619" y="1392947"/>
                  </a:cubicBezTo>
                  <a:close/>
                  <a:moveTo>
                    <a:pt x="424609" y="1043780"/>
                  </a:moveTo>
                  <a:cubicBezTo>
                    <a:pt x="434381" y="1053553"/>
                    <a:pt x="440425" y="1067052"/>
                    <a:pt x="440425" y="1081964"/>
                  </a:cubicBezTo>
                  <a:cubicBezTo>
                    <a:pt x="440425" y="1111787"/>
                    <a:pt x="416248" y="1135964"/>
                    <a:pt x="386425" y="1135964"/>
                  </a:cubicBezTo>
                  <a:cubicBezTo>
                    <a:pt x="356602" y="1135964"/>
                    <a:pt x="332425" y="1111787"/>
                    <a:pt x="332425" y="1081964"/>
                  </a:cubicBezTo>
                  <a:cubicBezTo>
                    <a:pt x="332425" y="1052141"/>
                    <a:pt x="356602" y="1027964"/>
                    <a:pt x="386425" y="1027964"/>
                  </a:cubicBezTo>
                  <a:cubicBezTo>
                    <a:pt x="401337" y="1027964"/>
                    <a:pt x="414837" y="1034008"/>
                    <a:pt x="424609" y="1043780"/>
                  </a:cubicBezTo>
                  <a:close/>
                  <a:moveTo>
                    <a:pt x="366398" y="930681"/>
                  </a:moveTo>
                  <a:cubicBezTo>
                    <a:pt x="376171" y="940454"/>
                    <a:pt x="382215" y="953954"/>
                    <a:pt x="382215" y="968865"/>
                  </a:cubicBezTo>
                  <a:cubicBezTo>
                    <a:pt x="382215" y="998688"/>
                    <a:pt x="358038" y="1022865"/>
                    <a:pt x="328215" y="1022865"/>
                  </a:cubicBezTo>
                  <a:cubicBezTo>
                    <a:pt x="298391" y="1022865"/>
                    <a:pt x="274214" y="998688"/>
                    <a:pt x="274215" y="968865"/>
                  </a:cubicBezTo>
                  <a:cubicBezTo>
                    <a:pt x="274215" y="939042"/>
                    <a:pt x="298391" y="914865"/>
                    <a:pt x="328214" y="914865"/>
                  </a:cubicBezTo>
                  <a:cubicBezTo>
                    <a:pt x="343126" y="914865"/>
                    <a:pt x="356626" y="920909"/>
                    <a:pt x="366398" y="930681"/>
                  </a:cubicBezTo>
                  <a:close/>
                  <a:moveTo>
                    <a:pt x="233998" y="766678"/>
                  </a:moveTo>
                  <a:cubicBezTo>
                    <a:pt x="243770" y="776451"/>
                    <a:pt x="249814" y="789950"/>
                    <a:pt x="249814" y="804862"/>
                  </a:cubicBezTo>
                  <a:cubicBezTo>
                    <a:pt x="249814" y="834685"/>
                    <a:pt x="225637" y="858862"/>
                    <a:pt x="195814" y="858862"/>
                  </a:cubicBezTo>
                  <a:cubicBezTo>
                    <a:pt x="165991" y="858861"/>
                    <a:pt x="141814" y="834684"/>
                    <a:pt x="141814" y="804862"/>
                  </a:cubicBezTo>
                  <a:cubicBezTo>
                    <a:pt x="141814" y="775039"/>
                    <a:pt x="165991" y="750862"/>
                    <a:pt x="195814" y="750861"/>
                  </a:cubicBezTo>
                  <a:cubicBezTo>
                    <a:pt x="210726" y="750862"/>
                    <a:pt x="224226" y="756906"/>
                    <a:pt x="233998" y="766678"/>
                  </a:cubicBezTo>
                  <a:close/>
                  <a:moveTo>
                    <a:pt x="590271" y="1197175"/>
                  </a:moveTo>
                  <a:cubicBezTo>
                    <a:pt x="600043" y="1206947"/>
                    <a:pt x="606088" y="1220447"/>
                    <a:pt x="606088" y="1235359"/>
                  </a:cubicBezTo>
                  <a:cubicBezTo>
                    <a:pt x="606088" y="1265182"/>
                    <a:pt x="581911" y="1289359"/>
                    <a:pt x="552088" y="1289359"/>
                  </a:cubicBezTo>
                  <a:cubicBezTo>
                    <a:pt x="522265" y="1289358"/>
                    <a:pt x="498087" y="1265181"/>
                    <a:pt x="498088" y="1235359"/>
                  </a:cubicBezTo>
                  <a:cubicBezTo>
                    <a:pt x="498088" y="1205536"/>
                    <a:pt x="522265" y="1181359"/>
                    <a:pt x="552088" y="1181359"/>
                  </a:cubicBezTo>
                  <a:cubicBezTo>
                    <a:pt x="566999" y="1181359"/>
                    <a:pt x="580499" y="1187403"/>
                    <a:pt x="590271" y="1197175"/>
                  </a:cubicBezTo>
                  <a:close/>
                  <a:moveTo>
                    <a:pt x="105784" y="594507"/>
                  </a:moveTo>
                  <a:cubicBezTo>
                    <a:pt x="121246" y="608781"/>
                    <a:pt x="127546" y="631443"/>
                    <a:pt x="119975" y="652490"/>
                  </a:cubicBezTo>
                  <a:cubicBezTo>
                    <a:pt x="109879" y="680552"/>
                    <a:pt x="78946" y="695118"/>
                    <a:pt x="50884" y="685023"/>
                  </a:cubicBezTo>
                  <a:cubicBezTo>
                    <a:pt x="22821" y="674927"/>
                    <a:pt x="8256" y="643993"/>
                    <a:pt x="18351" y="615931"/>
                  </a:cubicBezTo>
                  <a:cubicBezTo>
                    <a:pt x="28447" y="587868"/>
                    <a:pt x="59380" y="573303"/>
                    <a:pt x="87443" y="583398"/>
                  </a:cubicBezTo>
                  <a:cubicBezTo>
                    <a:pt x="94458" y="585922"/>
                    <a:pt x="100630" y="589748"/>
                    <a:pt x="105784" y="594507"/>
                  </a:cubicBezTo>
                  <a:close/>
                  <a:moveTo>
                    <a:pt x="693169" y="1260833"/>
                  </a:moveTo>
                  <a:cubicBezTo>
                    <a:pt x="702942" y="1270606"/>
                    <a:pt x="708986" y="1284105"/>
                    <a:pt x="708985" y="1299017"/>
                  </a:cubicBezTo>
                  <a:cubicBezTo>
                    <a:pt x="708986" y="1328840"/>
                    <a:pt x="684809" y="1353017"/>
                    <a:pt x="654986" y="1353017"/>
                  </a:cubicBezTo>
                  <a:cubicBezTo>
                    <a:pt x="625162" y="1353016"/>
                    <a:pt x="600985" y="1328839"/>
                    <a:pt x="600986" y="1299017"/>
                  </a:cubicBezTo>
                  <a:cubicBezTo>
                    <a:pt x="600985" y="1269194"/>
                    <a:pt x="625162" y="1245017"/>
                    <a:pt x="654985" y="1245016"/>
                  </a:cubicBezTo>
                  <a:cubicBezTo>
                    <a:pt x="669897" y="1245017"/>
                    <a:pt x="683397" y="1251061"/>
                    <a:pt x="693169" y="1260833"/>
                  </a:cubicBezTo>
                  <a:close/>
                  <a:moveTo>
                    <a:pt x="916312" y="1527819"/>
                  </a:moveTo>
                  <a:cubicBezTo>
                    <a:pt x="924660" y="1538833"/>
                    <a:pt x="928807" y="1553031"/>
                    <a:pt x="926773" y="1567803"/>
                  </a:cubicBezTo>
                  <a:cubicBezTo>
                    <a:pt x="922704" y="1597347"/>
                    <a:pt x="895456" y="1618001"/>
                    <a:pt x="865911" y="1613932"/>
                  </a:cubicBezTo>
                  <a:cubicBezTo>
                    <a:pt x="836367" y="1609864"/>
                    <a:pt x="815714" y="1582615"/>
                    <a:pt x="819782" y="1553071"/>
                  </a:cubicBezTo>
                  <a:cubicBezTo>
                    <a:pt x="823850" y="1523527"/>
                    <a:pt x="851099" y="1502874"/>
                    <a:pt x="880643" y="1506942"/>
                  </a:cubicBezTo>
                  <a:cubicBezTo>
                    <a:pt x="895416" y="1508976"/>
                    <a:pt x="907965" y="1516805"/>
                    <a:pt x="916312" y="1527819"/>
                  </a:cubicBezTo>
                  <a:close/>
                  <a:moveTo>
                    <a:pt x="834969" y="1398878"/>
                  </a:moveTo>
                  <a:cubicBezTo>
                    <a:pt x="844742" y="1408651"/>
                    <a:pt x="850786" y="1422150"/>
                    <a:pt x="850785" y="1437061"/>
                  </a:cubicBezTo>
                  <a:cubicBezTo>
                    <a:pt x="850786" y="1466885"/>
                    <a:pt x="826609" y="1491062"/>
                    <a:pt x="796786" y="1491062"/>
                  </a:cubicBezTo>
                  <a:cubicBezTo>
                    <a:pt x="766962" y="1491061"/>
                    <a:pt x="742785" y="1466884"/>
                    <a:pt x="742786" y="1437062"/>
                  </a:cubicBezTo>
                  <a:cubicBezTo>
                    <a:pt x="742785" y="1407238"/>
                    <a:pt x="766962" y="1383061"/>
                    <a:pt x="796785" y="1383061"/>
                  </a:cubicBezTo>
                  <a:cubicBezTo>
                    <a:pt x="811697" y="1383061"/>
                    <a:pt x="825197" y="1389106"/>
                    <a:pt x="834969" y="1398878"/>
                  </a:cubicBezTo>
                  <a:close/>
                  <a:moveTo>
                    <a:pt x="355005" y="809803"/>
                  </a:moveTo>
                  <a:cubicBezTo>
                    <a:pt x="364778" y="819576"/>
                    <a:pt x="370822" y="833076"/>
                    <a:pt x="370821" y="847987"/>
                  </a:cubicBezTo>
                  <a:cubicBezTo>
                    <a:pt x="370822" y="877810"/>
                    <a:pt x="346645" y="901987"/>
                    <a:pt x="316822" y="901987"/>
                  </a:cubicBezTo>
                  <a:cubicBezTo>
                    <a:pt x="286998" y="901987"/>
                    <a:pt x="262821" y="877810"/>
                    <a:pt x="262822" y="847987"/>
                  </a:cubicBezTo>
                  <a:cubicBezTo>
                    <a:pt x="262821" y="818164"/>
                    <a:pt x="286998" y="793987"/>
                    <a:pt x="316821" y="793987"/>
                  </a:cubicBezTo>
                  <a:cubicBezTo>
                    <a:pt x="331733" y="793987"/>
                    <a:pt x="345233" y="800031"/>
                    <a:pt x="355005" y="809803"/>
                  </a:cubicBezTo>
                  <a:close/>
                  <a:moveTo>
                    <a:pt x="555591" y="1031064"/>
                  </a:moveTo>
                  <a:cubicBezTo>
                    <a:pt x="565363" y="1040837"/>
                    <a:pt x="571407" y="1054337"/>
                    <a:pt x="571407" y="1069248"/>
                  </a:cubicBezTo>
                  <a:cubicBezTo>
                    <a:pt x="571407" y="1099071"/>
                    <a:pt x="547230" y="1123248"/>
                    <a:pt x="517407" y="1123248"/>
                  </a:cubicBezTo>
                  <a:cubicBezTo>
                    <a:pt x="487584" y="1123248"/>
                    <a:pt x="463407" y="1099071"/>
                    <a:pt x="463407" y="1069248"/>
                  </a:cubicBezTo>
                  <a:cubicBezTo>
                    <a:pt x="463407" y="1039425"/>
                    <a:pt x="487584" y="1015248"/>
                    <a:pt x="517407" y="1015248"/>
                  </a:cubicBezTo>
                  <a:cubicBezTo>
                    <a:pt x="532318" y="1015248"/>
                    <a:pt x="545819" y="1021292"/>
                    <a:pt x="555591" y="1031064"/>
                  </a:cubicBezTo>
                  <a:close/>
                  <a:moveTo>
                    <a:pt x="487078" y="929258"/>
                  </a:moveTo>
                  <a:cubicBezTo>
                    <a:pt x="496851" y="939031"/>
                    <a:pt x="502895" y="952530"/>
                    <a:pt x="502894" y="967441"/>
                  </a:cubicBezTo>
                  <a:cubicBezTo>
                    <a:pt x="502895" y="997265"/>
                    <a:pt x="478718" y="1021442"/>
                    <a:pt x="448895" y="1021442"/>
                  </a:cubicBezTo>
                  <a:cubicBezTo>
                    <a:pt x="419071" y="1021441"/>
                    <a:pt x="394894" y="997264"/>
                    <a:pt x="394895" y="967442"/>
                  </a:cubicBezTo>
                  <a:cubicBezTo>
                    <a:pt x="394894" y="937618"/>
                    <a:pt x="419071" y="913441"/>
                    <a:pt x="448894" y="913441"/>
                  </a:cubicBezTo>
                  <a:cubicBezTo>
                    <a:pt x="463806" y="913441"/>
                    <a:pt x="477306" y="919486"/>
                    <a:pt x="487078" y="929258"/>
                  </a:cubicBezTo>
                  <a:close/>
                  <a:moveTo>
                    <a:pt x="251999" y="635580"/>
                  </a:moveTo>
                  <a:cubicBezTo>
                    <a:pt x="261772" y="645352"/>
                    <a:pt x="267816" y="658852"/>
                    <a:pt x="267816" y="673763"/>
                  </a:cubicBezTo>
                  <a:cubicBezTo>
                    <a:pt x="267816" y="703586"/>
                    <a:pt x="243639" y="727763"/>
                    <a:pt x="213816" y="727764"/>
                  </a:cubicBezTo>
                  <a:cubicBezTo>
                    <a:pt x="183992" y="727763"/>
                    <a:pt x="159815" y="703586"/>
                    <a:pt x="159816" y="673763"/>
                  </a:cubicBezTo>
                  <a:cubicBezTo>
                    <a:pt x="159816" y="643940"/>
                    <a:pt x="183992" y="619763"/>
                    <a:pt x="213815" y="619763"/>
                  </a:cubicBezTo>
                  <a:cubicBezTo>
                    <a:pt x="228727" y="619763"/>
                    <a:pt x="242227" y="625808"/>
                    <a:pt x="251999" y="635580"/>
                  </a:cubicBezTo>
                  <a:close/>
                  <a:moveTo>
                    <a:pt x="650002" y="1103118"/>
                  </a:moveTo>
                  <a:cubicBezTo>
                    <a:pt x="659774" y="1112891"/>
                    <a:pt x="665818" y="1126391"/>
                    <a:pt x="665818" y="1141302"/>
                  </a:cubicBezTo>
                  <a:cubicBezTo>
                    <a:pt x="665818" y="1171125"/>
                    <a:pt x="641641" y="1195302"/>
                    <a:pt x="611818" y="1195302"/>
                  </a:cubicBezTo>
                  <a:cubicBezTo>
                    <a:pt x="581995" y="1195302"/>
                    <a:pt x="557818" y="1171125"/>
                    <a:pt x="557818" y="1141302"/>
                  </a:cubicBezTo>
                  <a:cubicBezTo>
                    <a:pt x="557818" y="1111479"/>
                    <a:pt x="581995" y="1087302"/>
                    <a:pt x="611818" y="1087302"/>
                  </a:cubicBezTo>
                  <a:cubicBezTo>
                    <a:pt x="626730" y="1087302"/>
                    <a:pt x="640230" y="1093347"/>
                    <a:pt x="650002" y="1103118"/>
                  </a:cubicBezTo>
                  <a:close/>
                  <a:moveTo>
                    <a:pt x="826035" y="1284376"/>
                  </a:moveTo>
                  <a:cubicBezTo>
                    <a:pt x="835807" y="1294148"/>
                    <a:pt x="841851" y="1307648"/>
                    <a:pt x="841851" y="1322559"/>
                  </a:cubicBezTo>
                  <a:cubicBezTo>
                    <a:pt x="841851" y="1352383"/>
                    <a:pt x="817674" y="1376560"/>
                    <a:pt x="787852" y="1376560"/>
                  </a:cubicBezTo>
                  <a:cubicBezTo>
                    <a:pt x="758028" y="1376559"/>
                    <a:pt x="733851" y="1352382"/>
                    <a:pt x="733851" y="1322560"/>
                  </a:cubicBezTo>
                  <a:cubicBezTo>
                    <a:pt x="733851" y="1292736"/>
                    <a:pt x="758028" y="1268559"/>
                    <a:pt x="787851" y="1268559"/>
                  </a:cubicBezTo>
                  <a:cubicBezTo>
                    <a:pt x="802763" y="1268560"/>
                    <a:pt x="816263" y="1274604"/>
                    <a:pt x="826035" y="1284376"/>
                  </a:cubicBezTo>
                  <a:close/>
                  <a:moveTo>
                    <a:pt x="161981" y="460786"/>
                  </a:moveTo>
                  <a:cubicBezTo>
                    <a:pt x="177443" y="475061"/>
                    <a:pt x="183743" y="497723"/>
                    <a:pt x="176172" y="518770"/>
                  </a:cubicBezTo>
                  <a:cubicBezTo>
                    <a:pt x="166076" y="546831"/>
                    <a:pt x="135142" y="561397"/>
                    <a:pt x="107080" y="551302"/>
                  </a:cubicBezTo>
                  <a:cubicBezTo>
                    <a:pt x="79018" y="541206"/>
                    <a:pt x="64452" y="510272"/>
                    <a:pt x="74548" y="482210"/>
                  </a:cubicBezTo>
                  <a:cubicBezTo>
                    <a:pt x="84643" y="454148"/>
                    <a:pt x="115577" y="439582"/>
                    <a:pt x="143640" y="449678"/>
                  </a:cubicBezTo>
                  <a:cubicBezTo>
                    <a:pt x="150655" y="452202"/>
                    <a:pt x="156827" y="456028"/>
                    <a:pt x="161981" y="460786"/>
                  </a:cubicBezTo>
                  <a:close/>
                  <a:moveTo>
                    <a:pt x="949467" y="1389938"/>
                  </a:moveTo>
                  <a:cubicBezTo>
                    <a:pt x="959239" y="1399710"/>
                    <a:pt x="965284" y="1413210"/>
                    <a:pt x="965284" y="1428121"/>
                  </a:cubicBezTo>
                  <a:cubicBezTo>
                    <a:pt x="965284" y="1457944"/>
                    <a:pt x="941107" y="1482121"/>
                    <a:pt x="911284" y="1482122"/>
                  </a:cubicBezTo>
                  <a:cubicBezTo>
                    <a:pt x="881460" y="1482121"/>
                    <a:pt x="857283" y="1457944"/>
                    <a:pt x="857284" y="1428121"/>
                  </a:cubicBezTo>
                  <a:cubicBezTo>
                    <a:pt x="857284" y="1398298"/>
                    <a:pt x="881461" y="1374121"/>
                    <a:pt x="911283" y="1374121"/>
                  </a:cubicBezTo>
                  <a:cubicBezTo>
                    <a:pt x="926195" y="1374121"/>
                    <a:pt x="939695" y="1380166"/>
                    <a:pt x="949467" y="1389938"/>
                  </a:cubicBezTo>
                  <a:close/>
                  <a:moveTo>
                    <a:pt x="762909" y="1158525"/>
                  </a:moveTo>
                  <a:cubicBezTo>
                    <a:pt x="772681" y="1168297"/>
                    <a:pt x="778726" y="1181798"/>
                    <a:pt x="778726" y="1196709"/>
                  </a:cubicBezTo>
                  <a:cubicBezTo>
                    <a:pt x="778726" y="1226532"/>
                    <a:pt x="754549" y="1250709"/>
                    <a:pt x="724726" y="1250709"/>
                  </a:cubicBezTo>
                  <a:cubicBezTo>
                    <a:pt x="694902" y="1250709"/>
                    <a:pt x="670725" y="1226532"/>
                    <a:pt x="670726" y="1196709"/>
                  </a:cubicBezTo>
                  <a:cubicBezTo>
                    <a:pt x="670726" y="1166886"/>
                    <a:pt x="694903" y="1142709"/>
                    <a:pt x="724725" y="1142709"/>
                  </a:cubicBezTo>
                  <a:cubicBezTo>
                    <a:pt x="739637" y="1142709"/>
                    <a:pt x="753137" y="1148753"/>
                    <a:pt x="762909" y="1158525"/>
                  </a:cubicBezTo>
                  <a:close/>
                  <a:moveTo>
                    <a:pt x="1049685" y="1505409"/>
                  </a:moveTo>
                  <a:cubicBezTo>
                    <a:pt x="1058034" y="1516423"/>
                    <a:pt x="1062180" y="1530621"/>
                    <a:pt x="1060146" y="1545394"/>
                  </a:cubicBezTo>
                  <a:cubicBezTo>
                    <a:pt x="1056078" y="1574938"/>
                    <a:pt x="1028829" y="1595591"/>
                    <a:pt x="999284" y="1591523"/>
                  </a:cubicBezTo>
                  <a:cubicBezTo>
                    <a:pt x="969740" y="1587455"/>
                    <a:pt x="949087" y="1560206"/>
                    <a:pt x="953155" y="1530662"/>
                  </a:cubicBezTo>
                  <a:cubicBezTo>
                    <a:pt x="957223" y="1501117"/>
                    <a:pt x="984472" y="1480464"/>
                    <a:pt x="1014016" y="1484532"/>
                  </a:cubicBezTo>
                  <a:cubicBezTo>
                    <a:pt x="1028789" y="1486567"/>
                    <a:pt x="1041338" y="1494396"/>
                    <a:pt x="1049685" y="1505409"/>
                  </a:cubicBezTo>
                  <a:close/>
                  <a:moveTo>
                    <a:pt x="372466" y="676350"/>
                  </a:moveTo>
                  <a:cubicBezTo>
                    <a:pt x="382239" y="686123"/>
                    <a:pt x="388283" y="699622"/>
                    <a:pt x="388282" y="714533"/>
                  </a:cubicBezTo>
                  <a:cubicBezTo>
                    <a:pt x="388283" y="744357"/>
                    <a:pt x="364106" y="768534"/>
                    <a:pt x="334283" y="768534"/>
                  </a:cubicBezTo>
                  <a:cubicBezTo>
                    <a:pt x="304459" y="768533"/>
                    <a:pt x="280282" y="744356"/>
                    <a:pt x="280283" y="714534"/>
                  </a:cubicBezTo>
                  <a:cubicBezTo>
                    <a:pt x="280282" y="684710"/>
                    <a:pt x="304459" y="660533"/>
                    <a:pt x="334282" y="660533"/>
                  </a:cubicBezTo>
                  <a:cubicBezTo>
                    <a:pt x="349194" y="660533"/>
                    <a:pt x="362694" y="666578"/>
                    <a:pt x="372466" y="676350"/>
                  </a:cubicBezTo>
                  <a:close/>
                  <a:moveTo>
                    <a:pt x="471899" y="791893"/>
                  </a:moveTo>
                  <a:cubicBezTo>
                    <a:pt x="481672" y="801666"/>
                    <a:pt x="487715" y="815165"/>
                    <a:pt x="487715" y="830077"/>
                  </a:cubicBezTo>
                  <a:cubicBezTo>
                    <a:pt x="487715" y="859900"/>
                    <a:pt x="463538" y="884077"/>
                    <a:pt x="433716" y="884077"/>
                  </a:cubicBezTo>
                  <a:cubicBezTo>
                    <a:pt x="403892" y="884076"/>
                    <a:pt x="379715" y="859899"/>
                    <a:pt x="379715" y="830077"/>
                  </a:cubicBezTo>
                  <a:cubicBezTo>
                    <a:pt x="379715" y="800254"/>
                    <a:pt x="403892" y="776077"/>
                    <a:pt x="433715" y="776077"/>
                  </a:cubicBezTo>
                  <a:cubicBezTo>
                    <a:pt x="448627" y="776077"/>
                    <a:pt x="462127" y="782121"/>
                    <a:pt x="471899" y="791893"/>
                  </a:cubicBezTo>
                  <a:close/>
                  <a:moveTo>
                    <a:pt x="298819" y="524150"/>
                  </a:moveTo>
                  <a:cubicBezTo>
                    <a:pt x="308592" y="533922"/>
                    <a:pt x="314635" y="547422"/>
                    <a:pt x="314635" y="562333"/>
                  </a:cubicBezTo>
                  <a:cubicBezTo>
                    <a:pt x="314635" y="592156"/>
                    <a:pt x="290458" y="616333"/>
                    <a:pt x="260636" y="616333"/>
                  </a:cubicBezTo>
                  <a:cubicBezTo>
                    <a:pt x="230812" y="616333"/>
                    <a:pt x="206635" y="592156"/>
                    <a:pt x="206635" y="562333"/>
                  </a:cubicBezTo>
                  <a:cubicBezTo>
                    <a:pt x="206635" y="532510"/>
                    <a:pt x="230812" y="508333"/>
                    <a:pt x="260635" y="508333"/>
                  </a:cubicBezTo>
                  <a:cubicBezTo>
                    <a:pt x="275547" y="508333"/>
                    <a:pt x="289047" y="514378"/>
                    <a:pt x="298819" y="524150"/>
                  </a:cubicBezTo>
                  <a:close/>
                  <a:moveTo>
                    <a:pt x="665694" y="964126"/>
                  </a:moveTo>
                  <a:cubicBezTo>
                    <a:pt x="675466" y="973898"/>
                    <a:pt x="681511" y="987398"/>
                    <a:pt x="681510" y="1002310"/>
                  </a:cubicBezTo>
                  <a:cubicBezTo>
                    <a:pt x="681511" y="1032133"/>
                    <a:pt x="657334" y="1056310"/>
                    <a:pt x="627511" y="1056310"/>
                  </a:cubicBezTo>
                  <a:cubicBezTo>
                    <a:pt x="597687" y="1056309"/>
                    <a:pt x="573510" y="1032132"/>
                    <a:pt x="573511" y="1002310"/>
                  </a:cubicBezTo>
                  <a:cubicBezTo>
                    <a:pt x="573510" y="972487"/>
                    <a:pt x="597687" y="948310"/>
                    <a:pt x="627510" y="948309"/>
                  </a:cubicBezTo>
                  <a:cubicBezTo>
                    <a:pt x="642422" y="948310"/>
                    <a:pt x="655922" y="954354"/>
                    <a:pt x="665694" y="964126"/>
                  </a:cubicBezTo>
                  <a:close/>
                  <a:moveTo>
                    <a:pt x="593305" y="862709"/>
                  </a:moveTo>
                  <a:cubicBezTo>
                    <a:pt x="603078" y="872482"/>
                    <a:pt x="609122" y="885981"/>
                    <a:pt x="609122" y="900893"/>
                  </a:cubicBezTo>
                  <a:cubicBezTo>
                    <a:pt x="609122" y="930716"/>
                    <a:pt x="584945" y="954893"/>
                    <a:pt x="555122" y="954893"/>
                  </a:cubicBezTo>
                  <a:cubicBezTo>
                    <a:pt x="525298" y="954892"/>
                    <a:pt x="501121" y="930715"/>
                    <a:pt x="501122" y="900893"/>
                  </a:cubicBezTo>
                  <a:cubicBezTo>
                    <a:pt x="501122" y="871070"/>
                    <a:pt x="525298" y="846893"/>
                    <a:pt x="555121" y="846892"/>
                  </a:cubicBezTo>
                  <a:cubicBezTo>
                    <a:pt x="570033" y="846893"/>
                    <a:pt x="583533" y="852937"/>
                    <a:pt x="593305" y="862709"/>
                  </a:cubicBezTo>
                  <a:close/>
                  <a:moveTo>
                    <a:pt x="941072" y="1277797"/>
                  </a:moveTo>
                  <a:cubicBezTo>
                    <a:pt x="950845" y="1287570"/>
                    <a:pt x="956889" y="1301069"/>
                    <a:pt x="956889" y="1315981"/>
                  </a:cubicBezTo>
                  <a:cubicBezTo>
                    <a:pt x="956889" y="1345804"/>
                    <a:pt x="932712" y="1369981"/>
                    <a:pt x="902889" y="1369981"/>
                  </a:cubicBezTo>
                  <a:cubicBezTo>
                    <a:pt x="873065" y="1369980"/>
                    <a:pt x="848888" y="1345803"/>
                    <a:pt x="848889" y="1315981"/>
                  </a:cubicBezTo>
                  <a:cubicBezTo>
                    <a:pt x="848889" y="1286158"/>
                    <a:pt x="873065" y="1261981"/>
                    <a:pt x="902888" y="1261980"/>
                  </a:cubicBezTo>
                  <a:cubicBezTo>
                    <a:pt x="917800" y="1261981"/>
                    <a:pt x="931300" y="1268025"/>
                    <a:pt x="941072" y="1277797"/>
                  </a:cubicBezTo>
                  <a:close/>
                  <a:moveTo>
                    <a:pt x="761042" y="1042417"/>
                  </a:moveTo>
                  <a:cubicBezTo>
                    <a:pt x="770814" y="1052189"/>
                    <a:pt x="776858" y="1065689"/>
                    <a:pt x="776858" y="1080600"/>
                  </a:cubicBezTo>
                  <a:cubicBezTo>
                    <a:pt x="776858" y="1110423"/>
                    <a:pt x="752681" y="1134600"/>
                    <a:pt x="722859" y="1134601"/>
                  </a:cubicBezTo>
                  <a:cubicBezTo>
                    <a:pt x="693035" y="1134600"/>
                    <a:pt x="668858" y="1110423"/>
                    <a:pt x="668858" y="1080600"/>
                  </a:cubicBezTo>
                  <a:cubicBezTo>
                    <a:pt x="668858" y="1050777"/>
                    <a:pt x="693035" y="1026600"/>
                    <a:pt x="722858" y="1026600"/>
                  </a:cubicBezTo>
                  <a:cubicBezTo>
                    <a:pt x="737770" y="1026600"/>
                    <a:pt x="751270" y="1032645"/>
                    <a:pt x="761042" y="1042417"/>
                  </a:cubicBezTo>
                  <a:close/>
                  <a:moveTo>
                    <a:pt x="885860" y="1173438"/>
                  </a:moveTo>
                  <a:cubicBezTo>
                    <a:pt x="895632" y="1183211"/>
                    <a:pt x="901676" y="1196711"/>
                    <a:pt x="901676" y="1211622"/>
                  </a:cubicBezTo>
                  <a:cubicBezTo>
                    <a:pt x="901676" y="1241445"/>
                    <a:pt x="877499" y="1265622"/>
                    <a:pt x="847676" y="1265622"/>
                  </a:cubicBezTo>
                  <a:cubicBezTo>
                    <a:pt x="817853" y="1265622"/>
                    <a:pt x="793676" y="1241445"/>
                    <a:pt x="793676" y="1211622"/>
                  </a:cubicBezTo>
                  <a:cubicBezTo>
                    <a:pt x="793676" y="1181799"/>
                    <a:pt x="817853" y="1157622"/>
                    <a:pt x="847676" y="1157622"/>
                  </a:cubicBezTo>
                  <a:cubicBezTo>
                    <a:pt x="862588" y="1157622"/>
                    <a:pt x="876088" y="1163666"/>
                    <a:pt x="885860" y="1173438"/>
                  </a:cubicBezTo>
                  <a:close/>
                  <a:moveTo>
                    <a:pt x="496087" y="668302"/>
                  </a:moveTo>
                  <a:cubicBezTo>
                    <a:pt x="505860" y="678075"/>
                    <a:pt x="511904" y="691574"/>
                    <a:pt x="511903" y="706485"/>
                  </a:cubicBezTo>
                  <a:cubicBezTo>
                    <a:pt x="511904" y="736309"/>
                    <a:pt x="487727" y="760486"/>
                    <a:pt x="457904" y="760486"/>
                  </a:cubicBezTo>
                  <a:cubicBezTo>
                    <a:pt x="428080" y="760485"/>
                    <a:pt x="403903" y="736308"/>
                    <a:pt x="403904" y="706486"/>
                  </a:cubicBezTo>
                  <a:cubicBezTo>
                    <a:pt x="403903" y="676662"/>
                    <a:pt x="428080" y="652485"/>
                    <a:pt x="457903" y="652485"/>
                  </a:cubicBezTo>
                  <a:cubicBezTo>
                    <a:pt x="472815" y="652485"/>
                    <a:pt x="486315" y="658530"/>
                    <a:pt x="496087" y="668302"/>
                  </a:cubicBezTo>
                  <a:close/>
                  <a:moveTo>
                    <a:pt x="1067538" y="1359848"/>
                  </a:moveTo>
                  <a:cubicBezTo>
                    <a:pt x="1077310" y="1369620"/>
                    <a:pt x="1083354" y="1383120"/>
                    <a:pt x="1083354" y="1398031"/>
                  </a:cubicBezTo>
                  <a:cubicBezTo>
                    <a:pt x="1083354" y="1427854"/>
                    <a:pt x="1059177" y="1452031"/>
                    <a:pt x="1029354" y="1452032"/>
                  </a:cubicBezTo>
                  <a:cubicBezTo>
                    <a:pt x="999531" y="1452031"/>
                    <a:pt x="975354" y="1427854"/>
                    <a:pt x="975354" y="1398031"/>
                  </a:cubicBezTo>
                  <a:cubicBezTo>
                    <a:pt x="975354" y="1368208"/>
                    <a:pt x="999531" y="1344031"/>
                    <a:pt x="1029354" y="1344031"/>
                  </a:cubicBezTo>
                  <a:cubicBezTo>
                    <a:pt x="1044266" y="1344031"/>
                    <a:pt x="1057766" y="1350076"/>
                    <a:pt x="1067538" y="1359848"/>
                  </a:cubicBezTo>
                  <a:close/>
                  <a:moveTo>
                    <a:pt x="230876" y="339840"/>
                  </a:moveTo>
                  <a:cubicBezTo>
                    <a:pt x="246338" y="354114"/>
                    <a:pt x="252638" y="376777"/>
                    <a:pt x="245067" y="397823"/>
                  </a:cubicBezTo>
                  <a:cubicBezTo>
                    <a:pt x="234971" y="425885"/>
                    <a:pt x="204037" y="440451"/>
                    <a:pt x="175975" y="430355"/>
                  </a:cubicBezTo>
                  <a:cubicBezTo>
                    <a:pt x="147912" y="420260"/>
                    <a:pt x="133347" y="389326"/>
                    <a:pt x="143443" y="361263"/>
                  </a:cubicBezTo>
                  <a:cubicBezTo>
                    <a:pt x="153538" y="333201"/>
                    <a:pt x="184472" y="318636"/>
                    <a:pt x="212534" y="328731"/>
                  </a:cubicBezTo>
                  <a:cubicBezTo>
                    <a:pt x="219550" y="331255"/>
                    <a:pt x="225722" y="335082"/>
                    <a:pt x="230876" y="339840"/>
                  </a:cubicBezTo>
                  <a:close/>
                  <a:moveTo>
                    <a:pt x="419431" y="563401"/>
                  </a:moveTo>
                  <a:cubicBezTo>
                    <a:pt x="429203" y="573173"/>
                    <a:pt x="435247" y="586673"/>
                    <a:pt x="435247" y="601584"/>
                  </a:cubicBezTo>
                  <a:cubicBezTo>
                    <a:pt x="435247" y="631407"/>
                    <a:pt x="411070" y="655584"/>
                    <a:pt x="381247" y="655585"/>
                  </a:cubicBezTo>
                  <a:cubicBezTo>
                    <a:pt x="351424" y="655584"/>
                    <a:pt x="327247" y="631407"/>
                    <a:pt x="327247" y="601584"/>
                  </a:cubicBezTo>
                  <a:cubicBezTo>
                    <a:pt x="327247" y="571761"/>
                    <a:pt x="351424" y="547584"/>
                    <a:pt x="381247" y="547584"/>
                  </a:cubicBezTo>
                  <a:cubicBezTo>
                    <a:pt x="396159" y="547584"/>
                    <a:pt x="409659" y="553629"/>
                    <a:pt x="419431" y="563401"/>
                  </a:cubicBezTo>
                  <a:close/>
                  <a:moveTo>
                    <a:pt x="590502" y="740353"/>
                  </a:moveTo>
                  <a:cubicBezTo>
                    <a:pt x="600274" y="750126"/>
                    <a:pt x="606318" y="763626"/>
                    <a:pt x="606318" y="778537"/>
                  </a:cubicBezTo>
                  <a:cubicBezTo>
                    <a:pt x="606318" y="808360"/>
                    <a:pt x="582141" y="832537"/>
                    <a:pt x="552318" y="832537"/>
                  </a:cubicBezTo>
                  <a:cubicBezTo>
                    <a:pt x="522495" y="832537"/>
                    <a:pt x="498318" y="808360"/>
                    <a:pt x="498318" y="778537"/>
                  </a:cubicBezTo>
                  <a:cubicBezTo>
                    <a:pt x="498318" y="748714"/>
                    <a:pt x="522495" y="724537"/>
                    <a:pt x="552318" y="724537"/>
                  </a:cubicBezTo>
                  <a:cubicBezTo>
                    <a:pt x="567229" y="724537"/>
                    <a:pt x="580730" y="730581"/>
                    <a:pt x="590502" y="740353"/>
                  </a:cubicBezTo>
                  <a:close/>
                  <a:moveTo>
                    <a:pt x="1178028" y="1450348"/>
                  </a:moveTo>
                  <a:cubicBezTo>
                    <a:pt x="1186376" y="1461363"/>
                    <a:pt x="1190522" y="1475561"/>
                    <a:pt x="1188488" y="1490333"/>
                  </a:cubicBezTo>
                  <a:cubicBezTo>
                    <a:pt x="1184420" y="1519877"/>
                    <a:pt x="1157171" y="1540530"/>
                    <a:pt x="1127627" y="1536462"/>
                  </a:cubicBezTo>
                  <a:cubicBezTo>
                    <a:pt x="1098082" y="1532394"/>
                    <a:pt x="1077429" y="1505145"/>
                    <a:pt x="1081497" y="1475601"/>
                  </a:cubicBezTo>
                  <a:cubicBezTo>
                    <a:pt x="1085565" y="1446057"/>
                    <a:pt x="1112814" y="1425403"/>
                    <a:pt x="1142359" y="1429472"/>
                  </a:cubicBezTo>
                  <a:cubicBezTo>
                    <a:pt x="1157130" y="1431505"/>
                    <a:pt x="1169680" y="1439335"/>
                    <a:pt x="1178028" y="1450348"/>
                  </a:cubicBezTo>
                  <a:close/>
                  <a:moveTo>
                    <a:pt x="886395" y="1048351"/>
                  </a:moveTo>
                  <a:cubicBezTo>
                    <a:pt x="896168" y="1058124"/>
                    <a:pt x="902211" y="1071623"/>
                    <a:pt x="902211" y="1086534"/>
                  </a:cubicBezTo>
                  <a:cubicBezTo>
                    <a:pt x="902212" y="1116358"/>
                    <a:pt x="878035" y="1140535"/>
                    <a:pt x="848212" y="1140535"/>
                  </a:cubicBezTo>
                  <a:cubicBezTo>
                    <a:pt x="818388" y="1140534"/>
                    <a:pt x="794211" y="1116357"/>
                    <a:pt x="794211" y="1086535"/>
                  </a:cubicBezTo>
                  <a:cubicBezTo>
                    <a:pt x="794211" y="1056711"/>
                    <a:pt x="818388" y="1032534"/>
                    <a:pt x="848211" y="1032534"/>
                  </a:cubicBezTo>
                  <a:cubicBezTo>
                    <a:pt x="863123" y="1032535"/>
                    <a:pt x="876623" y="1038579"/>
                    <a:pt x="886395" y="1048351"/>
                  </a:cubicBezTo>
                  <a:close/>
                  <a:moveTo>
                    <a:pt x="755255" y="887564"/>
                  </a:moveTo>
                  <a:cubicBezTo>
                    <a:pt x="765027" y="897336"/>
                    <a:pt x="771072" y="910837"/>
                    <a:pt x="771072" y="925748"/>
                  </a:cubicBezTo>
                  <a:cubicBezTo>
                    <a:pt x="771072" y="955571"/>
                    <a:pt x="746895" y="979748"/>
                    <a:pt x="717072" y="979748"/>
                  </a:cubicBezTo>
                  <a:cubicBezTo>
                    <a:pt x="687248" y="979748"/>
                    <a:pt x="663071" y="955571"/>
                    <a:pt x="663072" y="925748"/>
                  </a:cubicBezTo>
                  <a:cubicBezTo>
                    <a:pt x="663072" y="895925"/>
                    <a:pt x="687249" y="871748"/>
                    <a:pt x="717072" y="871748"/>
                  </a:cubicBezTo>
                  <a:cubicBezTo>
                    <a:pt x="731983" y="871748"/>
                    <a:pt x="745483" y="877792"/>
                    <a:pt x="755255" y="887564"/>
                  </a:cubicBezTo>
                  <a:close/>
                  <a:moveTo>
                    <a:pt x="361295" y="409619"/>
                  </a:moveTo>
                  <a:cubicBezTo>
                    <a:pt x="371067" y="419392"/>
                    <a:pt x="377111" y="432891"/>
                    <a:pt x="377111" y="447803"/>
                  </a:cubicBezTo>
                  <a:cubicBezTo>
                    <a:pt x="377111" y="477626"/>
                    <a:pt x="352934" y="501803"/>
                    <a:pt x="323111" y="501803"/>
                  </a:cubicBezTo>
                  <a:cubicBezTo>
                    <a:pt x="293288" y="501802"/>
                    <a:pt x="269111" y="477625"/>
                    <a:pt x="269111" y="447803"/>
                  </a:cubicBezTo>
                  <a:cubicBezTo>
                    <a:pt x="269111" y="417980"/>
                    <a:pt x="293288" y="393803"/>
                    <a:pt x="323111" y="393802"/>
                  </a:cubicBezTo>
                  <a:cubicBezTo>
                    <a:pt x="338023" y="393803"/>
                    <a:pt x="351523" y="399847"/>
                    <a:pt x="361295" y="409619"/>
                  </a:cubicBezTo>
                  <a:close/>
                  <a:moveTo>
                    <a:pt x="1056788" y="1248247"/>
                  </a:moveTo>
                  <a:cubicBezTo>
                    <a:pt x="1066560" y="1258019"/>
                    <a:pt x="1072604" y="1271520"/>
                    <a:pt x="1072604" y="1286431"/>
                  </a:cubicBezTo>
                  <a:cubicBezTo>
                    <a:pt x="1072604" y="1316254"/>
                    <a:pt x="1048427" y="1340431"/>
                    <a:pt x="1018604" y="1340431"/>
                  </a:cubicBezTo>
                  <a:cubicBezTo>
                    <a:pt x="988781" y="1340431"/>
                    <a:pt x="964604" y="1316254"/>
                    <a:pt x="964604" y="1286431"/>
                  </a:cubicBezTo>
                  <a:cubicBezTo>
                    <a:pt x="964604" y="1256608"/>
                    <a:pt x="988781" y="1232431"/>
                    <a:pt x="1018604" y="1232431"/>
                  </a:cubicBezTo>
                  <a:cubicBezTo>
                    <a:pt x="1033515" y="1232431"/>
                    <a:pt x="1047016" y="1238476"/>
                    <a:pt x="1056788" y="1248247"/>
                  </a:cubicBezTo>
                  <a:close/>
                  <a:moveTo>
                    <a:pt x="1001034" y="1141534"/>
                  </a:moveTo>
                  <a:cubicBezTo>
                    <a:pt x="1010806" y="1151307"/>
                    <a:pt x="1016850" y="1164806"/>
                    <a:pt x="1016850" y="1179718"/>
                  </a:cubicBezTo>
                  <a:cubicBezTo>
                    <a:pt x="1016850" y="1209541"/>
                    <a:pt x="992673" y="1233718"/>
                    <a:pt x="962850" y="1233718"/>
                  </a:cubicBezTo>
                  <a:cubicBezTo>
                    <a:pt x="933027" y="1233717"/>
                    <a:pt x="908850" y="1209540"/>
                    <a:pt x="908850" y="1179718"/>
                  </a:cubicBezTo>
                  <a:cubicBezTo>
                    <a:pt x="908850" y="1149895"/>
                    <a:pt x="933027" y="1125718"/>
                    <a:pt x="962850" y="1125717"/>
                  </a:cubicBezTo>
                  <a:cubicBezTo>
                    <a:pt x="977762" y="1125718"/>
                    <a:pt x="991262" y="1131762"/>
                    <a:pt x="1001034" y="1141534"/>
                  </a:cubicBezTo>
                  <a:close/>
                  <a:moveTo>
                    <a:pt x="547623" y="555783"/>
                  </a:moveTo>
                  <a:cubicBezTo>
                    <a:pt x="557396" y="565556"/>
                    <a:pt x="563440" y="579055"/>
                    <a:pt x="563440" y="593967"/>
                  </a:cubicBezTo>
                  <a:cubicBezTo>
                    <a:pt x="563440" y="623790"/>
                    <a:pt x="539263" y="647967"/>
                    <a:pt x="509440" y="647967"/>
                  </a:cubicBezTo>
                  <a:cubicBezTo>
                    <a:pt x="479617" y="647966"/>
                    <a:pt x="455440" y="623789"/>
                    <a:pt x="455440" y="593967"/>
                  </a:cubicBezTo>
                  <a:cubicBezTo>
                    <a:pt x="455440" y="564144"/>
                    <a:pt x="479617" y="539967"/>
                    <a:pt x="509440" y="539966"/>
                  </a:cubicBezTo>
                  <a:cubicBezTo>
                    <a:pt x="524351" y="539967"/>
                    <a:pt x="537851" y="546011"/>
                    <a:pt x="547623" y="555783"/>
                  </a:cubicBezTo>
                  <a:close/>
                  <a:moveTo>
                    <a:pt x="864331" y="934929"/>
                  </a:moveTo>
                  <a:cubicBezTo>
                    <a:pt x="874103" y="944701"/>
                    <a:pt x="880148" y="958201"/>
                    <a:pt x="880148" y="973112"/>
                  </a:cubicBezTo>
                  <a:cubicBezTo>
                    <a:pt x="880148" y="1002935"/>
                    <a:pt x="855971" y="1027112"/>
                    <a:pt x="826148" y="1027113"/>
                  </a:cubicBezTo>
                  <a:cubicBezTo>
                    <a:pt x="796324" y="1027112"/>
                    <a:pt x="772147" y="1002935"/>
                    <a:pt x="772148" y="973112"/>
                  </a:cubicBezTo>
                  <a:cubicBezTo>
                    <a:pt x="772148" y="943289"/>
                    <a:pt x="796325" y="919112"/>
                    <a:pt x="826148" y="919112"/>
                  </a:cubicBezTo>
                  <a:cubicBezTo>
                    <a:pt x="841059" y="919112"/>
                    <a:pt x="854559" y="925157"/>
                    <a:pt x="864331" y="934929"/>
                  </a:cubicBezTo>
                  <a:close/>
                  <a:moveTo>
                    <a:pt x="1164048" y="1298505"/>
                  </a:moveTo>
                  <a:cubicBezTo>
                    <a:pt x="1173821" y="1308278"/>
                    <a:pt x="1179865" y="1321777"/>
                    <a:pt x="1179865" y="1336689"/>
                  </a:cubicBezTo>
                  <a:cubicBezTo>
                    <a:pt x="1179865" y="1366512"/>
                    <a:pt x="1155688" y="1390689"/>
                    <a:pt x="1125865" y="1390689"/>
                  </a:cubicBezTo>
                  <a:cubicBezTo>
                    <a:pt x="1096041" y="1390688"/>
                    <a:pt x="1071864" y="1366511"/>
                    <a:pt x="1071865" y="1336689"/>
                  </a:cubicBezTo>
                  <a:cubicBezTo>
                    <a:pt x="1071865" y="1306866"/>
                    <a:pt x="1096042" y="1282689"/>
                    <a:pt x="1125865" y="1282688"/>
                  </a:cubicBezTo>
                  <a:cubicBezTo>
                    <a:pt x="1140776" y="1282689"/>
                    <a:pt x="1154276" y="1288733"/>
                    <a:pt x="1164048" y="1298505"/>
                  </a:cubicBezTo>
                  <a:close/>
                  <a:moveTo>
                    <a:pt x="299607" y="237236"/>
                  </a:moveTo>
                  <a:cubicBezTo>
                    <a:pt x="309379" y="247008"/>
                    <a:pt x="315423" y="260508"/>
                    <a:pt x="315423" y="275419"/>
                  </a:cubicBezTo>
                  <a:cubicBezTo>
                    <a:pt x="315424" y="305243"/>
                    <a:pt x="291247" y="329420"/>
                    <a:pt x="261423" y="329419"/>
                  </a:cubicBezTo>
                  <a:cubicBezTo>
                    <a:pt x="231600" y="329420"/>
                    <a:pt x="207423" y="305242"/>
                    <a:pt x="207423" y="275420"/>
                  </a:cubicBezTo>
                  <a:cubicBezTo>
                    <a:pt x="207423" y="245596"/>
                    <a:pt x="231600" y="221419"/>
                    <a:pt x="261423" y="221420"/>
                  </a:cubicBezTo>
                  <a:cubicBezTo>
                    <a:pt x="276335" y="221419"/>
                    <a:pt x="289835" y="227464"/>
                    <a:pt x="299607" y="237236"/>
                  </a:cubicBezTo>
                  <a:close/>
                  <a:moveTo>
                    <a:pt x="479449" y="442491"/>
                  </a:moveTo>
                  <a:cubicBezTo>
                    <a:pt x="489221" y="452264"/>
                    <a:pt x="495265" y="465763"/>
                    <a:pt x="495265" y="480674"/>
                  </a:cubicBezTo>
                  <a:cubicBezTo>
                    <a:pt x="495265" y="510498"/>
                    <a:pt x="471088" y="534675"/>
                    <a:pt x="441265" y="534675"/>
                  </a:cubicBezTo>
                  <a:cubicBezTo>
                    <a:pt x="411442" y="534674"/>
                    <a:pt x="387265" y="510497"/>
                    <a:pt x="387265" y="480675"/>
                  </a:cubicBezTo>
                  <a:cubicBezTo>
                    <a:pt x="387265" y="450851"/>
                    <a:pt x="411442" y="426674"/>
                    <a:pt x="441265" y="426674"/>
                  </a:cubicBezTo>
                  <a:cubicBezTo>
                    <a:pt x="456177" y="426675"/>
                    <a:pt x="469677" y="432719"/>
                    <a:pt x="479449" y="442491"/>
                  </a:cubicBezTo>
                  <a:close/>
                  <a:moveTo>
                    <a:pt x="638697" y="630589"/>
                  </a:moveTo>
                  <a:cubicBezTo>
                    <a:pt x="648469" y="640361"/>
                    <a:pt x="654513" y="653861"/>
                    <a:pt x="654513" y="668772"/>
                  </a:cubicBezTo>
                  <a:cubicBezTo>
                    <a:pt x="654513" y="698596"/>
                    <a:pt x="630336" y="722773"/>
                    <a:pt x="600513" y="722773"/>
                  </a:cubicBezTo>
                  <a:cubicBezTo>
                    <a:pt x="570690" y="722772"/>
                    <a:pt x="546513" y="698595"/>
                    <a:pt x="546513" y="668772"/>
                  </a:cubicBezTo>
                  <a:cubicBezTo>
                    <a:pt x="546513" y="638949"/>
                    <a:pt x="570690" y="614772"/>
                    <a:pt x="600513" y="614772"/>
                  </a:cubicBezTo>
                  <a:cubicBezTo>
                    <a:pt x="615425" y="614772"/>
                    <a:pt x="628925" y="620817"/>
                    <a:pt x="638697" y="630589"/>
                  </a:cubicBezTo>
                  <a:close/>
                  <a:moveTo>
                    <a:pt x="1284662" y="1388738"/>
                  </a:moveTo>
                  <a:cubicBezTo>
                    <a:pt x="1293010" y="1399753"/>
                    <a:pt x="1297156" y="1413951"/>
                    <a:pt x="1295122" y="1428723"/>
                  </a:cubicBezTo>
                  <a:cubicBezTo>
                    <a:pt x="1291054" y="1458267"/>
                    <a:pt x="1263805" y="1478920"/>
                    <a:pt x="1234261" y="1474852"/>
                  </a:cubicBezTo>
                  <a:cubicBezTo>
                    <a:pt x="1204717" y="1470784"/>
                    <a:pt x="1184064" y="1443535"/>
                    <a:pt x="1188132" y="1413991"/>
                  </a:cubicBezTo>
                  <a:cubicBezTo>
                    <a:pt x="1192200" y="1384447"/>
                    <a:pt x="1219449" y="1363794"/>
                    <a:pt x="1248993" y="1367862"/>
                  </a:cubicBezTo>
                  <a:cubicBezTo>
                    <a:pt x="1263765" y="1369895"/>
                    <a:pt x="1276314" y="1377725"/>
                    <a:pt x="1284662" y="1388738"/>
                  </a:cubicBezTo>
                  <a:close/>
                  <a:moveTo>
                    <a:pt x="1004862" y="1022142"/>
                  </a:moveTo>
                  <a:cubicBezTo>
                    <a:pt x="1014634" y="1031914"/>
                    <a:pt x="1020678" y="1045414"/>
                    <a:pt x="1020678" y="1060326"/>
                  </a:cubicBezTo>
                  <a:cubicBezTo>
                    <a:pt x="1020678" y="1090149"/>
                    <a:pt x="996501" y="1114326"/>
                    <a:pt x="966678" y="1114326"/>
                  </a:cubicBezTo>
                  <a:cubicBezTo>
                    <a:pt x="936855" y="1114325"/>
                    <a:pt x="912678" y="1090148"/>
                    <a:pt x="912678" y="1060326"/>
                  </a:cubicBezTo>
                  <a:cubicBezTo>
                    <a:pt x="912678" y="1030503"/>
                    <a:pt x="936855" y="1006326"/>
                    <a:pt x="966678" y="1006325"/>
                  </a:cubicBezTo>
                  <a:cubicBezTo>
                    <a:pt x="981590" y="1006326"/>
                    <a:pt x="995090" y="1012370"/>
                    <a:pt x="1004862" y="1022142"/>
                  </a:cubicBezTo>
                  <a:close/>
                  <a:moveTo>
                    <a:pt x="809048" y="767606"/>
                  </a:moveTo>
                  <a:cubicBezTo>
                    <a:pt x="818820" y="777378"/>
                    <a:pt x="824864" y="790878"/>
                    <a:pt x="824864" y="805789"/>
                  </a:cubicBezTo>
                  <a:cubicBezTo>
                    <a:pt x="824864" y="835612"/>
                    <a:pt x="800687" y="859789"/>
                    <a:pt x="770864" y="859790"/>
                  </a:cubicBezTo>
                  <a:cubicBezTo>
                    <a:pt x="748497" y="859789"/>
                    <a:pt x="729305" y="846190"/>
                    <a:pt x="721107" y="826808"/>
                  </a:cubicBezTo>
                  <a:lnTo>
                    <a:pt x="719779" y="820227"/>
                  </a:lnTo>
                  <a:lnTo>
                    <a:pt x="717057" y="833708"/>
                  </a:lnTo>
                  <a:cubicBezTo>
                    <a:pt x="708860" y="853090"/>
                    <a:pt x="689669" y="866689"/>
                    <a:pt x="667301" y="866689"/>
                  </a:cubicBezTo>
                  <a:cubicBezTo>
                    <a:pt x="637478" y="866689"/>
                    <a:pt x="613301" y="842512"/>
                    <a:pt x="613301" y="812689"/>
                  </a:cubicBezTo>
                  <a:cubicBezTo>
                    <a:pt x="613301" y="782866"/>
                    <a:pt x="637478" y="758689"/>
                    <a:pt x="667301" y="758689"/>
                  </a:cubicBezTo>
                  <a:cubicBezTo>
                    <a:pt x="682213" y="758689"/>
                    <a:pt x="695713" y="764733"/>
                    <a:pt x="705485" y="774505"/>
                  </a:cubicBezTo>
                  <a:cubicBezTo>
                    <a:pt x="710371" y="779392"/>
                    <a:pt x="714325" y="785210"/>
                    <a:pt x="717058" y="791670"/>
                  </a:cubicBezTo>
                  <a:lnTo>
                    <a:pt x="718386" y="798251"/>
                  </a:lnTo>
                  <a:lnTo>
                    <a:pt x="721108" y="784770"/>
                  </a:lnTo>
                  <a:cubicBezTo>
                    <a:pt x="729305" y="765388"/>
                    <a:pt x="748496" y="751789"/>
                    <a:pt x="770864" y="751789"/>
                  </a:cubicBezTo>
                  <a:cubicBezTo>
                    <a:pt x="785775" y="751789"/>
                    <a:pt x="799276" y="757834"/>
                    <a:pt x="809048" y="767606"/>
                  </a:cubicBezTo>
                  <a:close/>
                  <a:moveTo>
                    <a:pt x="437079" y="316334"/>
                  </a:moveTo>
                  <a:cubicBezTo>
                    <a:pt x="446852" y="326107"/>
                    <a:pt x="452896" y="339607"/>
                    <a:pt x="452896" y="354518"/>
                  </a:cubicBezTo>
                  <a:cubicBezTo>
                    <a:pt x="452896" y="384341"/>
                    <a:pt x="428719" y="408518"/>
                    <a:pt x="398896" y="408518"/>
                  </a:cubicBezTo>
                  <a:cubicBezTo>
                    <a:pt x="369072" y="408518"/>
                    <a:pt x="344895" y="384341"/>
                    <a:pt x="344896" y="354518"/>
                  </a:cubicBezTo>
                  <a:cubicBezTo>
                    <a:pt x="344896" y="324695"/>
                    <a:pt x="369073" y="300518"/>
                    <a:pt x="398895" y="300518"/>
                  </a:cubicBezTo>
                  <a:cubicBezTo>
                    <a:pt x="413807" y="300518"/>
                    <a:pt x="427307" y="306562"/>
                    <a:pt x="437079" y="316334"/>
                  </a:cubicBezTo>
                  <a:close/>
                  <a:moveTo>
                    <a:pt x="1150886" y="1172084"/>
                  </a:moveTo>
                  <a:cubicBezTo>
                    <a:pt x="1160658" y="1181856"/>
                    <a:pt x="1166703" y="1195356"/>
                    <a:pt x="1166702" y="1210267"/>
                  </a:cubicBezTo>
                  <a:cubicBezTo>
                    <a:pt x="1166703" y="1240090"/>
                    <a:pt x="1142526" y="1264267"/>
                    <a:pt x="1112703" y="1264267"/>
                  </a:cubicBezTo>
                  <a:cubicBezTo>
                    <a:pt x="1082879" y="1264267"/>
                    <a:pt x="1058702" y="1240090"/>
                    <a:pt x="1058703" y="1210267"/>
                  </a:cubicBezTo>
                  <a:cubicBezTo>
                    <a:pt x="1058702" y="1180444"/>
                    <a:pt x="1082879" y="1156267"/>
                    <a:pt x="1112702" y="1156267"/>
                  </a:cubicBezTo>
                  <a:cubicBezTo>
                    <a:pt x="1127614" y="1156267"/>
                    <a:pt x="1141114" y="1162312"/>
                    <a:pt x="1150886" y="1172084"/>
                  </a:cubicBezTo>
                  <a:close/>
                  <a:moveTo>
                    <a:pt x="758241" y="665179"/>
                  </a:moveTo>
                  <a:cubicBezTo>
                    <a:pt x="768014" y="674952"/>
                    <a:pt x="774058" y="688452"/>
                    <a:pt x="774058" y="703363"/>
                  </a:cubicBezTo>
                  <a:cubicBezTo>
                    <a:pt x="774058" y="733186"/>
                    <a:pt x="749881" y="757363"/>
                    <a:pt x="720058" y="757363"/>
                  </a:cubicBezTo>
                  <a:cubicBezTo>
                    <a:pt x="690235" y="757363"/>
                    <a:pt x="666058" y="733186"/>
                    <a:pt x="666058" y="703363"/>
                  </a:cubicBezTo>
                  <a:cubicBezTo>
                    <a:pt x="666058" y="673540"/>
                    <a:pt x="690235" y="649363"/>
                    <a:pt x="720058" y="649363"/>
                  </a:cubicBezTo>
                  <a:cubicBezTo>
                    <a:pt x="734969" y="649363"/>
                    <a:pt x="748469" y="655407"/>
                    <a:pt x="758241" y="665179"/>
                  </a:cubicBezTo>
                  <a:close/>
                  <a:moveTo>
                    <a:pt x="1104803" y="1068605"/>
                  </a:moveTo>
                  <a:cubicBezTo>
                    <a:pt x="1114576" y="1078378"/>
                    <a:pt x="1120620" y="1091877"/>
                    <a:pt x="1120619" y="1106788"/>
                  </a:cubicBezTo>
                  <a:cubicBezTo>
                    <a:pt x="1120620" y="1136612"/>
                    <a:pt x="1096443" y="1160789"/>
                    <a:pt x="1066620" y="1160789"/>
                  </a:cubicBezTo>
                  <a:cubicBezTo>
                    <a:pt x="1036796" y="1160788"/>
                    <a:pt x="1012619" y="1136611"/>
                    <a:pt x="1012620" y="1106788"/>
                  </a:cubicBezTo>
                  <a:cubicBezTo>
                    <a:pt x="1012619" y="1076965"/>
                    <a:pt x="1036796" y="1052788"/>
                    <a:pt x="1066619" y="1052788"/>
                  </a:cubicBezTo>
                  <a:cubicBezTo>
                    <a:pt x="1081531" y="1052788"/>
                    <a:pt x="1095031" y="1058833"/>
                    <a:pt x="1104803" y="1068605"/>
                  </a:cubicBezTo>
                  <a:close/>
                  <a:moveTo>
                    <a:pt x="631410" y="467109"/>
                  </a:moveTo>
                  <a:cubicBezTo>
                    <a:pt x="641182" y="476881"/>
                    <a:pt x="647226" y="490381"/>
                    <a:pt x="647226" y="505292"/>
                  </a:cubicBezTo>
                  <a:cubicBezTo>
                    <a:pt x="647226" y="535115"/>
                    <a:pt x="623049" y="559292"/>
                    <a:pt x="593226" y="559292"/>
                  </a:cubicBezTo>
                  <a:cubicBezTo>
                    <a:pt x="563403" y="559292"/>
                    <a:pt x="539226" y="535115"/>
                    <a:pt x="539226" y="505292"/>
                  </a:cubicBezTo>
                  <a:cubicBezTo>
                    <a:pt x="539226" y="475469"/>
                    <a:pt x="563403" y="451292"/>
                    <a:pt x="593226" y="451292"/>
                  </a:cubicBezTo>
                  <a:cubicBezTo>
                    <a:pt x="608138" y="451292"/>
                    <a:pt x="621638" y="457337"/>
                    <a:pt x="631410" y="467109"/>
                  </a:cubicBezTo>
                  <a:close/>
                  <a:moveTo>
                    <a:pt x="933508" y="826650"/>
                  </a:moveTo>
                  <a:lnTo>
                    <a:pt x="930563" y="841237"/>
                  </a:lnTo>
                  <a:lnTo>
                    <a:pt x="928727" y="843961"/>
                  </a:lnTo>
                  <a:lnTo>
                    <a:pt x="929377" y="843830"/>
                  </a:lnTo>
                  <a:lnTo>
                    <a:pt x="944209" y="846824"/>
                  </a:lnTo>
                  <a:lnTo>
                    <a:pt x="934748" y="832792"/>
                  </a:lnTo>
                  <a:close/>
                  <a:moveTo>
                    <a:pt x="1267524" y="1228618"/>
                  </a:moveTo>
                  <a:cubicBezTo>
                    <a:pt x="1277297" y="1238391"/>
                    <a:pt x="1283340" y="1251891"/>
                    <a:pt x="1283340" y="1266802"/>
                  </a:cubicBezTo>
                  <a:cubicBezTo>
                    <a:pt x="1283340" y="1296625"/>
                    <a:pt x="1259163" y="1320802"/>
                    <a:pt x="1229341" y="1320802"/>
                  </a:cubicBezTo>
                  <a:cubicBezTo>
                    <a:pt x="1199517" y="1320802"/>
                    <a:pt x="1175340" y="1296625"/>
                    <a:pt x="1175340" y="1266802"/>
                  </a:cubicBezTo>
                  <a:cubicBezTo>
                    <a:pt x="1175340" y="1236979"/>
                    <a:pt x="1199517" y="1212802"/>
                    <a:pt x="1229340" y="1212802"/>
                  </a:cubicBezTo>
                  <a:cubicBezTo>
                    <a:pt x="1244252" y="1212802"/>
                    <a:pt x="1257752" y="1218846"/>
                    <a:pt x="1267524" y="1228618"/>
                  </a:cubicBezTo>
                  <a:close/>
                  <a:moveTo>
                    <a:pt x="721649" y="542601"/>
                  </a:moveTo>
                  <a:cubicBezTo>
                    <a:pt x="731422" y="552374"/>
                    <a:pt x="737466" y="565873"/>
                    <a:pt x="737466" y="580785"/>
                  </a:cubicBezTo>
                  <a:cubicBezTo>
                    <a:pt x="737466" y="610608"/>
                    <a:pt x="713289" y="634785"/>
                    <a:pt x="683466" y="634785"/>
                  </a:cubicBezTo>
                  <a:cubicBezTo>
                    <a:pt x="653643" y="634784"/>
                    <a:pt x="629466" y="610607"/>
                    <a:pt x="629466" y="580785"/>
                  </a:cubicBezTo>
                  <a:cubicBezTo>
                    <a:pt x="629466" y="550962"/>
                    <a:pt x="653643" y="526785"/>
                    <a:pt x="683466" y="526784"/>
                  </a:cubicBezTo>
                  <a:cubicBezTo>
                    <a:pt x="698377" y="526785"/>
                    <a:pt x="711877" y="532829"/>
                    <a:pt x="721649" y="542601"/>
                  </a:cubicBezTo>
                  <a:close/>
                  <a:moveTo>
                    <a:pt x="575115" y="358032"/>
                  </a:moveTo>
                  <a:cubicBezTo>
                    <a:pt x="584887" y="367804"/>
                    <a:pt x="590931" y="381304"/>
                    <a:pt x="590931" y="396215"/>
                  </a:cubicBezTo>
                  <a:cubicBezTo>
                    <a:pt x="590931" y="426038"/>
                    <a:pt x="566754" y="450215"/>
                    <a:pt x="536931" y="450215"/>
                  </a:cubicBezTo>
                  <a:cubicBezTo>
                    <a:pt x="507108" y="450215"/>
                    <a:pt x="482931" y="426038"/>
                    <a:pt x="482931" y="396215"/>
                  </a:cubicBezTo>
                  <a:cubicBezTo>
                    <a:pt x="482931" y="366392"/>
                    <a:pt x="507108" y="342215"/>
                    <a:pt x="536931" y="342215"/>
                  </a:cubicBezTo>
                  <a:cubicBezTo>
                    <a:pt x="551843" y="342215"/>
                    <a:pt x="565343" y="348260"/>
                    <a:pt x="575115" y="358032"/>
                  </a:cubicBezTo>
                  <a:close/>
                  <a:moveTo>
                    <a:pt x="417019" y="159625"/>
                  </a:moveTo>
                  <a:cubicBezTo>
                    <a:pt x="426791" y="169397"/>
                    <a:pt x="432835" y="182897"/>
                    <a:pt x="432835" y="197808"/>
                  </a:cubicBezTo>
                  <a:cubicBezTo>
                    <a:pt x="432835" y="227632"/>
                    <a:pt x="408658" y="251809"/>
                    <a:pt x="378835" y="251808"/>
                  </a:cubicBezTo>
                  <a:cubicBezTo>
                    <a:pt x="349012" y="251808"/>
                    <a:pt x="324835" y="227631"/>
                    <a:pt x="324835" y="197809"/>
                  </a:cubicBezTo>
                  <a:cubicBezTo>
                    <a:pt x="324835" y="167985"/>
                    <a:pt x="349012" y="143808"/>
                    <a:pt x="378835" y="143809"/>
                  </a:cubicBezTo>
                  <a:cubicBezTo>
                    <a:pt x="393747" y="143808"/>
                    <a:pt x="407247" y="149853"/>
                    <a:pt x="417019" y="159625"/>
                  </a:cubicBezTo>
                  <a:close/>
                  <a:moveTo>
                    <a:pt x="1379126" y="1307730"/>
                  </a:moveTo>
                  <a:cubicBezTo>
                    <a:pt x="1391601" y="1324677"/>
                    <a:pt x="1393490" y="1348122"/>
                    <a:pt x="1382066" y="1367352"/>
                  </a:cubicBezTo>
                  <a:cubicBezTo>
                    <a:pt x="1366833" y="1392991"/>
                    <a:pt x="1333699" y="1401428"/>
                    <a:pt x="1308060" y="1386195"/>
                  </a:cubicBezTo>
                  <a:cubicBezTo>
                    <a:pt x="1282420" y="1370962"/>
                    <a:pt x="1273984" y="1337828"/>
                    <a:pt x="1289216" y="1312189"/>
                  </a:cubicBezTo>
                  <a:cubicBezTo>
                    <a:pt x="1304449" y="1286550"/>
                    <a:pt x="1337583" y="1278113"/>
                    <a:pt x="1363223" y="1293345"/>
                  </a:cubicBezTo>
                  <a:cubicBezTo>
                    <a:pt x="1369633" y="1297154"/>
                    <a:pt x="1374967" y="1302081"/>
                    <a:pt x="1379126" y="1307730"/>
                  </a:cubicBezTo>
                  <a:close/>
                  <a:moveTo>
                    <a:pt x="1066854" y="920623"/>
                  </a:moveTo>
                  <a:cubicBezTo>
                    <a:pt x="1076626" y="930395"/>
                    <a:pt x="1082671" y="943896"/>
                    <a:pt x="1082671" y="958807"/>
                  </a:cubicBezTo>
                  <a:cubicBezTo>
                    <a:pt x="1082671" y="988630"/>
                    <a:pt x="1058494" y="1012807"/>
                    <a:pt x="1028671" y="1012807"/>
                  </a:cubicBezTo>
                  <a:cubicBezTo>
                    <a:pt x="998848" y="1012807"/>
                    <a:pt x="974671" y="988630"/>
                    <a:pt x="974671" y="958807"/>
                  </a:cubicBezTo>
                  <a:cubicBezTo>
                    <a:pt x="974671" y="928984"/>
                    <a:pt x="998848" y="904807"/>
                    <a:pt x="1028671" y="904807"/>
                  </a:cubicBezTo>
                  <a:cubicBezTo>
                    <a:pt x="1043582" y="904807"/>
                    <a:pt x="1057082" y="910852"/>
                    <a:pt x="1066854" y="920623"/>
                  </a:cubicBezTo>
                  <a:close/>
                  <a:moveTo>
                    <a:pt x="518274" y="239670"/>
                  </a:moveTo>
                  <a:cubicBezTo>
                    <a:pt x="528046" y="249443"/>
                    <a:pt x="534090" y="262942"/>
                    <a:pt x="534090" y="277853"/>
                  </a:cubicBezTo>
                  <a:cubicBezTo>
                    <a:pt x="534090" y="307677"/>
                    <a:pt x="509913" y="331854"/>
                    <a:pt x="480090" y="331854"/>
                  </a:cubicBezTo>
                  <a:cubicBezTo>
                    <a:pt x="450267" y="331853"/>
                    <a:pt x="426090" y="307676"/>
                    <a:pt x="426090" y="277854"/>
                  </a:cubicBezTo>
                  <a:cubicBezTo>
                    <a:pt x="426090" y="248030"/>
                    <a:pt x="450267" y="223853"/>
                    <a:pt x="480090" y="223854"/>
                  </a:cubicBezTo>
                  <a:cubicBezTo>
                    <a:pt x="495002" y="223854"/>
                    <a:pt x="508502" y="229898"/>
                    <a:pt x="518274" y="239670"/>
                  </a:cubicBezTo>
                  <a:close/>
                  <a:moveTo>
                    <a:pt x="869697" y="632169"/>
                  </a:moveTo>
                  <a:cubicBezTo>
                    <a:pt x="879469" y="641942"/>
                    <a:pt x="885513" y="655441"/>
                    <a:pt x="885513" y="670353"/>
                  </a:cubicBezTo>
                  <a:cubicBezTo>
                    <a:pt x="885513" y="700176"/>
                    <a:pt x="861336" y="724353"/>
                    <a:pt x="831513" y="724353"/>
                  </a:cubicBezTo>
                  <a:cubicBezTo>
                    <a:pt x="801690" y="724352"/>
                    <a:pt x="777513" y="700175"/>
                    <a:pt x="777513" y="670353"/>
                  </a:cubicBezTo>
                  <a:cubicBezTo>
                    <a:pt x="777513" y="640529"/>
                    <a:pt x="801690" y="616352"/>
                    <a:pt x="831513" y="616352"/>
                  </a:cubicBezTo>
                  <a:cubicBezTo>
                    <a:pt x="846425" y="616353"/>
                    <a:pt x="859925" y="622397"/>
                    <a:pt x="869697" y="632169"/>
                  </a:cubicBezTo>
                  <a:close/>
                  <a:moveTo>
                    <a:pt x="1171707" y="979840"/>
                  </a:moveTo>
                  <a:cubicBezTo>
                    <a:pt x="1181479" y="989612"/>
                    <a:pt x="1187523" y="1003112"/>
                    <a:pt x="1187523" y="1018023"/>
                  </a:cubicBezTo>
                  <a:cubicBezTo>
                    <a:pt x="1187523" y="1047847"/>
                    <a:pt x="1163346" y="1072024"/>
                    <a:pt x="1133523" y="1072024"/>
                  </a:cubicBezTo>
                  <a:cubicBezTo>
                    <a:pt x="1103700" y="1072023"/>
                    <a:pt x="1079523" y="1047846"/>
                    <a:pt x="1079523" y="1018024"/>
                  </a:cubicBezTo>
                  <a:cubicBezTo>
                    <a:pt x="1079523" y="988200"/>
                    <a:pt x="1103700" y="964023"/>
                    <a:pt x="1133523" y="964023"/>
                  </a:cubicBezTo>
                  <a:cubicBezTo>
                    <a:pt x="1148434" y="964024"/>
                    <a:pt x="1161935" y="970068"/>
                    <a:pt x="1171707" y="979840"/>
                  </a:cubicBezTo>
                  <a:close/>
                  <a:moveTo>
                    <a:pt x="743233" y="414151"/>
                  </a:moveTo>
                  <a:cubicBezTo>
                    <a:pt x="753005" y="423924"/>
                    <a:pt x="759049" y="437424"/>
                    <a:pt x="759049" y="452335"/>
                  </a:cubicBezTo>
                  <a:cubicBezTo>
                    <a:pt x="759049" y="482158"/>
                    <a:pt x="734872" y="506335"/>
                    <a:pt x="705049" y="506335"/>
                  </a:cubicBezTo>
                  <a:cubicBezTo>
                    <a:pt x="675226" y="506335"/>
                    <a:pt x="651049" y="482158"/>
                    <a:pt x="651049" y="452335"/>
                  </a:cubicBezTo>
                  <a:cubicBezTo>
                    <a:pt x="651049" y="422512"/>
                    <a:pt x="675226" y="398335"/>
                    <a:pt x="705049" y="398335"/>
                  </a:cubicBezTo>
                  <a:cubicBezTo>
                    <a:pt x="719960" y="398335"/>
                    <a:pt x="733461" y="404379"/>
                    <a:pt x="743233" y="414151"/>
                  </a:cubicBezTo>
                  <a:close/>
                  <a:moveTo>
                    <a:pt x="974454" y="684486"/>
                  </a:moveTo>
                  <a:cubicBezTo>
                    <a:pt x="984227" y="694259"/>
                    <a:pt x="990270" y="707759"/>
                    <a:pt x="990270" y="722670"/>
                  </a:cubicBezTo>
                  <a:cubicBezTo>
                    <a:pt x="990270" y="730126"/>
                    <a:pt x="988759" y="737229"/>
                    <a:pt x="986027" y="743689"/>
                  </a:cubicBezTo>
                  <a:lnTo>
                    <a:pt x="974464" y="760839"/>
                  </a:lnTo>
                  <a:lnTo>
                    <a:pt x="984504" y="757772"/>
                  </a:lnTo>
                  <a:cubicBezTo>
                    <a:pt x="999416" y="757773"/>
                    <a:pt x="1012916" y="763817"/>
                    <a:pt x="1022688" y="773589"/>
                  </a:cubicBezTo>
                  <a:cubicBezTo>
                    <a:pt x="1032461" y="783362"/>
                    <a:pt x="1038505" y="796861"/>
                    <a:pt x="1038505" y="811773"/>
                  </a:cubicBezTo>
                  <a:cubicBezTo>
                    <a:pt x="1038505" y="841596"/>
                    <a:pt x="1014328" y="865773"/>
                    <a:pt x="984505" y="865773"/>
                  </a:cubicBezTo>
                  <a:lnTo>
                    <a:pt x="969673" y="862778"/>
                  </a:lnTo>
                  <a:lnTo>
                    <a:pt x="979134" y="876811"/>
                  </a:lnTo>
                  <a:cubicBezTo>
                    <a:pt x="981866" y="883271"/>
                    <a:pt x="983377" y="890374"/>
                    <a:pt x="983377" y="897830"/>
                  </a:cubicBezTo>
                  <a:cubicBezTo>
                    <a:pt x="983377" y="927653"/>
                    <a:pt x="959200" y="951830"/>
                    <a:pt x="929377" y="951830"/>
                  </a:cubicBezTo>
                  <a:cubicBezTo>
                    <a:pt x="899554" y="951830"/>
                    <a:pt x="875377" y="927653"/>
                    <a:pt x="875377" y="897830"/>
                  </a:cubicBezTo>
                  <a:cubicBezTo>
                    <a:pt x="875377" y="890374"/>
                    <a:pt x="876888" y="883271"/>
                    <a:pt x="879621" y="876811"/>
                  </a:cubicBezTo>
                  <a:lnTo>
                    <a:pt x="881457" y="874087"/>
                  </a:lnTo>
                  <a:lnTo>
                    <a:pt x="880807" y="874218"/>
                  </a:lnTo>
                  <a:cubicBezTo>
                    <a:pt x="850984" y="874218"/>
                    <a:pt x="826807" y="850041"/>
                    <a:pt x="826807" y="820218"/>
                  </a:cubicBezTo>
                  <a:cubicBezTo>
                    <a:pt x="826807" y="790395"/>
                    <a:pt x="850984" y="766218"/>
                    <a:pt x="880807" y="766218"/>
                  </a:cubicBezTo>
                  <a:cubicBezTo>
                    <a:pt x="895719" y="766218"/>
                    <a:pt x="909219" y="772262"/>
                    <a:pt x="918991" y="782034"/>
                  </a:cubicBezTo>
                  <a:cubicBezTo>
                    <a:pt x="923877" y="786920"/>
                    <a:pt x="927831" y="792739"/>
                    <a:pt x="930563" y="799199"/>
                  </a:cubicBezTo>
                  <a:lnTo>
                    <a:pt x="931804" y="805341"/>
                  </a:lnTo>
                  <a:lnTo>
                    <a:pt x="934748" y="790754"/>
                  </a:lnTo>
                  <a:lnTo>
                    <a:pt x="948354" y="774231"/>
                  </a:lnTo>
                  <a:lnTo>
                    <a:pt x="936271" y="776670"/>
                  </a:lnTo>
                  <a:cubicBezTo>
                    <a:pt x="906447" y="776670"/>
                    <a:pt x="882270" y="752493"/>
                    <a:pt x="882270" y="722670"/>
                  </a:cubicBezTo>
                  <a:cubicBezTo>
                    <a:pt x="882270" y="692847"/>
                    <a:pt x="906447" y="668670"/>
                    <a:pt x="936270" y="668670"/>
                  </a:cubicBezTo>
                  <a:cubicBezTo>
                    <a:pt x="951182" y="668670"/>
                    <a:pt x="964682" y="674715"/>
                    <a:pt x="974454" y="684486"/>
                  </a:cubicBezTo>
                  <a:close/>
                  <a:moveTo>
                    <a:pt x="664042" y="289158"/>
                  </a:moveTo>
                  <a:cubicBezTo>
                    <a:pt x="673814" y="298931"/>
                    <a:pt x="679858" y="312430"/>
                    <a:pt x="679858" y="327342"/>
                  </a:cubicBezTo>
                  <a:cubicBezTo>
                    <a:pt x="679858" y="357165"/>
                    <a:pt x="655681" y="381342"/>
                    <a:pt x="625858" y="381342"/>
                  </a:cubicBezTo>
                  <a:cubicBezTo>
                    <a:pt x="596035" y="381341"/>
                    <a:pt x="571858" y="357164"/>
                    <a:pt x="571858" y="327342"/>
                  </a:cubicBezTo>
                  <a:cubicBezTo>
                    <a:pt x="571858" y="297519"/>
                    <a:pt x="596035" y="273342"/>
                    <a:pt x="625858" y="273341"/>
                  </a:cubicBezTo>
                  <a:cubicBezTo>
                    <a:pt x="640769" y="273342"/>
                    <a:pt x="654270" y="279386"/>
                    <a:pt x="664042" y="289158"/>
                  </a:cubicBezTo>
                  <a:close/>
                  <a:moveTo>
                    <a:pt x="833871" y="493520"/>
                  </a:moveTo>
                  <a:cubicBezTo>
                    <a:pt x="843643" y="503293"/>
                    <a:pt x="849687" y="516792"/>
                    <a:pt x="849687" y="531703"/>
                  </a:cubicBezTo>
                  <a:cubicBezTo>
                    <a:pt x="849687" y="561527"/>
                    <a:pt x="825510" y="585704"/>
                    <a:pt x="795687" y="585704"/>
                  </a:cubicBezTo>
                  <a:cubicBezTo>
                    <a:pt x="765864" y="585703"/>
                    <a:pt x="741687" y="561526"/>
                    <a:pt x="741687" y="531704"/>
                  </a:cubicBezTo>
                  <a:cubicBezTo>
                    <a:pt x="741687" y="501880"/>
                    <a:pt x="765864" y="477703"/>
                    <a:pt x="795687" y="477703"/>
                  </a:cubicBezTo>
                  <a:cubicBezTo>
                    <a:pt x="810598" y="477703"/>
                    <a:pt x="824099" y="483748"/>
                    <a:pt x="833871" y="493520"/>
                  </a:cubicBezTo>
                  <a:close/>
                  <a:moveTo>
                    <a:pt x="522225" y="87126"/>
                  </a:moveTo>
                  <a:cubicBezTo>
                    <a:pt x="531997" y="96898"/>
                    <a:pt x="538042" y="110398"/>
                    <a:pt x="538041" y="125309"/>
                  </a:cubicBezTo>
                  <a:cubicBezTo>
                    <a:pt x="538042" y="155133"/>
                    <a:pt x="513865" y="179310"/>
                    <a:pt x="484041" y="179309"/>
                  </a:cubicBezTo>
                  <a:cubicBezTo>
                    <a:pt x="454218" y="179309"/>
                    <a:pt x="430041" y="155132"/>
                    <a:pt x="430042" y="125309"/>
                  </a:cubicBezTo>
                  <a:cubicBezTo>
                    <a:pt x="430041" y="95486"/>
                    <a:pt x="454218" y="71309"/>
                    <a:pt x="484041" y="71309"/>
                  </a:cubicBezTo>
                  <a:cubicBezTo>
                    <a:pt x="498953" y="71309"/>
                    <a:pt x="512453" y="77354"/>
                    <a:pt x="522225" y="87126"/>
                  </a:cubicBezTo>
                  <a:close/>
                  <a:moveTo>
                    <a:pt x="1128847" y="819105"/>
                  </a:moveTo>
                  <a:cubicBezTo>
                    <a:pt x="1138619" y="828877"/>
                    <a:pt x="1144664" y="842377"/>
                    <a:pt x="1144663" y="857288"/>
                  </a:cubicBezTo>
                  <a:cubicBezTo>
                    <a:pt x="1144664" y="887111"/>
                    <a:pt x="1120487" y="911289"/>
                    <a:pt x="1090664" y="911289"/>
                  </a:cubicBezTo>
                  <a:cubicBezTo>
                    <a:pt x="1060840" y="911288"/>
                    <a:pt x="1036663" y="887111"/>
                    <a:pt x="1036664" y="857288"/>
                  </a:cubicBezTo>
                  <a:cubicBezTo>
                    <a:pt x="1036663" y="827465"/>
                    <a:pt x="1060840" y="803288"/>
                    <a:pt x="1090663" y="803288"/>
                  </a:cubicBezTo>
                  <a:cubicBezTo>
                    <a:pt x="1105575" y="803288"/>
                    <a:pt x="1119075" y="809333"/>
                    <a:pt x="1128847" y="819105"/>
                  </a:cubicBezTo>
                  <a:close/>
                  <a:moveTo>
                    <a:pt x="1467427" y="1211442"/>
                  </a:moveTo>
                  <a:cubicBezTo>
                    <a:pt x="1479903" y="1228389"/>
                    <a:pt x="1481792" y="1251834"/>
                    <a:pt x="1470368" y="1271064"/>
                  </a:cubicBezTo>
                  <a:cubicBezTo>
                    <a:pt x="1455135" y="1296703"/>
                    <a:pt x="1422001" y="1305140"/>
                    <a:pt x="1396361" y="1289907"/>
                  </a:cubicBezTo>
                  <a:cubicBezTo>
                    <a:pt x="1370721" y="1274674"/>
                    <a:pt x="1362286" y="1241540"/>
                    <a:pt x="1377518" y="1215901"/>
                  </a:cubicBezTo>
                  <a:cubicBezTo>
                    <a:pt x="1392751" y="1190262"/>
                    <a:pt x="1425885" y="1181825"/>
                    <a:pt x="1451524" y="1197057"/>
                  </a:cubicBezTo>
                  <a:cubicBezTo>
                    <a:pt x="1457934" y="1200866"/>
                    <a:pt x="1463269" y="1205793"/>
                    <a:pt x="1467427" y="1211442"/>
                  </a:cubicBezTo>
                  <a:close/>
                  <a:moveTo>
                    <a:pt x="639421" y="184565"/>
                  </a:moveTo>
                  <a:cubicBezTo>
                    <a:pt x="649193" y="194337"/>
                    <a:pt x="655237" y="207837"/>
                    <a:pt x="655237" y="222748"/>
                  </a:cubicBezTo>
                  <a:cubicBezTo>
                    <a:pt x="655237" y="252571"/>
                    <a:pt x="631060" y="276748"/>
                    <a:pt x="601237" y="276749"/>
                  </a:cubicBezTo>
                  <a:cubicBezTo>
                    <a:pt x="571414" y="276748"/>
                    <a:pt x="547237" y="252571"/>
                    <a:pt x="547237" y="222748"/>
                  </a:cubicBezTo>
                  <a:cubicBezTo>
                    <a:pt x="547237" y="192925"/>
                    <a:pt x="571414" y="168748"/>
                    <a:pt x="601237" y="168748"/>
                  </a:cubicBezTo>
                  <a:cubicBezTo>
                    <a:pt x="616148" y="168748"/>
                    <a:pt x="629649" y="174793"/>
                    <a:pt x="639421" y="184565"/>
                  </a:cubicBezTo>
                  <a:close/>
                  <a:moveTo>
                    <a:pt x="1226878" y="885338"/>
                  </a:moveTo>
                  <a:cubicBezTo>
                    <a:pt x="1236651" y="895111"/>
                    <a:pt x="1242694" y="908611"/>
                    <a:pt x="1242694" y="923522"/>
                  </a:cubicBezTo>
                  <a:cubicBezTo>
                    <a:pt x="1242694" y="953345"/>
                    <a:pt x="1218517" y="977522"/>
                    <a:pt x="1188695" y="977522"/>
                  </a:cubicBezTo>
                  <a:cubicBezTo>
                    <a:pt x="1158871" y="977522"/>
                    <a:pt x="1134694" y="953345"/>
                    <a:pt x="1134694" y="923522"/>
                  </a:cubicBezTo>
                  <a:cubicBezTo>
                    <a:pt x="1134694" y="893699"/>
                    <a:pt x="1158871" y="869522"/>
                    <a:pt x="1188694" y="869522"/>
                  </a:cubicBezTo>
                  <a:cubicBezTo>
                    <a:pt x="1203606" y="869522"/>
                    <a:pt x="1217106" y="875567"/>
                    <a:pt x="1226878" y="885338"/>
                  </a:cubicBezTo>
                  <a:close/>
                  <a:moveTo>
                    <a:pt x="965980" y="533157"/>
                  </a:moveTo>
                  <a:cubicBezTo>
                    <a:pt x="975752" y="542930"/>
                    <a:pt x="981796" y="556430"/>
                    <a:pt x="981796" y="571341"/>
                  </a:cubicBezTo>
                  <a:cubicBezTo>
                    <a:pt x="981796" y="601164"/>
                    <a:pt x="957619" y="625341"/>
                    <a:pt x="927796" y="625341"/>
                  </a:cubicBezTo>
                  <a:cubicBezTo>
                    <a:pt x="897973" y="625341"/>
                    <a:pt x="873796" y="601164"/>
                    <a:pt x="873796" y="571341"/>
                  </a:cubicBezTo>
                  <a:cubicBezTo>
                    <a:pt x="873796" y="541518"/>
                    <a:pt x="897973" y="517341"/>
                    <a:pt x="927796" y="517341"/>
                  </a:cubicBezTo>
                  <a:cubicBezTo>
                    <a:pt x="942707" y="517341"/>
                    <a:pt x="956208" y="523385"/>
                    <a:pt x="965980" y="533157"/>
                  </a:cubicBezTo>
                  <a:close/>
                  <a:moveTo>
                    <a:pt x="1413560" y="1067621"/>
                  </a:moveTo>
                  <a:cubicBezTo>
                    <a:pt x="1423332" y="1077394"/>
                    <a:pt x="1429376" y="1090893"/>
                    <a:pt x="1429376" y="1105804"/>
                  </a:cubicBezTo>
                  <a:cubicBezTo>
                    <a:pt x="1429376" y="1135628"/>
                    <a:pt x="1405199" y="1159805"/>
                    <a:pt x="1375376" y="1159805"/>
                  </a:cubicBezTo>
                  <a:cubicBezTo>
                    <a:pt x="1367920" y="1159804"/>
                    <a:pt x="1360817" y="1158293"/>
                    <a:pt x="1354357" y="1155561"/>
                  </a:cubicBezTo>
                  <a:lnTo>
                    <a:pt x="1350422" y="1152908"/>
                  </a:lnTo>
                  <a:lnTo>
                    <a:pt x="1360337" y="1167613"/>
                  </a:lnTo>
                  <a:cubicBezTo>
                    <a:pt x="1363069" y="1174073"/>
                    <a:pt x="1364580" y="1181176"/>
                    <a:pt x="1364580" y="1188632"/>
                  </a:cubicBezTo>
                  <a:cubicBezTo>
                    <a:pt x="1364580" y="1218455"/>
                    <a:pt x="1340403" y="1242632"/>
                    <a:pt x="1310581" y="1242632"/>
                  </a:cubicBezTo>
                  <a:cubicBezTo>
                    <a:pt x="1280757" y="1242631"/>
                    <a:pt x="1256580" y="1218454"/>
                    <a:pt x="1256580" y="1188632"/>
                  </a:cubicBezTo>
                  <a:cubicBezTo>
                    <a:pt x="1256580" y="1158809"/>
                    <a:pt x="1280757" y="1134632"/>
                    <a:pt x="1310580" y="1134631"/>
                  </a:cubicBezTo>
                  <a:cubicBezTo>
                    <a:pt x="1318036" y="1134631"/>
                    <a:pt x="1325139" y="1136142"/>
                    <a:pt x="1331599" y="1138875"/>
                  </a:cubicBezTo>
                  <a:lnTo>
                    <a:pt x="1335534" y="1141528"/>
                  </a:lnTo>
                  <a:lnTo>
                    <a:pt x="1325620" y="1126823"/>
                  </a:lnTo>
                  <a:cubicBezTo>
                    <a:pt x="1322887" y="1120363"/>
                    <a:pt x="1321376" y="1113260"/>
                    <a:pt x="1321376" y="1105805"/>
                  </a:cubicBezTo>
                  <a:cubicBezTo>
                    <a:pt x="1321376" y="1075981"/>
                    <a:pt x="1345553" y="1051804"/>
                    <a:pt x="1375376" y="1051804"/>
                  </a:cubicBezTo>
                  <a:cubicBezTo>
                    <a:pt x="1390288" y="1051804"/>
                    <a:pt x="1403788" y="1057849"/>
                    <a:pt x="1413560" y="1067621"/>
                  </a:cubicBezTo>
                  <a:close/>
                  <a:moveTo>
                    <a:pt x="860075" y="380872"/>
                  </a:moveTo>
                  <a:cubicBezTo>
                    <a:pt x="869848" y="390645"/>
                    <a:pt x="875892" y="404144"/>
                    <a:pt x="875891" y="419056"/>
                  </a:cubicBezTo>
                  <a:cubicBezTo>
                    <a:pt x="875892" y="448879"/>
                    <a:pt x="851715" y="473056"/>
                    <a:pt x="821892" y="473056"/>
                  </a:cubicBezTo>
                  <a:cubicBezTo>
                    <a:pt x="792068" y="473055"/>
                    <a:pt x="767891" y="448878"/>
                    <a:pt x="767891" y="419056"/>
                  </a:cubicBezTo>
                  <a:cubicBezTo>
                    <a:pt x="767891" y="389233"/>
                    <a:pt x="792068" y="365056"/>
                    <a:pt x="821891" y="365055"/>
                  </a:cubicBezTo>
                  <a:cubicBezTo>
                    <a:pt x="836803" y="365056"/>
                    <a:pt x="850303" y="371100"/>
                    <a:pt x="860075" y="380872"/>
                  </a:cubicBezTo>
                  <a:close/>
                  <a:moveTo>
                    <a:pt x="1129484" y="700927"/>
                  </a:moveTo>
                  <a:cubicBezTo>
                    <a:pt x="1139256" y="710700"/>
                    <a:pt x="1145300" y="724199"/>
                    <a:pt x="1145300" y="739110"/>
                  </a:cubicBezTo>
                  <a:cubicBezTo>
                    <a:pt x="1145300" y="768934"/>
                    <a:pt x="1121123" y="793111"/>
                    <a:pt x="1091300" y="793111"/>
                  </a:cubicBezTo>
                  <a:cubicBezTo>
                    <a:pt x="1061477" y="793110"/>
                    <a:pt x="1037300" y="768933"/>
                    <a:pt x="1037300" y="739111"/>
                  </a:cubicBezTo>
                  <a:cubicBezTo>
                    <a:pt x="1037300" y="709287"/>
                    <a:pt x="1061477" y="685110"/>
                    <a:pt x="1091300" y="685110"/>
                  </a:cubicBezTo>
                  <a:cubicBezTo>
                    <a:pt x="1106211" y="685111"/>
                    <a:pt x="1119712" y="691155"/>
                    <a:pt x="1129484" y="700927"/>
                  </a:cubicBezTo>
                  <a:close/>
                  <a:moveTo>
                    <a:pt x="798818" y="267484"/>
                  </a:moveTo>
                  <a:cubicBezTo>
                    <a:pt x="808591" y="277257"/>
                    <a:pt x="814634" y="290756"/>
                    <a:pt x="814634" y="305667"/>
                  </a:cubicBezTo>
                  <a:cubicBezTo>
                    <a:pt x="814634" y="335491"/>
                    <a:pt x="790457" y="359668"/>
                    <a:pt x="760634" y="359668"/>
                  </a:cubicBezTo>
                  <a:cubicBezTo>
                    <a:pt x="730811" y="359667"/>
                    <a:pt x="706634" y="335490"/>
                    <a:pt x="706634" y="305668"/>
                  </a:cubicBezTo>
                  <a:cubicBezTo>
                    <a:pt x="706634" y="275844"/>
                    <a:pt x="730811" y="251667"/>
                    <a:pt x="760634" y="251667"/>
                  </a:cubicBezTo>
                  <a:cubicBezTo>
                    <a:pt x="775546" y="251668"/>
                    <a:pt x="789046" y="257712"/>
                    <a:pt x="798818" y="267484"/>
                  </a:cubicBezTo>
                  <a:close/>
                  <a:moveTo>
                    <a:pt x="1077069" y="591459"/>
                  </a:moveTo>
                  <a:cubicBezTo>
                    <a:pt x="1086842" y="601231"/>
                    <a:pt x="1092885" y="614731"/>
                    <a:pt x="1092885" y="629642"/>
                  </a:cubicBezTo>
                  <a:cubicBezTo>
                    <a:pt x="1092885" y="659465"/>
                    <a:pt x="1068708" y="683642"/>
                    <a:pt x="1038886" y="683643"/>
                  </a:cubicBezTo>
                  <a:cubicBezTo>
                    <a:pt x="1009062" y="683642"/>
                    <a:pt x="984885" y="659465"/>
                    <a:pt x="984885" y="629642"/>
                  </a:cubicBezTo>
                  <a:cubicBezTo>
                    <a:pt x="984885" y="599819"/>
                    <a:pt x="1009062" y="575642"/>
                    <a:pt x="1038885" y="575642"/>
                  </a:cubicBezTo>
                  <a:cubicBezTo>
                    <a:pt x="1053797" y="575642"/>
                    <a:pt x="1067297" y="581687"/>
                    <a:pt x="1077069" y="591459"/>
                  </a:cubicBezTo>
                  <a:close/>
                  <a:moveTo>
                    <a:pt x="1339667" y="910027"/>
                  </a:moveTo>
                  <a:cubicBezTo>
                    <a:pt x="1349439" y="919799"/>
                    <a:pt x="1355483" y="933299"/>
                    <a:pt x="1355483" y="948211"/>
                  </a:cubicBezTo>
                  <a:cubicBezTo>
                    <a:pt x="1355483" y="970578"/>
                    <a:pt x="1341884" y="989770"/>
                    <a:pt x="1322503" y="997968"/>
                  </a:cubicBezTo>
                  <a:lnTo>
                    <a:pt x="1303770" y="1001749"/>
                  </a:lnTo>
                  <a:lnTo>
                    <a:pt x="1311479" y="1013183"/>
                  </a:lnTo>
                  <a:cubicBezTo>
                    <a:pt x="1314212" y="1019643"/>
                    <a:pt x="1315723" y="1026746"/>
                    <a:pt x="1315722" y="1034201"/>
                  </a:cubicBezTo>
                  <a:cubicBezTo>
                    <a:pt x="1315723" y="1064025"/>
                    <a:pt x="1291546" y="1088202"/>
                    <a:pt x="1261723" y="1088202"/>
                  </a:cubicBezTo>
                  <a:lnTo>
                    <a:pt x="1248828" y="1085598"/>
                  </a:lnTo>
                  <a:lnTo>
                    <a:pt x="1259251" y="1101058"/>
                  </a:lnTo>
                  <a:cubicBezTo>
                    <a:pt x="1261983" y="1107518"/>
                    <a:pt x="1263495" y="1114621"/>
                    <a:pt x="1263494" y="1122077"/>
                  </a:cubicBezTo>
                  <a:cubicBezTo>
                    <a:pt x="1263495" y="1151900"/>
                    <a:pt x="1239318" y="1176077"/>
                    <a:pt x="1209495" y="1176077"/>
                  </a:cubicBezTo>
                  <a:cubicBezTo>
                    <a:pt x="1179671" y="1176076"/>
                    <a:pt x="1155494" y="1151899"/>
                    <a:pt x="1155495" y="1122077"/>
                  </a:cubicBezTo>
                  <a:cubicBezTo>
                    <a:pt x="1155494" y="1092254"/>
                    <a:pt x="1179671" y="1068077"/>
                    <a:pt x="1209494" y="1068076"/>
                  </a:cubicBezTo>
                  <a:lnTo>
                    <a:pt x="1222389" y="1070680"/>
                  </a:lnTo>
                  <a:lnTo>
                    <a:pt x="1211966" y="1055220"/>
                  </a:lnTo>
                  <a:cubicBezTo>
                    <a:pt x="1209234" y="1048760"/>
                    <a:pt x="1207723" y="1041657"/>
                    <a:pt x="1207723" y="1034202"/>
                  </a:cubicBezTo>
                  <a:cubicBezTo>
                    <a:pt x="1207722" y="1011834"/>
                    <a:pt x="1221322" y="992642"/>
                    <a:pt x="1240703" y="984445"/>
                  </a:cubicBezTo>
                  <a:lnTo>
                    <a:pt x="1259435" y="980663"/>
                  </a:lnTo>
                  <a:lnTo>
                    <a:pt x="1251727" y="969230"/>
                  </a:lnTo>
                  <a:cubicBezTo>
                    <a:pt x="1248994" y="962769"/>
                    <a:pt x="1247483" y="955666"/>
                    <a:pt x="1247483" y="948211"/>
                  </a:cubicBezTo>
                  <a:cubicBezTo>
                    <a:pt x="1247483" y="918388"/>
                    <a:pt x="1271660" y="894211"/>
                    <a:pt x="1301483" y="894210"/>
                  </a:cubicBezTo>
                  <a:cubicBezTo>
                    <a:pt x="1316395" y="894211"/>
                    <a:pt x="1329895" y="900255"/>
                    <a:pt x="1339667" y="910027"/>
                  </a:cubicBezTo>
                  <a:close/>
                  <a:moveTo>
                    <a:pt x="1248468" y="780696"/>
                  </a:moveTo>
                  <a:cubicBezTo>
                    <a:pt x="1258240" y="790468"/>
                    <a:pt x="1264284" y="803969"/>
                    <a:pt x="1264284" y="818880"/>
                  </a:cubicBezTo>
                  <a:cubicBezTo>
                    <a:pt x="1264284" y="848703"/>
                    <a:pt x="1240107" y="872880"/>
                    <a:pt x="1210284" y="872880"/>
                  </a:cubicBezTo>
                  <a:cubicBezTo>
                    <a:pt x="1180461" y="872880"/>
                    <a:pt x="1156284" y="848702"/>
                    <a:pt x="1156284" y="818880"/>
                  </a:cubicBezTo>
                  <a:cubicBezTo>
                    <a:pt x="1156284" y="789057"/>
                    <a:pt x="1180461" y="764880"/>
                    <a:pt x="1210284" y="764880"/>
                  </a:cubicBezTo>
                  <a:cubicBezTo>
                    <a:pt x="1225195" y="764880"/>
                    <a:pt x="1238696" y="770924"/>
                    <a:pt x="1248468" y="780696"/>
                  </a:cubicBezTo>
                  <a:close/>
                  <a:moveTo>
                    <a:pt x="651505" y="44762"/>
                  </a:moveTo>
                  <a:cubicBezTo>
                    <a:pt x="661277" y="54534"/>
                    <a:pt x="667322" y="68034"/>
                    <a:pt x="667322" y="82945"/>
                  </a:cubicBezTo>
                  <a:cubicBezTo>
                    <a:pt x="667322" y="112768"/>
                    <a:pt x="643145" y="136945"/>
                    <a:pt x="613322" y="136946"/>
                  </a:cubicBezTo>
                  <a:cubicBezTo>
                    <a:pt x="583499" y="136945"/>
                    <a:pt x="559322" y="112768"/>
                    <a:pt x="559322" y="82945"/>
                  </a:cubicBezTo>
                  <a:cubicBezTo>
                    <a:pt x="559322" y="53122"/>
                    <a:pt x="583499" y="28945"/>
                    <a:pt x="613322" y="28945"/>
                  </a:cubicBezTo>
                  <a:cubicBezTo>
                    <a:pt x="628233" y="28945"/>
                    <a:pt x="641733" y="34990"/>
                    <a:pt x="651505" y="44762"/>
                  </a:cubicBezTo>
                  <a:close/>
                  <a:moveTo>
                    <a:pt x="759407" y="158498"/>
                  </a:moveTo>
                  <a:cubicBezTo>
                    <a:pt x="769179" y="168271"/>
                    <a:pt x="775223" y="181770"/>
                    <a:pt x="775223" y="196681"/>
                  </a:cubicBezTo>
                  <a:cubicBezTo>
                    <a:pt x="775223" y="226505"/>
                    <a:pt x="751046" y="250682"/>
                    <a:pt x="721223" y="250682"/>
                  </a:cubicBezTo>
                  <a:cubicBezTo>
                    <a:pt x="691400" y="250681"/>
                    <a:pt x="667223" y="226504"/>
                    <a:pt x="667223" y="196682"/>
                  </a:cubicBezTo>
                  <a:cubicBezTo>
                    <a:pt x="667223" y="166858"/>
                    <a:pt x="691400" y="142681"/>
                    <a:pt x="721223" y="142681"/>
                  </a:cubicBezTo>
                  <a:cubicBezTo>
                    <a:pt x="736134" y="142682"/>
                    <a:pt x="749635" y="148726"/>
                    <a:pt x="759407" y="158498"/>
                  </a:cubicBezTo>
                  <a:close/>
                  <a:moveTo>
                    <a:pt x="1533087" y="1089522"/>
                  </a:moveTo>
                  <a:cubicBezTo>
                    <a:pt x="1545562" y="1106469"/>
                    <a:pt x="1547452" y="1129914"/>
                    <a:pt x="1536027" y="1149144"/>
                  </a:cubicBezTo>
                  <a:cubicBezTo>
                    <a:pt x="1520794" y="1174783"/>
                    <a:pt x="1487660" y="1183220"/>
                    <a:pt x="1462021" y="1167987"/>
                  </a:cubicBezTo>
                  <a:cubicBezTo>
                    <a:pt x="1436381" y="1152754"/>
                    <a:pt x="1427945" y="1119620"/>
                    <a:pt x="1443178" y="1093981"/>
                  </a:cubicBezTo>
                  <a:cubicBezTo>
                    <a:pt x="1458411" y="1068342"/>
                    <a:pt x="1491545" y="1059905"/>
                    <a:pt x="1517184" y="1075137"/>
                  </a:cubicBezTo>
                  <a:cubicBezTo>
                    <a:pt x="1523594" y="1078946"/>
                    <a:pt x="1528929" y="1083873"/>
                    <a:pt x="1533087" y="1089522"/>
                  </a:cubicBezTo>
                  <a:close/>
                  <a:moveTo>
                    <a:pt x="979058" y="413063"/>
                  </a:moveTo>
                  <a:cubicBezTo>
                    <a:pt x="988831" y="422836"/>
                    <a:pt x="994875" y="436335"/>
                    <a:pt x="994874" y="451246"/>
                  </a:cubicBezTo>
                  <a:cubicBezTo>
                    <a:pt x="994875" y="481070"/>
                    <a:pt x="970698" y="505247"/>
                    <a:pt x="940875" y="505247"/>
                  </a:cubicBezTo>
                  <a:cubicBezTo>
                    <a:pt x="911051" y="505246"/>
                    <a:pt x="886874" y="481069"/>
                    <a:pt x="886875" y="451247"/>
                  </a:cubicBezTo>
                  <a:cubicBezTo>
                    <a:pt x="886874" y="421423"/>
                    <a:pt x="911051" y="397246"/>
                    <a:pt x="940874" y="397246"/>
                  </a:cubicBezTo>
                  <a:cubicBezTo>
                    <a:pt x="955786" y="397247"/>
                    <a:pt x="969286" y="403291"/>
                    <a:pt x="979058" y="413063"/>
                  </a:cubicBezTo>
                  <a:close/>
                  <a:moveTo>
                    <a:pt x="1445799" y="964016"/>
                  </a:moveTo>
                  <a:cubicBezTo>
                    <a:pt x="1455571" y="973788"/>
                    <a:pt x="1461616" y="987289"/>
                    <a:pt x="1461616" y="1002200"/>
                  </a:cubicBezTo>
                  <a:cubicBezTo>
                    <a:pt x="1461616" y="1032023"/>
                    <a:pt x="1437439" y="1056200"/>
                    <a:pt x="1407616" y="1056200"/>
                  </a:cubicBezTo>
                  <a:cubicBezTo>
                    <a:pt x="1377793" y="1056200"/>
                    <a:pt x="1353616" y="1032023"/>
                    <a:pt x="1353616" y="1002200"/>
                  </a:cubicBezTo>
                  <a:cubicBezTo>
                    <a:pt x="1353616" y="972377"/>
                    <a:pt x="1377793" y="948200"/>
                    <a:pt x="1407616" y="948200"/>
                  </a:cubicBezTo>
                  <a:cubicBezTo>
                    <a:pt x="1422527" y="948200"/>
                    <a:pt x="1436027" y="954244"/>
                    <a:pt x="1445799" y="964016"/>
                  </a:cubicBezTo>
                  <a:close/>
                  <a:moveTo>
                    <a:pt x="1247872" y="659326"/>
                  </a:moveTo>
                  <a:cubicBezTo>
                    <a:pt x="1257645" y="669099"/>
                    <a:pt x="1263688" y="682598"/>
                    <a:pt x="1263688" y="697510"/>
                  </a:cubicBezTo>
                  <a:cubicBezTo>
                    <a:pt x="1263689" y="727333"/>
                    <a:pt x="1239512" y="751510"/>
                    <a:pt x="1209689" y="751510"/>
                  </a:cubicBezTo>
                  <a:cubicBezTo>
                    <a:pt x="1179865" y="751509"/>
                    <a:pt x="1155688" y="727332"/>
                    <a:pt x="1155688" y="697510"/>
                  </a:cubicBezTo>
                  <a:cubicBezTo>
                    <a:pt x="1155688" y="667686"/>
                    <a:pt x="1179865" y="643509"/>
                    <a:pt x="1209688" y="643509"/>
                  </a:cubicBezTo>
                  <a:cubicBezTo>
                    <a:pt x="1224600" y="643510"/>
                    <a:pt x="1238100" y="649554"/>
                    <a:pt x="1247872" y="659326"/>
                  </a:cubicBezTo>
                  <a:close/>
                  <a:moveTo>
                    <a:pt x="927797" y="267622"/>
                  </a:moveTo>
                  <a:cubicBezTo>
                    <a:pt x="937570" y="277395"/>
                    <a:pt x="943614" y="290894"/>
                    <a:pt x="943614" y="305805"/>
                  </a:cubicBezTo>
                  <a:cubicBezTo>
                    <a:pt x="943614" y="335629"/>
                    <a:pt x="919437" y="359806"/>
                    <a:pt x="889614" y="359806"/>
                  </a:cubicBezTo>
                  <a:cubicBezTo>
                    <a:pt x="859790" y="359805"/>
                    <a:pt x="835613" y="335628"/>
                    <a:pt x="835614" y="305806"/>
                  </a:cubicBezTo>
                  <a:cubicBezTo>
                    <a:pt x="835614" y="275983"/>
                    <a:pt x="859791" y="251805"/>
                    <a:pt x="889614" y="251805"/>
                  </a:cubicBezTo>
                  <a:cubicBezTo>
                    <a:pt x="904525" y="251806"/>
                    <a:pt x="918025" y="257850"/>
                    <a:pt x="927797" y="267622"/>
                  </a:cubicBezTo>
                  <a:close/>
                  <a:moveTo>
                    <a:pt x="1094174" y="469450"/>
                  </a:moveTo>
                  <a:cubicBezTo>
                    <a:pt x="1103947" y="479223"/>
                    <a:pt x="1109991" y="492722"/>
                    <a:pt x="1109991" y="507633"/>
                  </a:cubicBezTo>
                  <a:cubicBezTo>
                    <a:pt x="1109991" y="537457"/>
                    <a:pt x="1085814" y="561634"/>
                    <a:pt x="1055991" y="561634"/>
                  </a:cubicBezTo>
                  <a:cubicBezTo>
                    <a:pt x="1026167" y="561633"/>
                    <a:pt x="1001990" y="537456"/>
                    <a:pt x="1001991" y="507634"/>
                  </a:cubicBezTo>
                  <a:cubicBezTo>
                    <a:pt x="1001991" y="477810"/>
                    <a:pt x="1026168" y="453633"/>
                    <a:pt x="1055990" y="453633"/>
                  </a:cubicBezTo>
                  <a:cubicBezTo>
                    <a:pt x="1070902" y="453633"/>
                    <a:pt x="1084402" y="459678"/>
                    <a:pt x="1094174" y="469450"/>
                  </a:cubicBezTo>
                  <a:close/>
                  <a:moveTo>
                    <a:pt x="1367145" y="792128"/>
                  </a:moveTo>
                  <a:cubicBezTo>
                    <a:pt x="1376918" y="801901"/>
                    <a:pt x="1382961" y="815400"/>
                    <a:pt x="1382961" y="830312"/>
                  </a:cubicBezTo>
                  <a:cubicBezTo>
                    <a:pt x="1382961" y="860135"/>
                    <a:pt x="1358784" y="884312"/>
                    <a:pt x="1328962" y="884312"/>
                  </a:cubicBezTo>
                  <a:cubicBezTo>
                    <a:pt x="1299138" y="884311"/>
                    <a:pt x="1274961" y="860134"/>
                    <a:pt x="1274961" y="830312"/>
                  </a:cubicBezTo>
                  <a:cubicBezTo>
                    <a:pt x="1274961" y="800489"/>
                    <a:pt x="1299138" y="776312"/>
                    <a:pt x="1328961" y="776311"/>
                  </a:cubicBezTo>
                  <a:cubicBezTo>
                    <a:pt x="1343873" y="776312"/>
                    <a:pt x="1357373" y="782356"/>
                    <a:pt x="1367145" y="792128"/>
                  </a:cubicBezTo>
                  <a:close/>
                  <a:moveTo>
                    <a:pt x="1193200" y="557316"/>
                  </a:moveTo>
                  <a:cubicBezTo>
                    <a:pt x="1202972" y="567089"/>
                    <a:pt x="1209016" y="580588"/>
                    <a:pt x="1209016" y="595499"/>
                  </a:cubicBezTo>
                  <a:cubicBezTo>
                    <a:pt x="1209016" y="625323"/>
                    <a:pt x="1184839" y="649500"/>
                    <a:pt x="1155016" y="649500"/>
                  </a:cubicBezTo>
                  <a:cubicBezTo>
                    <a:pt x="1125193" y="649499"/>
                    <a:pt x="1101016" y="625322"/>
                    <a:pt x="1101016" y="595500"/>
                  </a:cubicBezTo>
                  <a:cubicBezTo>
                    <a:pt x="1101016" y="565676"/>
                    <a:pt x="1125193" y="541499"/>
                    <a:pt x="1155016" y="541499"/>
                  </a:cubicBezTo>
                  <a:cubicBezTo>
                    <a:pt x="1169928" y="541500"/>
                    <a:pt x="1183428" y="547544"/>
                    <a:pt x="1193200" y="557316"/>
                  </a:cubicBezTo>
                  <a:close/>
                  <a:moveTo>
                    <a:pt x="882195" y="147826"/>
                  </a:moveTo>
                  <a:cubicBezTo>
                    <a:pt x="891968" y="157599"/>
                    <a:pt x="898012" y="171098"/>
                    <a:pt x="898012" y="186009"/>
                  </a:cubicBezTo>
                  <a:cubicBezTo>
                    <a:pt x="898012" y="215833"/>
                    <a:pt x="873835" y="240010"/>
                    <a:pt x="844012" y="240010"/>
                  </a:cubicBezTo>
                  <a:cubicBezTo>
                    <a:pt x="814189" y="240009"/>
                    <a:pt x="790012" y="215832"/>
                    <a:pt x="790012" y="186010"/>
                  </a:cubicBezTo>
                  <a:cubicBezTo>
                    <a:pt x="790012" y="156186"/>
                    <a:pt x="814189" y="132009"/>
                    <a:pt x="844012" y="132009"/>
                  </a:cubicBezTo>
                  <a:cubicBezTo>
                    <a:pt x="858923" y="132010"/>
                    <a:pt x="872424" y="138054"/>
                    <a:pt x="882195" y="147826"/>
                  </a:cubicBezTo>
                  <a:close/>
                  <a:moveTo>
                    <a:pt x="784846" y="16402"/>
                  </a:moveTo>
                  <a:cubicBezTo>
                    <a:pt x="794619" y="26174"/>
                    <a:pt x="800663" y="39674"/>
                    <a:pt x="800663" y="54585"/>
                  </a:cubicBezTo>
                  <a:cubicBezTo>
                    <a:pt x="800663" y="84408"/>
                    <a:pt x="776486" y="108585"/>
                    <a:pt x="746663" y="108586"/>
                  </a:cubicBezTo>
                  <a:cubicBezTo>
                    <a:pt x="716839" y="108585"/>
                    <a:pt x="692663" y="84408"/>
                    <a:pt x="692663" y="54586"/>
                  </a:cubicBezTo>
                  <a:cubicBezTo>
                    <a:pt x="692663" y="24762"/>
                    <a:pt x="716840" y="585"/>
                    <a:pt x="746663" y="585"/>
                  </a:cubicBezTo>
                  <a:cubicBezTo>
                    <a:pt x="761574" y="585"/>
                    <a:pt x="775074" y="6630"/>
                    <a:pt x="784846" y="16402"/>
                  </a:cubicBezTo>
                  <a:close/>
                  <a:moveTo>
                    <a:pt x="1576977" y="972283"/>
                  </a:moveTo>
                  <a:cubicBezTo>
                    <a:pt x="1589453" y="989230"/>
                    <a:pt x="1591342" y="1012676"/>
                    <a:pt x="1579918" y="1031906"/>
                  </a:cubicBezTo>
                  <a:cubicBezTo>
                    <a:pt x="1564685" y="1057545"/>
                    <a:pt x="1531551" y="1065981"/>
                    <a:pt x="1505911" y="1050749"/>
                  </a:cubicBezTo>
                  <a:cubicBezTo>
                    <a:pt x="1480272" y="1035516"/>
                    <a:pt x="1471836" y="1002382"/>
                    <a:pt x="1487068" y="976742"/>
                  </a:cubicBezTo>
                  <a:cubicBezTo>
                    <a:pt x="1502301" y="951103"/>
                    <a:pt x="1535435" y="942666"/>
                    <a:pt x="1561074" y="957899"/>
                  </a:cubicBezTo>
                  <a:cubicBezTo>
                    <a:pt x="1567484" y="961707"/>
                    <a:pt x="1572819" y="966634"/>
                    <a:pt x="1576977" y="972283"/>
                  </a:cubicBezTo>
                  <a:close/>
                  <a:moveTo>
                    <a:pt x="1473279" y="846118"/>
                  </a:moveTo>
                  <a:cubicBezTo>
                    <a:pt x="1483052" y="855890"/>
                    <a:pt x="1489095" y="869390"/>
                    <a:pt x="1489095" y="884301"/>
                  </a:cubicBezTo>
                  <a:cubicBezTo>
                    <a:pt x="1489096" y="914124"/>
                    <a:pt x="1464919" y="938301"/>
                    <a:pt x="1435096" y="938301"/>
                  </a:cubicBezTo>
                  <a:cubicBezTo>
                    <a:pt x="1405272" y="938301"/>
                    <a:pt x="1381095" y="914124"/>
                    <a:pt x="1381096" y="884301"/>
                  </a:cubicBezTo>
                  <a:cubicBezTo>
                    <a:pt x="1381095" y="854478"/>
                    <a:pt x="1405272" y="830301"/>
                    <a:pt x="1435095" y="830301"/>
                  </a:cubicBezTo>
                  <a:cubicBezTo>
                    <a:pt x="1450007" y="830301"/>
                    <a:pt x="1463507" y="836346"/>
                    <a:pt x="1473279" y="846118"/>
                  </a:cubicBezTo>
                  <a:close/>
                  <a:moveTo>
                    <a:pt x="1050860" y="313258"/>
                  </a:moveTo>
                  <a:cubicBezTo>
                    <a:pt x="1060632" y="323030"/>
                    <a:pt x="1066676" y="336530"/>
                    <a:pt x="1066676" y="351441"/>
                  </a:cubicBezTo>
                  <a:cubicBezTo>
                    <a:pt x="1066676" y="381264"/>
                    <a:pt x="1042499" y="405441"/>
                    <a:pt x="1012676" y="405441"/>
                  </a:cubicBezTo>
                  <a:cubicBezTo>
                    <a:pt x="982853" y="405441"/>
                    <a:pt x="958676" y="381264"/>
                    <a:pt x="958676" y="351441"/>
                  </a:cubicBezTo>
                  <a:cubicBezTo>
                    <a:pt x="958676" y="321618"/>
                    <a:pt x="982853" y="297441"/>
                    <a:pt x="1012676" y="297441"/>
                  </a:cubicBezTo>
                  <a:cubicBezTo>
                    <a:pt x="1027587" y="297441"/>
                    <a:pt x="1041088" y="303486"/>
                    <a:pt x="1050860" y="313258"/>
                  </a:cubicBezTo>
                  <a:close/>
                  <a:moveTo>
                    <a:pt x="1363901" y="674342"/>
                  </a:moveTo>
                  <a:cubicBezTo>
                    <a:pt x="1373674" y="684114"/>
                    <a:pt x="1379718" y="697614"/>
                    <a:pt x="1379717" y="712525"/>
                  </a:cubicBezTo>
                  <a:cubicBezTo>
                    <a:pt x="1379718" y="742348"/>
                    <a:pt x="1355541" y="766525"/>
                    <a:pt x="1325718" y="766526"/>
                  </a:cubicBezTo>
                  <a:cubicBezTo>
                    <a:pt x="1295894" y="766525"/>
                    <a:pt x="1271717" y="742348"/>
                    <a:pt x="1271718" y="712525"/>
                  </a:cubicBezTo>
                  <a:cubicBezTo>
                    <a:pt x="1271717" y="682702"/>
                    <a:pt x="1295894" y="658525"/>
                    <a:pt x="1325717" y="658525"/>
                  </a:cubicBezTo>
                  <a:cubicBezTo>
                    <a:pt x="1340629" y="658525"/>
                    <a:pt x="1354129" y="664570"/>
                    <a:pt x="1363901" y="674342"/>
                  </a:cubicBezTo>
                  <a:close/>
                  <a:moveTo>
                    <a:pt x="1160136" y="374458"/>
                  </a:moveTo>
                  <a:cubicBezTo>
                    <a:pt x="1169909" y="384231"/>
                    <a:pt x="1175952" y="397730"/>
                    <a:pt x="1175952" y="412642"/>
                  </a:cubicBezTo>
                  <a:cubicBezTo>
                    <a:pt x="1175952" y="442465"/>
                    <a:pt x="1151776" y="466642"/>
                    <a:pt x="1121953" y="466642"/>
                  </a:cubicBezTo>
                  <a:cubicBezTo>
                    <a:pt x="1092129" y="466641"/>
                    <a:pt x="1067952" y="442464"/>
                    <a:pt x="1067952" y="412642"/>
                  </a:cubicBezTo>
                  <a:cubicBezTo>
                    <a:pt x="1067952" y="382818"/>
                    <a:pt x="1092129" y="358642"/>
                    <a:pt x="1121952" y="358641"/>
                  </a:cubicBezTo>
                  <a:cubicBezTo>
                    <a:pt x="1136864" y="358642"/>
                    <a:pt x="1150364" y="364686"/>
                    <a:pt x="1160136" y="374458"/>
                  </a:cubicBezTo>
                  <a:close/>
                  <a:moveTo>
                    <a:pt x="1328118" y="559562"/>
                  </a:moveTo>
                  <a:cubicBezTo>
                    <a:pt x="1337891" y="569335"/>
                    <a:pt x="1343934" y="582834"/>
                    <a:pt x="1343934" y="597745"/>
                  </a:cubicBezTo>
                  <a:cubicBezTo>
                    <a:pt x="1343934" y="627569"/>
                    <a:pt x="1319758" y="651746"/>
                    <a:pt x="1289935" y="651746"/>
                  </a:cubicBezTo>
                  <a:cubicBezTo>
                    <a:pt x="1260111" y="651745"/>
                    <a:pt x="1235934" y="627568"/>
                    <a:pt x="1235934" y="597746"/>
                  </a:cubicBezTo>
                  <a:cubicBezTo>
                    <a:pt x="1235934" y="567922"/>
                    <a:pt x="1260111" y="543745"/>
                    <a:pt x="1289934" y="543745"/>
                  </a:cubicBezTo>
                  <a:cubicBezTo>
                    <a:pt x="1304846" y="543745"/>
                    <a:pt x="1318346" y="549790"/>
                    <a:pt x="1328118" y="559562"/>
                  </a:cubicBezTo>
                  <a:close/>
                  <a:moveTo>
                    <a:pt x="1013133" y="167356"/>
                  </a:moveTo>
                  <a:cubicBezTo>
                    <a:pt x="1022906" y="177128"/>
                    <a:pt x="1028950" y="190628"/>
                    <a:pt x="1028950" y="205539"/>
                  </a:cubicBezTo>
                  <a:cubicBezTo>
                    <a:pt x="1028950" y="235362"/>
                    <a:pt x="1004773" y="259539"/>
                    <a:pt x="974950" y="259540"/>
                  </a:cubicBezTo>
                  <a:cubicBezTo>
                    <a:pt x="945126" y="259539"/>
                    <a:pt x="920949" y="235362"/>
                    <a:pt x="920950" y="205539"/>
                  </a:cubicBezTo>
                  <a:cubicBezTo>
                    <a:pt x="920950" y="175716"/>
                    <a:pt x="945127" y="151539"/>
                    <a:pt x="974949" y="151539"/>
                  </a:cubicBezTo>
                  <a:cubicBezTo>
                    <a:pt x="989861" y="151539"/>
                    <a:pt x="1003361" y="157584"/>
                    <a:pt x="1013133" y="167356"/>
                  </a:cubicBezTo>
                  <a:close/>
                  <a:moveTo>
                    <a:pt x="1253566" y="448726"/>
                  </a:moveTo>
                  <a:cubicBezTo>
                    <a:pt x="1263339" y="458498"/>
                    <a:pt x="1269383" y="471998"/>
                    <a:pt x="1269382" y="486909"/>
                  </a:cubicBezTo>
                  <a:cubicBezTo>
                    <a:pt x="1269383" y="516732"/>
                    <a:pt x="1245206" y="540909"/>
                    <a:pt x="1215383" y="540910"/>
                  </a:cubicBezTo>
                  <a:cubicBezTo>
                    <a:pt x="1185559" y="540909"/>
                    <a:pt x="1161382" y="516732"/>
                    <a:pt x="1161383" y="486909"/>
                  </a:cubicBezTo>
                  <a:cubicBezTo>
                    <a:pt x="1161382" y="457086"/>
                    <a:pt x="1185559" y="432909"/>
                    <a:pt x="1215382" y="432909"/>
                  </a:cubicBezTo>
                  <a:cubicBezTo>
                    <a:pt x="1230294" y="432909"/>
                    <a:pt x="1243794" y="438954"/>
                    <a:pt x="1253566" y="448726"/>
                  </a:cubicBezTo>
                  <a:close/>
                  <a:moveTo>
                    <a:pt x="1481171" y="716350"/>
                  </a:moveTo>
                  <a:cubicBezTo>
                    <a:pt x="1490944" y="726123"/>
                    <a:pt x="1496988" y="739622"/>
                    <a:pt x="1496988" y="754533"/>
                  </a:cubicBezTo>
                  <a:cubicBezTo>
                    <a:pt x="1496988" y="784357"/>
                    <a:pt x="1472811" y="808534"/>
                    <a:pt x="1442988" y="808534"/>
                  </a:cubicBezTo>
                  <a:cubicBezTo>
                    <a:pt x="1413165" y="808533"/>
                    <a:pt x="1388988" y="784356"/>
                    <a:pt x="1388988" y="754534"/>
                  </a:cubicBezTo>
                  <a:cubicBezTo>
                    <a:pt x="1388988" y="724710"/>
                    <a:pt x="1413165" y="700533"/>
                    <a:pt x="1442988" y="700533"/>
                  </a:cubicBezTo>
                  <a:cubicBezTo>
                    <a:pt x="1457899" y="700533"/>
                    <a:pt x="1471399" y="706578"/>
                    <a:pt x="1481171" y="716350"/>
                  </a:cubicBezTo>
                  <a:close/>
                  <a:moveTo>
                    <a:pt x="930243" y="19653"/>
                  </a:moveTo>
                  <a:cubicBezTo>
                    <a:pt x="949212" y="42666"/>
                    <a:pt x="945935" y="76700"/>
                    <a:pt x="922922" y="95669"/>
                  </a:cubicBezTo>
                  <a:cubicBezTo>
                    <a:pt x="899909" y="114638"/>
                    <a:pt x="865875" y="111360"/>
                    <a:pt x="846906" y="88348"/>
                  </a:cubicBezTo>
                  <a:cubicBezTo>
                    <a:pt x="827937" y="65335"/>
                    <a:pt x="831215" y="31301"/>
                    <a:pt x="854228" y="12332"/>
                  </a:cubicBezTo>
                  <a:cubicBezTo>
                    <a:pt x="877240" y="-6637"/>
                    <a:pt x="911274" y="-3359"/>
                    <a:pt x="930243" y="19653"/>
                  </a:cubicBezTo>
                  <a:close/>
                  <a:moveTo>
                    <a:pt x="1604991" y="831950"/>
                  </a:moveTo>
                  <a:cubicBezTo>
                    <a:pt x="1617466" y="848897"/>
                    <a:pt x="1619356" y="872342"/>
                    <a:pt x="1607931" y="891572"/>
                  </a:cubicBezTo>
                  <a:cubicBezTo>
                    <a:pt x="1592698" y="917211"/>
                    <a:pt x="1559564" y="925647"/>
                    <a:pt x="1533925" y="910415"/>
                  </a:cubicBezTo>
                  <a:cubicBezTo>
                    <a:pt x="1508285" y="895182"/>
                    <a:pt x="1499849" y="862048"/>
                    <a:pt x="1515082" y="836408"/>
                  </a:cubicBezTo>
                  <a:cubicBezTo>
                    <a:pt x="1530315" y="810769"/>
                    <a:pt x="1563449" y="802333"/>
                    <a:pt x="1589088" y="817565"/>
                  </a:cubicBezTo>
                  <a:cubicBezTo>
                    <a:pt x="1595498" y="821374"/>
                    <a:pt x="1600833" y="826301"/>
                    <a:pt x="1604991" y="831950"/>
                  </a:cubicBezTo>
                  <a:close/>
                  <a:moveTo>
                    <a:pt x="1133075" y="214879"/>
                  </a:moveTo>
                  <a:cubicBezTo>
                    <a:pt x="1142848" y="224652"/>
                    <a:pt x="1148891" y="238152"/>
                    <a:pt x="1148891" y="253063"/>
                  </a:cubicBezTo>
                  <a:cubicBezTo>
                    <a:pt x="1148891" y="282886"/>
                    <a:pt x="1124714" y="307063"/>
                    <a:pt x="1094892" y="307063"/>
                  </a:cubicBezTo>
                  <a:cubicBezTo>
                    <a:pt x="1065068" y="307062"/>
                    <a:pt x="1040891" y="282885"/>
                    <a:pt x="1040891" y="253063"/>
                  </a:cubicBezTo>
                  <a:cubicBezTo>
                    <a:pt x="1040891" y="223240"/>
                    <a:pt x="1065068" y="199063"/>
                    <a:pt x="1094891" y="199063"/>
                  </a:cubicBezTo>
                  <a:cubicBezTo>
                    <a:pt x="1109803" y="199063"/>
                    <a:pt x="1123303" y="205107"/>
                    <a:pt x="1133075" y="214879"/>
                  </a:cubicBezTo>
                  <a:close/>
                  <a:moveTo>
                    <a:pt x="1459277" y="592928"/>
                  </a:moveTo>
                  <a:cubicBezTo>
                    <a:pt x="1469049" y="602699"/>
                    <a:pt x="1475093" y="616200"/>
                    <a:pt x="1475093" y="631111"/>
                  </a:cubicBezTo>
                  <a:cubicBezTo>
                    <a:pt x="1475093" y="660934"/>
                    <a:pt x="1450916" y="685111"/>
                    <a:pt x="1421094" y="685111"/>
                  </a:cubicBezTo>
                  <a:cubicBezTo>
                    <a:pt x="1391270" y="685111"/>
                    <a:pt x="1367093" y="660934"/>
                    <a:pt x="1367093" y="631111"/>
                  </a:cubicBezTo>
                  <a:cubicBezTo>
                    <a:pt x="1367093" y="601288"/>
                    <a:pt x="1391270" y="577111"/>
                    <a:pt x="1421093" y="577111"/>
                  </a:cubicBezTo>
                  <a:cubicBezTo>
                    <a:pt x="1436005" y="577111"/>
                    <a:pt x="1449505" y="583156"/>
                    <a:pt x="1459277" y="592928"/>
                  </a:cubicBezTo>
                  <a:close/>
                  <a:moveTo>
                    <a:pt x="1596495" y="703628"/>
                  </a:moveTo>
                  <a:cubicBezTo>
                    <a:pt x="1608970" y="720575"/>
                    <a:pt x="1610859" y="744021"/>
                    <a:pt x="1599435" y="763250"/>
                  </a:cubicBezTo>
                  <a:cubicBezTo>
                    <a:pt x="1584202" y="788889"/>
                    <a:pt x="1551068" y="797326"/>
                    <a:pt x="1525429" y="782094"/>
                  </a:cubicBezTo>
                  <a:cubicBezTo>
                    <a:pt x="1499789" y="766860"/>
                    <a:pt x="1491353" y="733727"/>
                    <a:pt x="1506586" y="708087"/>
                  </a:cubicBezTo>
                  <a:cubicBezTo>
                    <a:pt x="1521819" y="682448"/>
                    <a:pt x="1554953" y="674011"/>
                    <a:pt x="1580592" y="689244"/>
                  </a:cubicBezTo>
                  <a:cubicBezTo>
                    <a:pt x="1587002" y="693052"/>
                    <a:pt x="1592337" y="697979"/>
                    <a:pt x="1596495" y="703628"/>
                  </a:cubicBezTo>
                  <a:close/>
                  <a:moveTo>
                    <a:pt x="1253289" y="281108"/>
                  </a:moveTo>
                  <a:cubicBezTo>
                    <a:pt x="1263062" y="290881"/>
                    <a:pt x="1269106" y="304380"/>
                    <a:pt x="1269105" y="319291"/>
                  </a:cubicBezTo>
                  <a:cubicBezTo>
                    <a:pt x="1269106" y="349115"/>
                    <a:pt x="1244929" y="373292"/>
                    <a:pt x="1215106" y="373292"/>
                  </a:cubicBezTo>
                  <a:cubicBezTo>
                    <a:pt x="1185282" y="373291"/>
                    <a:pt x="1161105" y="349114"/>
                    <a:pt x="1161106" y="319292"/>
                  </a:cubicBezTo>
                  <a:cubicBezTo>
                    <a:pt x="1161105" y="289468"/>
                    <a:pt x="1185282" y="265291"/>
                    <a:pt x="1215105" y="265291"/>
                  </a:cubicBezTo>
                  <a:cubicBezTo>
                    <a:pt x="1230017" y="265292"/>
                    <a:pt x="1243517" y="271336"/>
                    <a:pt x="1253289" y="281108"/>
                  </a:cubicBezTo>
                  <a:close/>
                  <a:moveTo>
                    <a:pt x="1055486" y="33758"/>
                  </a:moveTo>
                  <a:cubicBezTo>
                    <a:pt x="1074455" y="56770"/>
                    <a:pt x="1071177" y="90804"/>
                    <a:pt x="1048164" y="109773"/>
                  </a:cubicBezTo>
                  <a:cubicBezTo>
                    <a:pt x="1025152" y="128743"/>
                    <a:pt x="991118" y="125465"/>
                    <a:pt x="972149" y="102452"/>
                  </a:cubicBezTo>
                  <a:cubicBezTo>
                    <a:pt x="953179" y="79439"/>
                    <a:pt x="956457" y="45405"/>
                    <a:pt x="979470" y="26436"/>
                  </a:cubicBezTo>
                  <a:cubicBezTo>
                    <a:pt x="1002483" y="7467"/>
                    <a:pt x="1036517" y="10745"/>
                    <a:pt x="1055486" y="33758"/>
                  </a:cubicBezTo>
                  <a:close/>
                  <a:moveTo>
                    <a:pt x="1411560" y="458571"/>
                  </a:moveTo>
                  <a:cubicBezTo>
                    <a:pt x="1421332" y="468344"/>
                    <a:pt x="1427376" y="481843"/>
                    <a:pt x="1427376" y="496754"/>
                  </a:cubicBezTo>
                  <a:cubicBezTo>
                    <a:pt x="1427376" y="526578"/>
                    <a:pt x="1403199" y="550755"/>
                    <a:pt x="1373376" y="550755"/>
                  </a:cubicBezTo>
                  <a:cubicBezTo>
                    <a:pt x="1343553" y="550754"/>
                    <a:pt x="1319376" y="526577"/>
                    <a:pt x="1319376" y="496755"/>
                  </a:cubicBezTo>
                  <a:cubicBezTo>
                    <a:pt x="1319376" y="466931"/>
                    <a:pt x="1343553" y="442754"/>
                    <a:pt x="1373376" y="442754"/>
                  </a:cubicBezTo>
                  <a:cubicBezTo>
                    <a:pt x="1388287" y="442755"/>
                    <a:pt x="1401788" y="448799"/>
                    <a:pt x="1411560" y="458571"/>
                  </a:cubicBezTo>
                  <a:close/>
                  <a:moveTo>
                    <a:pt x="1339417" y="356504"/>
                  </a:moveTo>
                  <a:cubicBezTo>
                    <a:pt x="1349189" y="366277"/>
                    <a:pt x="1355233" y="379776"/>
                    <a:pt x="1355233" y="394688"/>
                  </a:cubicBezTo>
                  <a:cubicBezTo>
                    <a:pt x="1355233" y="424511"/>
                    <a:pt x="1331056" y="448688"/>
                    <a:pt x="1301233" y="448688"/>
                  </a:cubicBezTo>
                  <a:cubicBezTo>
                    <a:pt x="1271410" y="448687"/>
                    <a:pt x="1247233" y="424510"/>
                    <a:pt x="1247233" y="394688"/>
                  </a:cubicBezTo>
                  <a:cubicBezTo>
                    <a:pt x="1247233" y="364865"/>
                    <a:pt x="1271410" y="340688"/>
                    <a:pt x="1301233" y="340687"/>
                  </a:cubicBezTo>
                  <a:cubicBezTo>
                    <a:pt x="1316144" y="340688"/>
                    <a:pt x="1329645" y="346732"/>
                    <a:pt x="1339417" y="356504"/>
                  </a:cubicBezTo>
                  <a:close/>
                  <a:moveTo>
                    <a:pt x="1172151" y="89463"/>
                  </a:moveTo>
                  <a:cubicBezTo>
                    <a:pt x="1191120" y="112475"/>
                    <a:pt x="1187842" y="146509"/>
                    <a:pt x="1164829" y="165478"/>
                  </a:cubicBezTo>
                  <a:cubicBezTo>
                    <a:pt x="1141817" y="184448"/>
                    <a:pt x="1107783" y="181170"/>
                    <a:pt x="1088814" y="158157"/>
                  </a:cubicBezTo>
                  <a:cubicBezTo>
                    <a:pt x="1069844" y="135144"/>
                    <a:pt x="1073122" y="101110"/>
                    <a:pt x="1096135" y="82141"/>
                  </a:cubicBezTo>
                  <a:cubicBezTo>
                    <a:pt x="1119148" y="63172"/>
                    <a:pt x="1153182" y="66450"/>
                    <a:pt x="1172151" y="89463"/>
                  </a:cubicBezTo>
                  <a:close/>
                  <a:moveTo>
                    <a:pt x="1586411" y="576804"/>
                  </a:moveTo>
                  <a:cubicBezTo>
                    <a:pt x="1598886" y="593751"/>
                    <a:pt x="1600775" y="617196"/>
                    <a:pt x="1589351" y="636426"/>
                  </a:cubicBezTo>
                  <a:cubicBezTo>
                    <a:pt x="1574118" y="662065"/>
                    <a:pt x="1540984" y="670502"/>
                    <a:pt x="1515345" y="655269"/>
                  </a:cubicBezTo>
                  <a:cubicBezTo>
                    <a:pt x="1489705" y="640036"/>
                    <a:pt x="1481269" y="606903"/>
                    <a:pt x="1496501" y="581263"/>
                  </a:cubicBezTo>
                  <a:cubicBezTo>
                    <a:pt x="1511734" y="555624"/>
                    <a:pt x="1544868" y="547187"/>
                    <a:pt x="1570507" y="562420"/>
                  </a:cubicBezTo>
                  <a:cubicBezTo>
                    <a:pt x="1576918" y="566228"/>
                    <a:pt x="1582252" y="571155"/>
                    <a:pt x="1586411" y="576804"/>
                  </a:cubicBezTo>
                  <a:close/>
                  <a:moveTo>
                    <a:pt x="1286836" y="157859"/>
                  </a:moveTo>
                  <a:cubicBezTo>
                    <a:pt x="1305805" y="180872"/>
                    <a:pt x="1302527" y="214906"/>
                    <a:pt x="1279514" y="233875"/>
                  </a:cubicBezTo>
                  <a:cubicBezTo>
                    <a:pt x="1256501" y="252844"/>
                    <a:pt x="1222468" y="249566"/>
                    <a:pt x="1203498" y="226554"/>
                  </a:cubicBezTo>
                  <a:cubicBezTo>
                    <a:pt x="1184529" y="203541"/>
                    <a:pt x="1187807" y="169507"/>
                    <a:pt x="1210820" y="150538"/>
                  </a:cubicBezTo>
                  <a:cubicBezTo>
                    <a:pt x="1233832" y="131569"/>
                    <a:pt x="1267866" y="134847"/>
                    <a:pt x="1286836" y="157859"/>
                  </a:cubicBezTo>
                  <a:close/>
                  <a:moveTo>
                    <a:pt x="1530332" y="451663"/>
                  </a:moveTo>
                  <a:cubicBezTo>
                    <a:pt x="1549302" y="474676"/>
                    <a:pt x="1546024" y="508709"/>
                    <a:pt x="1523011" y="527679"/>
                  </a:cubicBezTo>
                  <a:cubicBezTo>
                    <a:pt x="1499998" y="546648"/>
                    <a:pt x="1465964" y="543370"/>
                    <a:pt x="1446995" y="520357"/>
                  </a:cubicBezTo>
                  <a:cubicBezTo>
                    <a:pt x="1428026" y="497345"/>
                    <a:pt x="1431304" y="463311"/>
                    <a:pt x="1454317" y="444341"/>
                  </a:cubicBezTo>
                  <a:cubicBezTo>
                    <a:pt x="1477329" y="425372"/>
                    <a:pt x="1511363" y="428650"/>
                    <a:pt x="1530332" y="451663"/>
                  </a:cubicBezTo>
                  <a:close/>
                  <a:moveTo>
                    <a:pt x="1467442" y="344533"/>
                  </a:moveTo>
                  <a:cubicBezTo>
                    <a:pt x="1486411" y="367546"/>
                    <a:pt x="1483133" y="401579"/>
                    <a:pt x="1460120" y="420549"/>
                  </a:cubicBezTo>
                  <a:cubicBezTo>
                    <a:pt x="1437108" y="439518"/>
                    <a:pt x="1403074" y="436240"/>
                    <a:pt x="1384105" y="413227"/>
                  </a:cubicBezTo>
                  <a:cubicBezTo>
                    <a:pt x="1365135" y="390215"/>
                    <a:pt x="1368413" y="356181"/>
                    <a:pt x="1391426" y="337211"/>
                  </a:cubicBezTo>
                  <a:cubicBezTo>
                    <a:pt x="1414439" y="318242"/>
                    <a:pt x="1448473" y="321520"/>
                    <a:pt x="1467442" y="344533"/>
                  </a:cubicBezTo>
                  <a:close/>
                  <a:moveTo>
                    <a:pt x="1392276" y="243559"/>
                  </a:moveTo>
                  <a:cubicBezTo>
                    <a:pt x="1411245" y="266572"/>
                    <a:pt x="1407967" y="300606"/>
                    <a:pt x="1384955" y="319575"/>
                  </a:cubicBezTo>
                  <a:cubicBezTo>
                    <a:pt x="1361942" y="338544"/>
                    <a:pt x="1327908" y="335266"/>
                    <a:pt x="1308939" y="312254"/>
                  </a:cubicBezTo>
                  <a:cubicBezTo>
                    <a:pt x="1289970" y="289241"/>
                    <a:pt x="1293248" y="255207"/>
                    <a:pt x="1316260" y="236238"/>
                  </a:cubicBezTo>
                  <a:cubicBezTo>
                    <a:pt x="1339273" y="217269"/>
                    <a:pt x="1373307" y="220547"/>
                    <a:pt x="1392276" y="243559"/>
                  </a:cubicBezTo>
                  <a:close/>
                </a:path>
              </a:pathLst>
            </a:custGeom>
            <a:solidFill>
              <a:srgbClr val="321D16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7" name="Google Shape;2897;p19"/>
          <p:cNvGrpSpPr/>
          <p:nvPr/>
        </p:nvGrpSpPr>
        <p:grpSpPr>
          <a:xfrm flipH="1">
            <a:off x="10106233" y="835713"/>
            <a:ext cx="1244423" cy="1249825"/>
            <a:chOff x="8302868" y="1340770"/>
            <a:chExt cx="3569773" cy="3585270"/>
          </a:xfrm>
        </p:grpSpPr>
        <p:grpSp>
          <p:nvGrpSpPr>
            <p:cNvPr id="2898" name="Google Shape;2898;p19"/>
            <p:cNvGrpSpPr/>
            <p:nvPr/>
          </p:nvGrpSpPr>
          <p:grpSpPr>
            <a:xfrm>
              <a:off x="8302868" y="1340770"/>
              <a:ext cx="3569773" cy="3585270"/>
              <a:chOff x="8302868" y="1340770"/>
              <a:chExt cx="3569773" cy="3585270"/>
            </a:xfrm>
          </p:grpSpPr>
          <p:grpSp>
            <p:nvGrpSpPr>
              <p:cNvPr id="2899" name="Google Shape;2899;p19"/>
              <p:cNvGrpSpPr/>
              <p:nvPr/>
            </p:nvGrpSpPr>
            <p:grpSpPr>
              <a:xfrm>
                <a:off x="8302868" y="1340770"/>
                <a:ext cx="3569773" cy="3585270"/>
                <a:chOff x="1668151" y="66635"/>
                <a:chExt cx="3569773" cy="3585270"/>
              </a:xfrm>
            </p:grpSpPr>
            <p:sp>
              <p:nvSpPr>
                <p:cNvPr id="2900" name="Google Shape;2900;p19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1" name="Google Shape;2901;p19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2" name="Google Shape;2902;p19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3" name="Google Shape;2903;p19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4" name="Google Shape;2904;p19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5" name="Google Shape;2905;p19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6" name="Google Shape;2906;p19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7" name="Google Shape;2907;p19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8" name="Google Shape;2908;p19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9" name="Google Shape;2909;p19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0" name="Google Shape;2910;p19"/>
                <p:cNvSpPr/>
                <p:nvPr/>
              </p:nvSpPr>
              <p:spPr>
                <a:xfrm rot="-5218338">
                  <a:off x="3346600" y="2848376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1" name="Google Shape;2911;p19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2" name="Google Shape;2912;p19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3" name="Google Shape;2913;p19"/>
                <p:cNvSpPr/>
                <p:nvPr/>
              </p:nvSpPr>
              <p:spPr>
                <a:xfrm rot="8802174">
                  <a:off x="3628132" y="595118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4" name="Google Shape;2914;p19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5" name="Google Shape;2915;p19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6" name="Google Shape;2916;p19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7" name="Google Shape;2917;p19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8" name="Google Shape;2918;p19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9" name="Google Shape;2919;p19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0" name="Google Shape;2920;p19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1" name="Google Shape;2921;p19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2" name="Google Shape;2922;p19"/>
                <p:cNvSpPr/>
                <p:nvPr/>
              </p:nvSpPr>
              <p:spPr>
                <a:xfrm rot="3534393">
                  <a:off x="1863336" y="988430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3" name="Google Shape;2923;p19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24" name="Google Shape;2924;p19"/>
              <p:cNvGrpSpPr/>
              <p:nvPr/>
            </p:nvGrpSpPr>
            <p:grpSpPr>
              <a:xfrm rot="166391">
                <a:off x="8608485" y="1696827"/>
                <a:ext cx="2884899" cy="2897423"/>
                <a:chOff x="1668151" y="66635"/>
                <a:chExt cx="3569773" cy="3585270"/>
              </a:xfrm>
            </p:grpSpPr>
            <p:sp>
              <p:nvSpPr>
                <p:cNvPr id="2925" name="Google Shape;2925;p19"/>
                <p:cNvSpPr/>
                <p:nvPr/>
              </p:nvSpPr>
              <p:spPr>
                <a:xfrm rot="-1479776">
                  <a:off x="2074735" y="2491312"/>
                  <a:ext cx="1000154" cy="48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6" name="Google Shape;2926;p19"/>
                <p:cNvSpPr/>
                <p:nvPr/>
              </p:nvSpPr>
              <p:spPr>
                <a:xfrm rot="346586">
                  <a:off x="1719783" y="1912282"/>
                  <a:ext cx="999773" cy="486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7" name="Google Shape;2927;p19"/>
                <p:cNvSpPr/>
                <p:nvPr/>
              </p:nvSpPr>
              <p:spPr>
                <a:xfrm rot="2021404">
                  <a:off x="1719143" y="1262070"/>
                  <a:ext cx="999204" cy="486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8" name="Google Shape;2928;p19"/>
                <p:cNvSpPr/>
                <p:nvPr/>
              </p:nvSpPr>
              <p:spPr>
                <a:xfrm rot="3851728">
                  <a:off x="2071993" y="701051"/>
                  <a:ext cx="1000429" cy="48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9" name="Google Shape;2929;p19"/>
                <p:cNvSpPr/>
                <p:nvPr/>
              </p:nvSpPr>
              <p:spPr>
                <a:xfrm rot="6299900">
                  <a:off x="2660439" y="399445"/>
                  <a:ext cx="1000746" cy="48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0" name="Google Shape;2930;p19"/>
                <p:cNvSpPr/>
                <p:nvPr/>
              </p:nvSpPr>
              <p:spPr>
                <a:xfrm rot="7613328">
                  <a:off x="3249522" y="474900"/>
                  <a:ext cx="1000305" cy="486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1" name="Google Shape;2931;p19"/>
                <p:cNvSpPr/>
                <p:nvPr/>
              </p:nvSpPr>
              <p:spPr>
                <a:xfrm rot="9650889">
                  <a:off x="3855845" y="780169"/>
                  <a:ext cx="1000590" cy="487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2" name="Google Shape;2932;p19"/>
                <p:cNvSpPr/>
                <p:nvPr/>
              </p:nvSpPr>
              <p:spPr>
                <a:xfrm rot="-10085804">
                  <a:off x="4168334" y="1240057"/>
                  <a:ext cx="999697" cy="486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3" name="Google Shape;2933;p19"/>
                <p:cNvSpPr/>
                <p:nvPr/>
              </p:nvSpPr>
              <p:spPr>
                <a:xfrm rot="-8566271">
                  <a:off x="4191876" y="1852576"/>
                  <a:ext cx="1000655" cy="487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4" name="Google Shape;2934;p19"/>
                <p:cNvSpPr/>
                <p:nvPr/>
              </p:nvSpPr>
              <p:spPr>
                <a:xfrm rot="-6671212">
                  <a:off x="3890697" y="2402320"/>
                  <a:ext cx="999577" cy="48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5" name="Google Shape;2935;p19"/>
                <p:cNvSpPr/>
                <p:nvPr/>
              </p:nvSpPr>
              <p:spPr>
                <a:xfrm rot="-5218338">
                  <a:off x="3351578" y="2815208"/>
                  <a:ext cx="999391" cy="486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6" name="Google Shape;2936;p19"/>
                <p:cNvSpPr/>
                <p:nvPr/>
              </p:nvSpPr>
              <p:spPr>
                <a:xfrm rot="-3373878">
                  <a:off x="2621976" y="2816553"/>
                  <a:ext cx="1000120" cy="486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7" name="Google Shape;2937;p19"/>
                <p:cNvSpPr/>
                <p:nvPr/>
              </p:nvSpPr>
              <p:spPr>
                <a:xfrm rot="6905125">
                  <a:off x="2971018" y="379254"/>
                  <a:ext cx="999937" cy="486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8" name="Google Shape;2938;p19"/>
                <p:cNvSpPr/>
                <p:nvPr/>
              </p:nvSpPr>
              <p:spPr>
                <a:xfrm rot="8802174">
                  <a:off x="3608422" y="596073"/>
                  <a:ext cx="1000600" cy="487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9" name="Google Shape;2939;p19"/>
                <p:cNvSpPr/>
                <p:nvPr/>
              </p:nvSpPr>
              <p:spPr>
                <a:xfrm rot="10402049">
                  <a:off x="4017570" y="1022947"/>
                  <a:ext cx="999738" cy="48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0" name="Google Shape;2940;p19"/>
                <p:cNvSpPr/>
                <p:nvPr/>
              </p:nvSpPr>
              <p:spPr>
                <a:xfrm rot="-9607798">
                  <a:off x="4157561" y="1538956"/>
                  <a:ext cx="999782" cy="486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1" name="Google Shape;2941;p19"/>
                <p:cNvSpPr/>
                <p:nvPr/>
              </p:nvSpPr>
              <p:spPr>
                <a:xfrm rot="-7794869">
                  <a:off x="4062160" y="2114743"/>
                  <a:ext cx="1000067" cy="48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2" name="Google Shape;2942;p19"/>
                <p:cNvSpPr/>
                <p:nvPr/>
              </p:nvSpPr>
              <p:spPr>
                <a:xfrm rot="-5998508">
                  <a:off x="3635392" y="2627606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3" name="Google Shape;2943;p19"/>
                <p:cNvSpPr/>
                <p:nvPr/>
              </p:nvSpPr>
              <p:spPr>
                <a:xfrm rot="-3950732">
                  <a:off x="2976704" y="2852898"/>
                  <a:ext cx="999750" cy="486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4" name="Google Shape;2944;p19"/>
                <p:cNvSpPr/>
                <p:nvPr/>
              </p:nvSpPr>
              <p:spPr>
                <a:xfrm rot="-1799465">
                  <a:off x="2290334" y="2690417"/>
                  <a:ext cx="999915" cy="48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5" name="Google Shape;2945;p19"/>
                <p:cNvSpPr/>
                <p:nvPr/>
              </p:nvSpPr>
              <p:spPr>
                <a:xfrm rot="-795405">
                  <a:off x="1873442" y="2219049"/>
                  <a:ext cx="999897" cy="4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6" name="Google Shape;2946;p19"/>
                <p:cNvSpPr/>
                <p:nvPr/>
              </p:nvSpPr>
              <p:spPr>
                <a:xfrm rot="994893">
                  <a:off x="1732425" y="1620069"/>
                  <a:ext cx="999991" cy="48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7" name="Google Shape;2947;p19"/>
                <p:cNvSpPr/>
                <p:nvPr/>
              </p:nvSpPr>
              <p:spPr>
                <a:xfrm rot="3137938">
                  <a:off x="1876033" y="978713"/>
                  <a:ext cx="1000741" cy="487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8" name="Google Shape;2948;p19"/>
                <p:cNvSpPr/>
                <p:nvPr/>
              </p:nvSpPr>
              <p:spPr>
                <a:xfrm rot="5400000">
                  <a:off x="2343145" y="504955"/>
                  <a:ext cx="999645" cy="486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832" h="321192" extrusionOk="0">
                      <a:moveTo>
                        <a:pt x="13535" y="312750"/>
                      </a:moveTo>
                      <a:cubicBezTo>
                        <a:pt x="4439" y="311312"/>
                        <a:pt x="-1762" y="302768"/>
                        <a:pt x="-324" y="293681"/>
                      </a:cubicBezTo>
                      <a:cubicBezTo>
                        <a:pt x="19" y="291528"/>
                        <a:pt x="781" y="289461"/>
                        <a:pt x="1914" y="287604"/>
                      </a:cubicBezTo>
                      <a:cubicBezTo>
                        <a:pt x="39005" y="228159"/>
                        <a:pt x="86116" y="175590"/>
                        <a:pt x="141170" y="132251"/>
                      </a:cubicBezTo>
                      <a:cubicBezTo>
                        <a:pt x="215322" y="75740"/>
                        <a:pt x="300857" y="35991"/>
                        <a:pt x="391868" y="15761"/>
                      </a:cubicBezTo>
                      <a:cubicBezTo>
                        <a:pt x="475116" y="-3013"/>
                        <a:pt x="561204" y="-5566"/>
                        <a:pt x="645423" y="8236"/>
                      </a:cubicBezTo>
                      <a:cubicBezTo>
                        <a:pt x="654415" y="9674"/>
                        <a:pt x="660530" y="18123"/>
                        <a:pt x="659092" y="27105"/>
                      </a:cubicBezTo>
                      <a:cubicBezTo>
                        <a:pt x="658816" y="28867"/>
                        <a:pt x="658253" y="30563"/>
                        <a:pt x="657425" y="32143"/>
                      </a:cubicBezTo>
                      <a:cubicBezTo>
                        <a:pt x="625364" y="95170"/>
                        <a:pt x="580606" y="150882"/>
                        <a:pt x="525980" y="195783"/>
                      </a:cubicBezTo>
                      <a:cubicBezTo>
                        <a:pt x="417681" y="284080"/>
                        <a:pt x="302238" y="301701"/>
                        <a:pt x="232991" y="312274"/>
                      </a:cubicBezTo>
                      <a:cubicBezTo>
                        <a:pt x="160268" y="323323"/>
                        <a:pt x="86306" y="323485"/>
                        <a:pt x="13535" y="31275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88E1A"/>
                    </a:gs>
                    <a:gs pos="100000">
                      <a:srgbClr val="F0C12B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949" name="Google Shape;2949;p19"/>
            <p:cNvSpPr/>
            <p:nvPr/>
          </p:nvSpPr>
          <p:spPr>
            <a:xfrm>
              <a:off x="9243238" y="2324986"/>
              <a:ext cx="1589700" cy="1589700"/>
            </a:xfrm>
            <a:prstGeom prst="ellipse">
              <a:avLst/>
            </a:prstGeom>
            <a:solidFill>
              <a:srgbClr val="23140F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0" name="Google Shape;2950;p19"/>
            <p:cNvSpPr/>
            <p:nvPr/>
          </p:nvSpPr>
          <p:spPr>
            <a:xfrm rot="-3034774">
              <a:off x="9227648" y="2302866"/>
              <a:ext cx="1615499" cy="1614428"/>
            </a:xfrm>
            <a:custGeom>
              <a:avLst/>
              <a:gdLst/>
              <a:ahLst/>
              <a:cxnLst/>
              <a:rect l="l" t="t" r="r" b="b"/>
              <a:pathLst>
                <a:path w="1615514" h="1614443" extrusionOk="0">
                  <a:moveTo>
                    <a:pt x="330428" y="1326591"/>
                  </a:moveTo>
                  <a:cubicBezTo>
                    <a:pt x="334438" y="1332346"/>
                    <a:pt x="337387" y="1338982"/>
                    <a:pt x="338930" y="1346276"/>
                  </a:cubicBezTo>
                  <a:cubicBezTo>
                    <a:pt x="345104" y="1375454"/>
                    <a:pt x="326455" y="1404112"/>
                    <a:pt x="297278" y="1410285"/>
                  </a:cubicBezTo>
                  <a:cubicBezTo>
                    <a:pt x="268101" y="1416458"/>
                    <a:pt x="239443" y="1397809"/>
                    <a:pt x="233269" y="1368632"/>
                  </a:cubicBezTo>
                  <a:cubicBezTo>
                    <a:pt x="227096" y="1339455"/>
                    <a:pt x="245745" y="1310797"/>
                    <a:pt x="274922" y="1304624"/>
                  </a:cubicBezTo>
                  <a:cubicBezTo>
                    <a:pt x="296805" y="1299994"/>
                    <a:pt x="318395" y="1309326"/>
                    <a:pt x="330428" y="1326591"/>
                  </a:cubicBezTo>
                  <a:close/>
                  <a:moveTo>
                    <a:pt x="252760" y="1223240"/>
                  </a:moveTo>
                  <a:cubicBezTo>
                    <a:pt x="256771" y="1228994"/>
                    <a:pt x="259720" y="1235631"/>
                    <a:pt x="261263" y="1242925"/>
                  </a:cubicBezTo>
                  <a:cubicBezTo>
                    <a:pt x="267436" y="1272103"/>
                    <a:pt x="248788" y="1300761"/>
                    <a:pt x="219610" y="1306934"/>
                  </a:cubicBezTo>
                  <a:cubicBezTo>
                    <a:pt x="190433" y="1313107"/>
                    <a:pt x="161775" y="1294458"/>
                    <a:pt x="155602" y="1265281"/>
                  </a:cubicBezTo>
                  <a:cubicBezTo>
                    <a:pt x="149429" y="1236104"/>
                    <a:pt x="168077" y="1207446"/>
                    <a:pt x="197255" y="1201273"/>
                  </a:cubicBezTo>
                  <a:cubicBezTo>
                    <a:pt x="219137" y="1196643"/>
                    <a:pt x="240728" y="1205975"/>
                    <a:pt x="252760" y="1223240"/>
                  </a:cubicBezTo>
                  <a:close/>
                  <a:moveTo>
                    <a:pt x="427646" y="1411548"/>
                  </a:moveTo>
                  <a:cubicBezTo>
                    <a:pt x="431657" y="1417303"/>
                    <a:pt x="434606" y="1423939"/>
                    <a:pt x="436149" y="1431234"/>
                  </a:cubicBezTo>
                  <a:cubicBezTo>
                    <a:pt x="442322" y="1460411"/>
                    <a:pt x="423673" y="1489069"/>
                    <a:pt x="394496" y="1495242"/>
                  </a:cubicBezTo>
                  <a:cubicBezTo>
                    <a:pt x="365319" y="1501415"/>
                    <a:pt x="336661" y="1482767"/>
                    <a:pt x="330488" y="1453589"/>
                  </a:cubicBezTo>
                  <a:cubicBezTo>
                    <a:pt x="324314" y="1424412"/>
                    <a:pt x="342963" y="1395754"/>
                    <a:pt x="372140" y="1389581"/>
                  </a:cubicBezTo>
                  <a:cubicBezTo>
                    <a:pt x="394023" y="1384951"/>
                    <a:pt x="415614" y="1394283"/>
                    <a:pt x="427646" y="1411548"/>
                  </a:cubicBezTo>
                  <a:close/>
                  <a:moveTo>
                    <a:pt x="182720" y="1109552"/>
                  </a:moveTo>
                  <a:cubicBezTo>
                    <a:pt x="186730" y="1115307"/>
                    <a:pt x="189679" y="1121943"/>
                    <a:pt x="191222" y="1129238"/>
                  </a:cubicBezTo>
                  <a:cubicBezTo>
                    <a:pt x="197396" y="1158415"/>
                    <a:pt x="178747" y="1187073"/>
                    <a:pt x="149570" y="1193246"/>
                  </a:cubicBezTo>
                  <a:cubicBezTo>
                    <a:pt x="120393" y="1199419"/>
                    <a:pt x="91735" y="1180770"/>
                    <a:pt x="85562" y="1151593"/>
                  </a:cubicBezTo>
                  <a:cubicBezTo>
                    <a:pt x="79388" y="1122416"/>
                    <a:pt x="98037" y="1093758"/>
                    <a:pt x="127214" y="1087585"/>
                  </a:cubicBezTo>
                  <a:cubicBezTo>
                    <a:pt x="149097" y="1082955"/>
                    <a:pt x="170687" y="1092287"/>
                    <a:pt x="182720" y="1109552"/>
                  </a:cubicBezTo>
                  <a:close/>
                  <a:moveTo>
                    <a:pt x="531090" y="1474543"/>
                  </a:moveTo>
                  <a:cubicBezTo>
                    <a:pt x="539438" y="1485557"/>
                    <a:pt x="543584" y="1499755"/>
                    <a:pt x="541550" y="1514527"/>
                  </a:cubicBezTo>
                  <a:cubicBezTo>
                    <a:pt x="537482" y="1544071"/>
                    <a:pt x="510233" y="1564725"/>
                    <a:pt x="480689" y="1560657"/>
                  </a:cubicBezTo>
                  <a:cubicBezTo>
                    <a:pt x="451144" y="1556589"/>
                    <a:pt x="430491" y="1529340"/>
                    <a:pt x="434559" y="1499795"/>
                  </a:cubicBezTo>
                  <a:cubicBezTo>
                    <a:pt x="438627" y="1470251"/>
                    <a:pt x="465876" y="1449598"/>
                    <a:pt x="495420" y="1453666"/>
                  </a:cubicBezTo>
                  <a:cubicBezTo>
                    <a:pt x="510193" y="1455700"/>
                    <a:pt x="522742" y="1463529"/>
                    <a:pt x="531090" y="1474543"/>
                  </a:cubicBezTo>
                  <a:close/>
                  <a:moveTo>
                    <a:pt x="128878" y="984799"/>
                  </a:moveTo>
                  <a:cubicBezTo>
                    <a:pt x="132889" y="990553"/>
                    <a:pt x="135838" y="997190"/>
                    <a:pt x="137381" y="1004484"/>
                  </a:cubicBezTo>
                  <a:cubicBezTo>
                    <a:pt x="143554" y="1033662"/>
                    <a:pt x="124906" y="1062320"/>
                    <a:pt x="95728" y="1068493"/>
                  </a:cubicBezTo>
                  <a:cubicBezTo>
                    <a:pt x="66551" y="1074666"/>
                    <a:pt x="37893" y="1056017"/>
                    <a:pt x="31720" y="1026840"/>
                  </a:cubicBezTo>
                  <a:cubicBezTo>
                    <a:pt x="25547" y="997663"/>
                    <a:pt x="44195" y="969005"/>
                    <a:pt x="73373" y="962832"/>
                  </a:cubicBezTo>
                  <a:cubicBezTo>
                    <a:pt x="95255" y="958202"/>
                    <a:pt x="116846" y="967534"/>
                    <a:pt x="128878" y="984799"/>
                  </a:cubicBezTo>
                  <a:close/>
                  <a:moveTo>
                    <a:pt x="390423" y="1223235"/>
                  </a:moveTo>
                  <a:cubicBezTo>
                    <a:pt x="400195" y="1233008"/>
                    <a:pt x="406239" y="1246507"/>
                    <a:pt x="406239" y="1261418"/>
                  </a:cubicBezTo>
                  <a:cubicBezTo>
                    <a:pt x="406239" y="1291242"/>
                    <a:pt x="382062" y="1315419"/>
                    <a:pt x="352239" y="1315419"/>
                  </a:cubicBezTo>
                  <a:cubicBezTo>
                    <a:pt x="322416" y="1315418"/>
                    <a:pt x="298239" y="1291241"/>
                    <a:pt x="298239" y="1261418"/>
                  </a:cubicBezTo>
                  <a:cubicBezTo>
                    <a:pt x="298239" y="1231595"/>
                    <a:pt x="322416" y="1207418"/>
                    <a:pt x="352239" y="1207418"/>
                  </a:cubicBezTo>
                  <a:cubicBezTo>
                    <a:pt x="367150" y="1207418"/>
                    <a:pt x="380651" y="1213463"/>
                    <a:pt x="390423" y="1223235"/>
                  </a:cubicBezTo>
                  <a:close/>
                  <a:moveTo>
                    <a:pt x="315284" y="1118487"/>
                  </a:moveTo>
                  <a:cubicBezTo>
                    <a:pt x="325057" y="1128260"/>
                    <a:pt x="331101" y="1141759"/>
                    <a:pt x="331101" y="1156670"/>
                  </a:cubicBezTo>
                  <a:cubicBezTo>
                    <a:pt x="331101" y="1186494"/>
                    <a:pt x="306924" y="1210671"/>
                    <a:pt x="277101" y="1210671"/>
                  </a:cubicBezTo>
                  <a:cubicBezTo>
                    <a:pt x="247277" y="1210670"/>
                    <a:pt x="223100" y="1186493"/>
                    <a:pt x="223101" y="1156671"/>
                  </a:cubicBezTo>
                  <a:cubicBezTo>
                    <a:pt x="223101" y="1126847"/>
                    <a:pt x="247277" y="1102670"/>
                    <a:pt x="277100" y="1102670"/>
                  </a:cubicBezTo>
                  <a:cubicBezTo>
                    <a:pt x="292012" y="1102671"/>
                    <a:pt x="305512" y="1108715"/>
                    <a:pt x="315284" y="1118487"/>
                  </a:cubicBezTo>
                  <a:close/>
                  <a:moveTo>
                    <a:pt x="108942" y="860509"/>
                  </a:moveTo>
                  <a:cubicBezTo>
                    <a:pt x="112952" y="866263"/>
                    <a:pt x="115901" y="872900"/>
                    <a:pt x="117445" y="880194"/>
                  </a:cubicBezTo>
                  <a:cubicBezTo>
                    <a:pt x="123618" y="909372"/>
                    <a:pt x="104969" y="938030"/>
                    <a:pt x="75792" y="944203"/>
                  </a:cubicBezTo>
                  <a:cubicBezTo>
                    <a:pt x="46615" y="950376"/>
                    <a:pt x="17957" y="931727"/>
                    <a:pt x="11784" y="902550"/>
                  </a:cubicBezTo>
                  <a:cubicBezTo>
                    <a:pt x="5610" y="873373"/>
                    <a:pt x="24259" y="844715"/>
                    <a:pt x="53436" y="838542"/>
                  </a:cubicBezTo>
                  <a:cubicBezTo>
                    <a:pt x="75319" y="833912"/>
                    <a:pt x="96910" y="843244"/>
                    <a:pt x="108942" y="860509"/>
                  </a:cubicBezTo>
                  <a:close/>
                  <a:moveTo>
                    <a:pt x="659577" y="1510809"/>
                  </a:moveTo>
                  <a:cubicBezTo>
                    <a:pt x="667925" y="1521823"/>
                    <a:pt x="672071" y="1536021"/>
                    <a:pt x="670037" y="1550793"/>
                  </a:cubicBezTo>
                  <a:cubicBezTo>
                    <a:pt x="665969" y="1580338"/>
                    <a:pt x="638721" y="1600991"/>
                    <a:pt x="609176" y="1596923"/>
                  </a:cubicBezTo>
                  <a:cubicBezTo>
                    <a:pt x="579632" y="1592855"/>
                    <a:pt x="558979" y="1565606"/>
                    <a:pt x="563047" y="1536061"/>
                  </a:cubicBezTo>
                  <a:cubicBezTo>
                    <a:pt x="567115" y="1506517"/>
                    <a:pt x="594364" y="1485864"/>
                    <a:pt x="623908" y="1489932"/>
                  </a:cubicBezTo>
                  <a:cubicBezTo>
                    <a:pt x="638680" y="1491967"/>
                    <a:pt x="651230" y="1499795"/>
                    <a:pt x="659577" y="1510809"/>
                  </a:cubicBezTo>
                  <a:close/>
                  <a:moveTo>
                    <a:pt x="253446" y="1011180"/>
                  </a:moveTo>
                  <a:cubicBezTo>
                    <a:pt x="263219" y="1020953"/>
                    <a:pt x="269263" y="1034452"/>
                    <a:pt x="269263" y="1049363"/>
                  </a:cubicBezTo>
                  <a:cubicBezTo>
                    <a:pt x="269263" y="1079187"/>
                    <a:pt x="245086" y="1103364"/>
                    <a:pt x="215263" y="1103364"/>
                  </a:cubicBezTo>
                  <a:cubicBezTo>
                    <a:pt x="185440" y="1103363"/>
                    <a:pt x="161263" y="1079186"/>
                    <a:pt x="161263" y="1049364"/>
                  </a:cubicBezTo>
                  <a:cubicBezTo>
                    <a:pt x="161263" y="1019540"/>
                    <a:pt x="185440" y="995363"/>
                    <a:pt x="215263" y="995363"/>
                  </a:cubicBezTo>
                  <a:cubicBezTo>
                    <a:pt x="230174" y="995363"/>
                    <a:pt x="243674" y="1001408"/>
                    <a:pt x="253446" y="1011180"/>
                  </a:cubicBezTo>
                  <a:close/>
                  <a:moveTo>
                    <a:pt x="504711" y="1280305"/>
                  </a:moveTo>
                  <a:cubicBezTo>
                    <a:pt x="514484" y="1290078"/>
                    <a:pt x="520528" y="1303577"/>
                    <a:pt x="520528" y="1318488"/>
                  </a:cubicBezTo>
                  <a:cubicBezTo>
                    <a:pt x="520528" y="1348312"/>
                    <a:pt x="496351" y="1372489"/>
                    <a:pt x="466528" y="1372489"/>
                  </a:cubicBezTo>
                  <a:cubicBezTo>
                    <a:pt x="436704" y="1372488"/>
                    <a:pt x="412527" y="1348311"/>
                    <a:pt x="412528" y="1318489"/>
                  </a:cubicBezTo>
                  <a:cubicBezTo>
                    <a:pt x="412528" y="1288665"/>
                    <a:pt x="436705" y="1264488"/>
                    <a:pt x="466527" y="1264488"/>
                  </a:cubicBezTo>
                  <a:cubicBezTo>
                    <a:pt x="481439" y="1264488"/>
                    <a:pt x="494939" y="1270533"/>
                    <a:pt x="504711" y="1280305"/>
                  </a:cubicBezTo>
                  <a:close/>
                  <a:moveTo>
                    <a:pt x="598729" y="1348482"/>
                  </a:moveTo>
                  <a:cubicBezTo>
                    <a:pt x="608501" y="1358254"/>
                    <a:pt x="614545" y="1371754"/>
                    <a:pt x="614545" y="1386666"/>
                  </a:cubicBezTo>
                  <a:cubicBezTo>
                    <a:pt x="614545" y="1416489"/>
                    <a:pt x="590368" y="1440666"/>
                    <a:pt x="560545" y="1440666"/>
                  </a:cubicBezTo>
                  <a:cubicBezTo>
                    <a:pt x="530722" y="1440665"/>
                    <a:pt x="506545" y="1416488"/>
                    <a:pt x="506545" y="1386666"/>
                  </a:cubicBezTo>
                  <a:cubicBezTo>
                    <a:pt x="506545" y="1356843"/>
                    <a:pt x="530722" y="1332666"/>
                    <a:pt x="560545" y="1332665"/>
                  </a:cubicBezTo>
                  <a:cubicBezTo>
                    <a:pt x="575457" y="1332666"/>
                    <a:pt x="588957" y="1338710"/>
                    <a:pt x="598729" y="1348482"/>
                  </a:cubicBezTo>
                  <a:close/>
                  <a:moveTo>
                    <a:pt x="90635" y="727857"/>
                  </a:moveTo>
                  <a:cubicBezTo>
                    <a:pt x="106098" y="742132"/>
                    <a:pt x="112398" y="764794"/>
                    <a:pt x="104826" y="785841"/>
                  </a:cubicBezTo>
                  <a:cubicBezTo>
                    <a:pt x="94730" y="813902"/>
                    <a:pt x="63797" y="828468"/>
                    <a:pt x="35735" y="818373"/>
                  </a:cubicBezTo>
                  <a:cubicBezTo>
                    <a:pt x="7672" y="808277"/>
                    <a:pt x="-6893" y="777343"/>
                    <a:pt x="3202" y="749281"/>
                  </a:cubicBezTo>
                  <a:cubicBezTo>
                    <a:pt x="13298" y="721219"/>
                    <a:pt x="44232" y="706653"/>
                    <a:pt x="72294" y="716749"/>
                  </a:cubicBezTo>
                  <a:cubicBezTo>
                    <a:pt x="79309" y="719272"/>
                    <a:pt x="85481" y="723099"/>
                    <a:pt x="90635" y="727857"/>
                  </a:cubicBezTo>
                  <a:close/>
                  <a:moveTo>
                    <a:pt x="228755" y="892862"/>
                  </a:moveTo>
                  <a:cubicBezTo>
                    <a:pt x="238528" y="902635"/>
                    <a:pt x="244571" y="916134"/>
                    <a:pt x="244571" y="931046"/>
                  </a:cubicBezTo>
                  <a:cubicBezTo>
                    <a:pt x="244571" y="960869"/>
                    <a:pt x="220394" y="985046"/>
                    <a:pt x="190572" y="985046"/>
                  </a:cubicBezTo>
                  <a:cubicBezTo>
                    <a:pt x="160748" y="985045"/>
                    <a:pt x="136571" y="960868"/>
                    <a:pt x="136571" y="931046"/>
                  </a:cubicBezTo>
                  <a:cubicBezTo>
                    <a:pt x="136571" y="901223"/>
                    <a:pt x="160748" y="877046"/>
                    <a:pt x="190571" y="877045"/>
                  </a:cubicBezTo>
                  <a:cubicBezTo>
                    <a:pt x="205483" y="877046"/>
                    <a:pt x="218983" y="883090"/>
                    <a:pt x="228755" y="892862"/>
                  </a:cubicBezTo>
                  <a:close/>
                  <a:moveTo>
                    <a:pt x="788186" y="1524298"/>
                  </a:moveTo>
                  <a:cubicBezTo>
                    <a:pt x="796535" y="1535313"/>
                    <a:pt x="800681" y="1549511"/>
                    <a:pt x="798647" y="1564283"/>
                  </a:cubicBezTo>
                  <a:cubicBezTo>
                    <a:pt x="794579" y="1593827"/>
                    <a:pt x="767330" y="1614480"/>
                    <a:pt x="737785" y="1610412"/>
                  </a:cubicBezTo>
                  <a:cubicBezTo>
                    <a:pt x="708241" y="1606344"/>
                    <a:pt x="687588" y="1579095"/>
                    <a:pt x="691656" y="1549551"/>
                  </a:cubicBezTo>
                  <a:cubicBezTo>
                    <a:pt x="695724" y="1520007"/>
                    <a:pt x="722973" y="1499353"/>
                    <a:pt x="752517" y="1503422"/>
                  </a:cubicBezTo>
                  <a:cubicBezTo>
                    <a:pt x="767289" y="1505455"/>
                    <a:pt x="779839" y="1513285"/>
                    <a:pt x="788186" y="1524298"/>
                  </a:cubicBezTo>
                  <a:close/>
                  <a:moveTo>
                    <a:pt x="487058" y="1139380"/>
                  </a:moveTo>
                  <a:cubicBezTo>
                    <a:pt x="496830" y="1149152"/>
                    <a:pt x="502875" y="1162652"/>
                    <a:pt x="502875" y="1177563"/>
                  </a:cubicBezTo>
                  <a:cubicBezTo>
                    <a:pt x="502875" y="1207386"/>
                    <a:pt x="478698" y="1231563"/>
                    <a:pt x="448875" y="1231564"/>
                  </a:cubicBezTo>
                  <a:cubicBezTo>
                    <a:pt x="419051" y="1231563"/>
                    <a:pt x="394874" y="1207386"/>
                    <a:pt x="394875" y="1177563"/>
                  </a:cubicBezTo>
                  <a:cubicBezTo>
                    <a:pt x="394875" y="1147740"/>
                    <a:pt x="419052" y="1123563"/>
                    <a:pt x="448875" y="1123563"/>
                  </a:cubicBezTo>
                  <a:cubicBezTo>
                    <a:pt x="463786" y="1123563"/>
                    <a:pt x="477286" y="1129608"/>
                    <a:pt x="487058" y="1139380"/>
                  </a:cubicBezTo>
                  <a:close/>
                  <a:moveTo>
                    <a:pt x="709619" y="1392947"/>
                  </a:moveTo>
                  <a:cubicBezTo>
                    <a:pt x="719392" y="1402720"/>
                    <a:pt x="725436" y="1416220"/>
                    <a:pt x="725435" y="1431131"/>
                  </a:cubicBezTo>
                  <a:cubicBezTo>
                    <a:pt x="725436" y="1460954"/>
                    <a:pt x="701259" y="1485131"/>
                    <a:pt x="671436" y="1485131"/>
                  </a:cubicBezTo>
                  <a:cubicBezTo>
                    <a:pt x="641612" y="1485131"/>
                    <a:pt x="617435" y="1460954"/>
                    <a:pt x="617436" y="1431131"/>
                  </a:cubicBezTo>
                  <a:cubicBezTo>
                    <a:pt x="617435" y="1401308"/>
                    <a:pt x="641612" y="1377131"/>
                    <a:pt x="671435" y="1377131"/>
                  </a:cubicBezTo>
                  <a:cubicBezTo>
                    <a:pt x="686347" y="1377131"/>
                    <a:pt x="699847" y="1383175"/>
                    <a:pt x="709619" y="1392947"/>
                  </a:cubicBezTo>
                  <a:close/>
                  <a:moveTo>
                    <a:pt x="424609" y="1043780"/>
                  </a:moveTo>
                  <a:cubicBezTo>
                    <a:pt x="434381" y="1053553"/>
                    <a:pt x="440425" y="1067052"/>
                    <a:pt x="440425" y="1081964"/>
                  </a:cubicBezTo>
                  <a:cubicBezTo>
                    <a:pt x="440425" y="1111787"/>
                    <a:pt x="416248" y="1135964"/>
                    <a:pt x="386425" y="1135964"/>
                  </a:cubicBezTo>
                  <a:cubicBezTo>
                    <a:pt x="356602" y="1135964"/>
                    <a:pt x="332425" y="1111787"/>
                    <a:pt x="332425" y="1081964"/>
                  </a:cubicBezTo>
                  <a:cubicBezTo>
                    <a:pt x="332425" y="1052141"/>
                    <a:pt x="356602" y="1027964"/>
                    <a:pt x="386425" y="1027964"/>
                  </a:cubicBezTo>
                  <a:cubicBezTo>
                    <a:pt x="401337" y="1027964"/>
                    <a:pt x="414837" y="1034008"/>
                    <a:pt x="424609" y="1043780"/>
                  </a:cubicBezTo>
                  <a:close/>
                  <a:moveTo>
                    <a:pt x="366398" y="930681"/>
                  </a:moveTo>
                  <a:cubicBezTo>
                    <a:pt x="376171" y="940454"/>
                    <a:pt x="382215" y="953954"/>
                    <a:pt x="382215" y="968865"/>
                  </a:cubicBezTo>
                  <a:cubicBezTo>
                    <a:pt x="382215" y="998688"/>
                    <a:pt x="358038" y="1022865"/>
                    <a:pt x="328215" y="1022865"/>
                  </a:cubicBezTo>
                  <a:cubicBezTo>
                    <a:pt x="298391" y="1022865"/>
                    <a:pt x="274214" y="998688"/>
                    <a:pt x="274215" y="968865"/>
                  </a:cubicBezTo>
                  <a:cubicBezTo>
                    <a:pt x="274215" y="939042"/>
                    <a:pt x="298391" y="914865"/>
                    <a:pt x="328214" y="914865"/>
                  </a:cubicBezTo>
                  <a:cubicBezTo>
                    <a:pt x="343126" y="914865"/>
                    <a:pt x="356626" y="920909"/>
                    <a:pt x="366398" y="930681"/>
                  </a:cubicBezTo>
                  <a:close/>
                  <a:moveTo>
                    <a:pt x="233998" y="766678"/>
                  </a:moveTo>
                  <a:cubicBezTo>
                    <a:pt x="243770" y="776451"/>
                    <a:pt x="249814" y="789950"/>
                    <a:pt x="249814" y="804862"/>
                  </a:cubicBezTo>
                  <a:cubicBezTo>
                    <a:pt x="249814" y="834685"/>
                    <a:pt x="225637" y="858862"/>
                    <a:pt x="195814" y="858862"/>
                  </a:cubicBezTo>
                  <a:cubicBezTo>
                    <a:pt x="165991" y="858861"/>
                    <a:pt x="141814" y="834684"/>
                    <a:pt x="141814" y="804862"/>
                  </a:cubicBezTo>
                  <a:cubicBezTo>
                    <a:pt x="141814" y="775039"/>
                    <a:pt x="165991" y="750862"/>
                    <a:pt x="195814" y="750861"/>
                  </a:cubicBezTo>
                  <a:cubicBezTo>
                    <a:pt x="210726" y="750862"/>
                    <a:pt x="224226" y="756906"/>
                    <a:pt x="233998" y="766678"/>
                  </a:cubicBezTo>
                  <a:close/>
                  <a:moveTo>
                    <a:pt x="590271" y="1197175"/>
                  </a:moveTo>
                  <a:cubicBezTo>
                    <a:pt x="600043" y="1206947"/>
                    <a:pt x="606088" y="1220447"/>
                    <a:pt x="606088" y="1235359"/>
                  </a:cubicBezTo>
                  <a:cubicBezTo>
                    <a:pt x="606088" y="1265182"/>
                    <a:pt x="581911" y="1289359"/>
                    <a:pt x="552088" y="1289359"/>
                  </a:cubicBezTo>
                  <a:cubicBezTo>
                    <a:pt x="522265" y="1289358"/>
                    <a:pt x="498087" y="1265181"/>
                    <a:pt x="498088" y="1235359"/>
                  </a:cubicBezTo>
                  <a:cubicBezTo>
                    <a:pt x="498088" y="1205536"/>
                    <a:pt x="522265" y="1181359"/>
                    <a:pt x="552088" y="1181359"/>
                  </a:cubicBezTo>
                  <a:cubicBezTo>
                    <a:pt x="566999" y="1181359"/>
                    <a:pt x="580499" y="1187403"/>
                    <a:pt x="590271" y="1197175"/>
                  </a:cubicBezTo>
                  <a:close/>
                  <a:moveTo>
                    <a:pt x="105784" y="594507"/>
                  </a:moveTo>
                  <a:cubicBezTo>
                    <a:pt x="121246" y="608781"/>
                    <a:pt x="127546" y="631443"/>
                    <a:pt x="119975" y="652490"/>
                  </a:cubicBezTo>
                  <a:cubicBezTo>
                    <a:pt x="109879" y="680552"/>
                    <a:pt x="78946" y="695118"/>
                    <a:pt x="50884" y="685023"/>
                  </a:cubicBezTo>
                  <a:cubicBezTo>
                    <a:pt x="22821" y="674927"/>
                    <a:pt x="8256" y="643993"/>
                    <a:pt x="18351" y="615931"/>
                  </a:cubicBezTo>
                  <a:cubicBezTo>
                    <a:pt x="28447" y="587868"/>
                    <a:pt x="59380" y="573303"/>
                    <a:pt x="87443" y="583398"/>
                  </a:cubicBezTo>
                  <a:cubicBezTo>
                    <a:pt x="94458" y="585922"/>
                    <a:pt x="100630" y="589748"/>
                    <a:pt x="105784" y="594507"/>
                  </a:cubicBezTo>
                  <a:close/>
                  <a:moveTo>
                    <a:pt x="693169" y="1260833"/>
                  </a:moveTo>
                  <a:cubicBezTo>
                    <a:pt x="702942" y="1270606"/>
                    <a:pt x="708986" y="1284105"/>
                    <a:pt x="708985" y="1299017"/>
                  </a:cubicBezTo>
                  <a:cubicBezTo>
                    <a:pt x="708986" y="1328840"/>
                    <a:pt x="684809" y="1353017"/>
                    <a:pt x="654986" y="1353017"/>
                  </a:cubicBezTo>
                  <a:cubicBezTo>
                    <a:pt x="625162" y="1353016"/>
                    <a:pt x="600985" y="1328839"/>
                    <a:pt x="600986" y="1299017"/>
                  </a:cubicBezTo>
                  <a:cubicBezTo>
                    <a:pt x="600985" y="1269194"/>
                    <a:pt x="625162" y="1245017"/>
                    <a:pt x="654985" y="1245016"/>
                  </a:cubicBezTo>
                  <a:cubicBezTo>
                    <a:pt x="669897" y="1245017"/>
                    <a:pt x="683397" y="1251061"/>
                    <a:pt x="693169" y="1260833"/>
                  </a:cubicBezTo>
                  <a:close/>
                  <a:moveTo>
                    <a:pt x="916312" y="1527819"/>
                  </a:moveTo>
                  <a:cubicBezTo>
                    <a:pt x="924660" y="1538833"/>
                    <a:pt x="928807" y="1553031"/>
                    <a:pt x="926773" y="1567803"/>
                  </a:cubicBezTo>
                  <a:cubicBezTo>
                    <a:pt x="922704" y="1597347"/>
                    <a:pt x="895456" y="1618001"/>
                    <a:pt x="865911" y="1613932"/>
                  </a:cubicBezTo>
                  <a:cubicBezTo>
                    <a:pt x="836367" y="1609864"/>
                    <a:pt x="815714" y="1582615"/>
                    <a:pt x="819782" y="1553071"/>
                  </a:cubicBezTo>
                  <a:cubicBezTo>
                    <a:pt x="823850" y="1523527"/>
                    <a:pt x="851099" y="1502874"/>
                    <a:pt x="880643" y="1506942"/>
                  </a:cubicBezTo>
                  <a:cubicBezTo>
                    <a:pt x="895416" y="1508976"/>
                    <a:pt x="907965" y="1516805"/>
                    <a:pt x="916312" y="1527819"/>
                  </a:cubicBezTo>
                  <a:close/>
                  <a:moveTo>
                    <a:pt x="834969" y="1398878"/>
                  </a:moveTo>
                  <a:cubicBezTo>
                    <a:pt x="844742" y="1408651"/>
                    <a:pt x="850786" y="1422150"/>
                    <a:pt x="850785" y="1437061"/>
                  </a:cubicBezTo>
                  <a:cubicBezTo>
                    <a:pt x="850786" y="1466885"/>
                    <a:pt x="826609" y="1491062"/>
                    <a:pt x="796786" y="1491062"/>
                  </a:cubicBezTo>
                  <a:cubicBezTo>
                    <a:pt x="766962" y="1491061"/>
                    <a:pt x="742785" y="1466884"/>
                    <a:pt x="742786" y="1437062"/>
                  </a:cubicBezTo>
                  <a:cubicBezTo>
                    <a:pt x="742785" y="1407238"/>
                    <a:pt x="766962" y="1383061"/>
                    <a:pt x="796785" y="1383061"/>
                  </a:cubicBezTo>
                  <a:cubicBezTo>
                    <a:pt x="811697" y="1383061"/>
                    <a:pt x="825197" y="1389106"/>
                    <a:pt x="834969" y="1398878"/>
                  </a:cubicBezTo>
                  <a:close/>
                  <a:moveTo>
                    <a:pt x="355005" y="809803"/>
                  </a:moveTo>
                  <a:cubicBezTo>
                    <a:pt x="364778" y="819576"/>
                    <a:pt x="370822" y="833076"/>
                    <a:pt x="370821" y="847987"/>
                  </a:cubicBezTo>
                  <a:cubicBezTo>
                    <a:pt x="370822" y="877810"/>
                    <a:pt x="346645" y="901987"/>
                    <a:pt x="316822" y="901987"/>
                  </a:cubicBezTo>
                  <a:cubicBezTo>
                    <a:pt x="286998" y="901987"/>
                    <a:pt x="262821" y="877810"/>
                    <a:pt x="262822" y="847987"/>
                  </a:cubicBezTo>
                  <a:cubicBezTo>
                    <a:pt x="262821" y="818164"/>
                    <a:pt x="286998" y="793987"/>
                    <a:pt x="316821" y="793987"/>
                  </a:cubicBezTo>
                  <a:cubicBezTo>
                    <a:pt x="331733" y="793987"/>
                    <a:pt x="345233" y="800031"/>
                    <a:pt x="355005" y="809803"/>
                  </a:cubicBezTo>
                  <a:close/>
                  <a:moveTo>
                    <a:pt x="555591" y="1031064"/>
                  </a:moveTo>
                  <a:cubicBezTo>
                    <a:pt x="565363" y="1040837"/>
                    <a:pt x="571407" y="1054337"/>
                    <a:pt x="571407" y="1069248"/>
                  </a:cubicBezTo>
                  <a:cubicBezTo>
                    <a:pt x="571407" y="1099071"/>
                    <a:pt x="547230" y="1123248"/>
                    <a:pt x="517407" y="1123248"/>
                  </a:cubicBezTo>
                  <a:cubicBezTo>
                    <a:pt x="487584" y="1123248"/>
                    <a:pt x="463407" y="1099071"/>
                    <a:pt x="463407" y="1069248"/>
                  </a:cubicBezTo>
                  <a:cubicBezTo>
                    <a:pt x="463407" y="1039425"/>
                    <a:pt x="487584" y="1015248"/>
                    <a:pt x="517407" y="1015248"/>
                  </a:cubicBezTo>
                  <a:cubicBezTo>
                    <a:pt x="532318" y="1015248"/>
                    <a:pt x="545819" y="1021292"/>
                    <a:pt x="555591" y="1031064"/>
                  </a:cubicBezTo>
                  <a:close/>
                  <a:moveTo>
                    <a:pt x="487078" y="929258"/>
                  </a:moveTo>
                  <a:cubicBezTo>
                    <a:pt x="496851" y="939031"/>
                    <a:pt x="502895" y="952530"/>
                    <a:pt x="502894" y="967441"/>
                  </a:cubicBezTo>
                  <a:cubicBezTo>
                    <a:pt x="502895" y="997265"/>
                    <a:pt x="478718" y="1021442"/>
                    <a:pt x="448895" y="1021442"/>
                  </a:cubicBezTo>
                  <a:cubicBezTo>
                    <a:pt x="419071" y="1021441"/>
                    <a:pt x="394894" y="997264"/>
                    <a:pt x="394895" y="967442"/>
                  </a:cubicBezTo>
                  <a:cubicBezTo>
                    <a:pt x="394894" y="937618"/>
                    <a:pt x="419071" y="913441"/>
                    <a:pt x="448894" y="913441"/>
                  </a:cubicBezTo>
                  <a:cubicBezTo>
                    <a:pt x="463806" y="913441"/>
                    <a:pt x="477306" y="919486"/>
                    <a:pt x="487078" y="929258"/>
                  </a:cubicBezTo>
                  <a:close/>
                  <a:moveTo>
                    <a:pt x="251999" y="635580"/>
                  </a:moveTo>
                  <a:cubicBezTo>
                    <a:pt x="261772" y="645352"/>
                    <a:pt x="267816" y="658852"/>
                    <a:pt x="267816" y="673763"/>
                  </a:cubicBezTo>
                  <a:cubicBezTo>
                    <a:pt x="267816" y="703586"/>
                    <a:pt x="243639" y="727763"/>
                    <a:pt x="213816" y="727764"/>
                  </a:cubicBezTo>
                  <a:cubicBezTo>
                    <a:pt x="183992" y="727763"/>
                    <a:pt x="159815" y="703586"/>
                    <a:pt x="159816" y="673763"/>
                  </a:cubicBezTo>
                  <a:cubicBezTo>
                    <a:pt x="159816" y="643940"/>
                    <a:pt x="183992" y="619763"/>
                    <a:pt x="213815" y="619763"/>
                  </a:cubicBezTo>
                  <a:cubicBezTo>
                    <a:pt x="228727" y="619763"/>
                    <a:pt x="242227" y="625808"/>
                    <a:pt x="251999" y="635580"/>
                  </a:cubicBezTo>
                  <a:close/>
                  <a:moveTo>
                    <a:pt x="650002" y="1103118"/>
                  </a:moveTo>
                  <a:cubicBezTo>
                    <a:pt x="659774" y="1112891"/>
                    <a:pt x="665818" y="1126391"/>
                    <a:pt x="665818" y="1141302"/>
                  </a:cubicBezTo>
                  <a:cubicBezTo>
                    <a:pt x="665818" y="1171125"/>
                    <a:pt x="641641" y="1195302"/>
                    <a:pt x="611818" y="1195302"/>
                  </a:cubicBezTo>
                  <a:cubicBezTo>
                    <a:pt x="581995" y="1195302"/>
                    <a:pt x="557818" y="1171125"/>
                    <a:pt x="557818" y="1141302"/>
                  </a:cubicBezTo>
                  <a:cubicBezTo>
                    <a:pt x="557818" y="1111479"/>
                    <a:pt x="581995" y="1087302"/>
                    <a:pt x="611818" y="1087302"/>
                  </a:cubicBezTo>
                  <a:cubicBezTo>
                    <a:pt x="626730" y="1087302"/>
                    <a:pt x="640230" y="1093347"/>
                    <a:pt x="650002" y="1103118"/>
                  </a:cubicBezTo>
                  <a:close/>
                  <a:moveTo>
                    <a:pt x="826035" y="1284376"/>
                  </a:moveTo>
                  <a:cubicBezTo>
                    <a:pt x="835807" y="1294148"/>
                    <a:pt x="841851" y="1307648"/>
                    <a:pt x="841851" y="1322559"/>
                  </a:cubicBezTo>
                  <a:cubicBezTo>
                    <a:pt x="841851" y="1352383"/>
                    <a:pt x="817674" y="1376560"/>
                    <a:pt x="787852" y="1376560"/>
                  </a:cubicBezTo>
                  <a:cubicBezTo>
                    <a:pt x="758028" y="1376559"/>
                    <a:pt x="733851" y="1352382"/>
                    <a:pt x="733851" y="1322560"/>
                  </a:cubicBezTo>
                  <a:cubicBezTo>
                    <a:pt x="733851" y="1292736"/>
                    <a:pt x="758028" y="1268559"/>
                    <a:pt x="787851" y="1268559"/>
                  </a:cubicBezTo>
                  <a:cubicBezTo>
                    <a:pt x="802763" y="1268560"/>
                    <a:pt x="816263" y="1274604"/>
                    <a:pt x="826035" y="1284376"/>
                  </a:cubicBezTo>
                  <a:close/>
                  <a:moveTo>
                    <a:pt x="161981" y="460786"/>
                  </a:moveTo>
                  <a:cubicBezTo>
                    <a:pt x="177443" y="475061"/>
                    <a:pt x="183743" y="497723"/>
                    <a:pt x="176172" y="518770"/>
                  </a:cubicBezTo>
                  <a:cubicBezTo>
                    <a:pt x="166076" y="546831"/>
                    <a:pt x="135142" y="561397"/>
                    <a:pt x="107080" y="551302"/>
                  </a:cubicBezTo>
                  <a:cubicBezTo>
                    <a:pt x="79018" y="541206"/>
                    <a:pt x="64452" y="510272"/>
                    <a:pt x="74548" y="482210"/>
                  </a:cubicBezTo>
                  <a:cubicBezTo>
                    <a:pt x="84643" y="454148"/>
                    <a:pt x="115577" y="439582"/>
                    <a:pt x="143640" y="449678"/>
                  </a:cubicBezTo>
                  <a:cubicBezTo>
                    <a:pt x="150655" y="452202"/>
                    <a:pt x="156827" y="456028"/>
                    <a:pt x="161981" y="460786"/>
                  </a:cubicBezTo>
                  <a:close/>
                  <a:moveTo>
                    <a:pt x="949467" y="1389938"/>
                  </a:moveTo>
                  <a:cubicBezTo>
                    <a:pt x="959239" y="1399710"/>
                    <a:pt x="965284" y="1413210"/>
                    <a:pt x="965284" y="1428121"/>
                  </a:cubicBezTo>
                  <a:cubicBezTo>
                    <a:pt x="965284" y="1457944"/>
                    <a:pt x="941107" y="1482121"/>
                    <a:pt x="911284" y="1482122"/>
                  </a:cubicBezTo>
                  <a:cubicBezTo>
                    <a:pt x="881460" y="1482121"/>
                    <a:pt x="857283" y="1457944"/>
                    <a:pt x="857284" y="1428121"/>
                  </a:cubicBezTo>
                  <a:cubicBezTo>
                    <a:pt x="857284" y="1398298"/>
                    <a:pt x="881461" y="1374121"/>
                    <a:pt x="911283" y="1374121"/>
                  </a:cubicBezTo>
                  <a:cubicBezTo>
                    <a:pt x="926195" y="1374121"/>
                    <a:pt x="939695" y="1380166"/>
                    <a:pt x="949467" y="1389938"/>
                  </a:cubicBezTo>
                  <a:close/>
                  <a:moveTo>
                    <a:pt x="762909" y="1158525"/>
                  </a:moveTo>
                  <a:cubicBezTo>
                    <a:pt x="772681" y="1168297"/>
                    <a:pt x="778726" y="1181798"/>
                    <a:pt x="778726" y="1196709"/>
                  </a:cubicBezTo>
                  <a:cubicBezTo>
                    <a:pt x="778726" y="1226532"/>
                    <a:pt x="754549" y="1250709"/>
                    <a:pt x="724726" y="1250709"/>
                  </a:cubicBezTo>
                  <a:cubicBezTo>
                    <a:pt x="694902" y="1250709"/>
                    <a:pt x="670725" y="1226532"/>
                    <a:pt x="670726" y="1196709"/>
                  </a:cubicBezTo>
                  <a:cubicBezTo>
                    <a:pt x="670726" y="1166886"/>
                    <a:pt x="694903" y="1142709"/>
                    <a:pt x="724725" y="1142709"/>
                  </a:cubicBezTo>
                  <a:cubicBezTo>
                    <a:pt x="739637" y="1142709"/>
                    <a:pt x="753137" y="1148753"/>
                    <a:pt x="762909" y="1158525"/>
                  </a:cubicBezTo>
                  <a:close/>
                  <a:moveTo>
                    <a:pt x="1049685" y="1505409"/>
                  </a:moveTo>
                  <a:cubicBezTo>
                    <a:pt x="1058034" y="1516423"/>
                    <a:pt x="1062180" y="1530621"/>
                    <a:pt x="1060146" y="1545394"/>
                  </a:cubicBezTo>
                  <a:cubicBezTo>
                    <a:pt x="1056078" y="1574938"/>
                    <a:pt x="1028829" y="1595591"/>
                    <a:pt x="999284" y="1591523"/>
                  </a:cubicBezTo>
                  <a:cubicBezTo>
                    <a:pt x="969740" y="1587455"/>
                    <a:pt x="949087" y="1560206"/>
                    <a:pt x="953155" y="1530662"/>
                  </a:cubicBezTo>
                  <a:cubicBezTo>
                    <a:pt x="957223" y="1501117"/>
                    <a:pt x="984472" y="1480464"/>
                    <a:pt x="1014016" y="1484532"/>
                  </a:cubicBezTo>
                  <a:cubicBezTo>
                    <a:pt x="1028789" y="1486567"/>
                    <a:pt x="1041338" y="1494396"/>
                    <a:pt x="1049685" y="1505409"/>
                  </a:cubicBezTo>
                  <a:close/>
                  <a:moveTo>
                    <a:pt x="372466" y="676350"/>
                  </a:moveTo>
                  <a:cubicBezTo>
                    <a:pt x="382239" y="686123"/>
                    <a:pt x="388283" y="699622"/>
                    <a:pt x="388282" y="714533"/>
                  </a:cubicBezTo>
                  <a:cubicBezTo>
                    <a:pt x="388283" y="744357"/>
                    <a:pt x="364106" y="768534"/>
                    <a:pt x="334283" y="768534"/>
                  </a:cubicBezTo>
                  <a:cubicBezTo>
                    <a:pt x="304459" y="768533"/>
                    <a:pt x="280282" y="744356"/>
                    <a:pt x="280283" y="714534"/>
                  </a:cubicBezTo>
                  <a:cubicBezTo>
                    <a:pt x="280282" y="684710"/>
                    <a:pt x="304459" y="660533"/>
                    <a:pt x="334282" y="660533"/>
                  </a:cubicBezTo>
                  <a:cubicBezTo>
                    <a:pt x="349194" y="660533"/>
                    <a:pt x="362694" y="666578"/>
                    <a:pt x="372466" y="676350"/>
                  </a:cubicBezTo>
                  <a:close/>
                  <a:moveTo>
                    <a:pt x="471899" y="791893"/>
                  </a:moveTo>
                  <a:cubicBezTo>
                    <a:pt x="481672" y="801666"/>
                    <a:pt x="487715" y="815165"/>
                    <a:pt x="487715" y="830077"/>
                  </a:cubicBezTo>
                  <a:cubicBezTo>
                    <a:pt x="487715" y="859900"/>
                    <a:pt x="463538" y="884077"/>
                    <a:pt x="433716" y="884077"/>
                  </a:cubicBezTo>
                  <a:cubicBezTo>
                    <a:pt x="403892" y="884076"/>
                    <a:pt x="379715" y="859899"/>
                    <a:pt x="379715" y="830077"/>
                  </a:cubicBezTo>
                  <a:cubicBezTo>
                    <a:pt x="379715" y="800254"/>
                    <a:pt x="403892" y="776077"/>
                    <a:pt x="433715" y="776077"/>
                  </a:cubicBezTo>
                  <a:cubicBezTo>
                    <a:pt x="448627" y="776077"/>
                    <a:pt x="462127" y="782121"/>
                    <a:pt x="471899" y="791893"/>
                  </a:cubicBezTo>
                  <a:close/>
                  <a:moveTo>
                    <a:pt x="298819" y="524150"/>
                  </a:moveTo>
                  <a:cubicBezTo>
                    <a:pt x="308592" y="533922"/>
                    <a:pt x="314635" y="547422"/>
                    <a:pt x="314635" y="562333"/>
                  </a:cubicBezTo>
                  <a:cubicBezTo>
                    <a:pt x="314635" y="592156"/>
                    <a:pt x="290458" y="616333"/>
                    <a:pt x="260636" y="616333"/>
                  </a:cubicBezTo>
                  <a:cubicBezTo>
                    <a:pt x="230812" y="616333"/>
                    <a:pt x="206635" y="592156"/>
                    <a:pt x="206635" y="562333"/>
                  </a:cubicBezTo>
                  <a:cubicBezTo>
                    <a:pt x="206635" y="532510"/>
                    <a:pt x="230812" y="508333"/>
                    <a:pt x="260635" y="508333"/>
                  </a:cubicBezTo>
                  <a:cubicBezTo>
                    <a:pt x="275547" y="508333"/>
                    <a:pt x="289047" y="514378"/>
                    <a:pt x="298819" y="524150"/>
                  </a:cubicBezTo>
                  <a:close/>
                  <a:moveTo>
                    <a:pt x="665694" y="964126"/>
                  </a:moveTo>
                  <a:cubicBezTo>
                    <a:pt x="675466" y="973898"/>
                    <a:pt x="681511" y="987398"/>
                    <a:pt x="681510" y="1002310"/>
                  </a:cubicBezTo>
                  <a:cubicBezTo>
                    <a:pt x="681511" y="1032133"/>
                    <a:pt x="657334" y="1056310"/>
                    <a:pt x="627511" y="1056310"/>
                  </a:cubicBezTo>
                  <a:cubicBezTo>
                    <a:pt x="597687" y="1056309"/>
                    <a:pt x="573510" y="1032132"/>
                    <a:pt x="573511" y="1002310"/>
                  </a:cubicBezTo>
                  <a:cubicBezTo>
                    <a:pt x="573510" y="972487"/>
                    <a:pt x="597687" y="948310"/>
                    <a:pt x="627510" y="948309"/>
                  </a:cubicBezTo>
                  <a:cubicBezTo>
                    <a:pt x="642422" y="948310"/>
                    <a:pt x="655922" y="954354"/>
                    <a:pt x="665694" y="964126"/>
                  </a:cubicBezTo>
                  <a:close/>
                  <a:moveTo>
                    <a:pt x="593305" y="862709"/>
                  </a:moveTo>
                  <a:cubicBezTo>
                    <a:pt x="603078" y="872482"/>
                    <a:pt x="609122" y="885981"/>
                    <a:pt x="609122" y="900893"/>
                  </a:cubicBezTo>
                  <a:cubicBezTo>
                    <a:pt x="609122" y="930716"/>
                    <a:pt x="584945" y="954893"/>
                    <a:pt x="555122" y="954893"/>
                  </a:cubicBezTo>
                  <a:cubicBezTo>
                    <a:pt x="525298" y="954892"/>
                    <a:pt x="501121" y="930715"/>
                    <a:pt x="501122" y="900893"/>
                  </a:cubicBezTo>
                  <a:cubicBezTo>
                    <a:pt x="501122" y="871070"/>
                    <a:pt x="525298" y="846893"/>
                    <a:pt x="555121" y="846892"/>
                  </a:cubicBezTo>
                  <a:cubicBezTo>
                    <a:pt x="570033" y="846893"/>
                    <a:pt x="583533" y="852937"/>
                    <a:pt x="593305" y="862709"/>
                  </a:cubicBezTo>
                  <a:close/>
                  <a:moveTo>
                    <a:pt x="941072" y="1277797"/>
                  </a:moveTo>
                  <a:cubicBezTo>
                    <a:pt x="950845" y="1287570"/>
                    <a:pt x="956889" y="1301069"/>
                    <a:pt x="956889" y="1315981"/>
                  </a:cubicBezTo>
                  <a:cubicBezTo>
                    <a:pt x="956889" y="1345804"/>
                    <a:pt x="932712" y="1369981"/>
                    <a:pt x="902889" y="1369981"/>
                  </a:cubicBezTo>
                  <a:cubicBezTo>
                    <a:pt x="873065" y="1369980"/>
                    <a:pt x="848888" y="1345803"/>
                    <a:pt x="848889" y="1315981"/>
                  </a:cubicBezTo>
                  <a:cubicBezTo>
                    <a:pt x="848889" y="1286158"/>
                    <a:pt x="873065" y="1261981"/>
                    <a:pt x="902888" y="1261980"/>
                  </a:cubicBezTo>
                  <a:cubicBezTo>
                    <a:pt x="917800" y="1261981"/>
                    <a:pt x="931300" y="1268025"/>
                    <a:pt x="941072" y="1277797"/>
                  </a:cubicBezTo>
                  <a:close/>
                  <a:moveTo>
                    <a:pt x="761042" y="1042417"/>
                  </a:moveTo>
                  <a:cubicBezTo>
                    <a:pt x="770814" y="1052189"/>
                    <a:pt x="776858" y="1065689"/>
                    <a:pt x="776858" y="1080600"/>
                  </a:cubicBezTo>
                  <a:cubicBezTo>
                    <a:pt x="776858" y="1110423"/>
                    <a:pt x="752681" y="1134600"/>
                    <a:pt x="722859" y="1134601"/>
                  </a:cubicBezTo>
                  <a:cubicBezTo>
                    <a:pt x="693035" y="1134600"/>
                    <a:pt x="668858" y="1110423"/>
                    <a:pt x="668858" y="1080600"/>
                  </a:cubicBezTo>
                  <a:cubicBezTo>
                    <a:pt x="668858" y="1050777"/>
                    <a:pt x="693035" y="1026600"/>
                    <a:pt x="722858" y="1026600"/>
                  </a:cubicBezTo>
                  <a:cubicBezTo>
                    <a:pt x="737770" y="1026600"/>
                    <a:pt x="751270" y="1032645"/>
                    <a:pt x="761042" y="1042417"/>
                  </a:cubicBezTo>
                  <a:close/>
                  <a:moveTo>
                    <a:pt x="885860" y="1173438"/>
                  </a:moveTo>
                  <a:cubicBezTo>
                    <a:pt x="895632" y="1183211"/>
                    <a:pt x="901676" y="1196711"/>
                    <a:pt x="901676" y="1211622"/>
                  </a:cubicBezTo>
                  <a:cubicBezTo>
                    <a:pt x="901676" y="1241445"/>
                    <a:pt x="877499" y="1265622"/>
                    <a:pt x="847676" y="1265622"/>
                  </a:cubicBezTo>
                  <a:cubicBezTo>
                    <a:pt x="817853" y="1265622"/>
                    <a:pt x="793676" y="1241445"/>
                    <a:pt x="793676" y="1211622"/>
                  </a:cubicBezTo>
                  <a:cubicBezTo>
                    <a:pt x="793676" y="1181799"/>
                    <a:pt x="817853" y="1157622"/>
                    <a:pt x="847676" y="1157622"/>
                  </a:cubicBezTo>
                  <a:cubicBezTo>
                    <a:pt x="862588" y="1157622"/>
                    <a:pt x="876088" y="1163666"/>
                    <a:pt x="885860" y="1173438"/>
                  </a:cubicBezTo>
                  <a:close/>
                  <a:moveTo>
                    <a:pt x="496087" y="668302"/>
                  </a:moveTo>
                  <a:cubicBezTo>
                    <a:pt x="505860" y="678075"/>
                    <a:pt x="511904" y="691574"/>
                    <a:pt x="511903" y="706485"/>
                  </a:cubicBezTo>
                  <a:cubicBezTo>
                    <a:pt x="511904" y="736309"/>
                    <a:pt x="487727" y="760486"/>
                    <a:pt x="457904" y="760486"/>
                  </a:cubicBezTo>
                  <a:cubicBezTo>
                    <a:pt x="428080" y="760485"/>
                    <a:pt x="403903" y="736308"/>
                    <a:pt x="403904" y="706486"/>
                  </a:cubicBezTo>
                  <a:cubicBezTo>
                    <a:pt x="403903" y="676662"/>
                    <a:pt x="428080" y="652485"/>
                    <a:pt x="457903" y="652485"/>
                  </a:cubicBezTo>
                  <a:cubicBezTo>
                    <a:pt x="472815" y="652485"/>
                    <a:pt x="486315" y="658530"/>
                    <a:pt x="496087" y="668302"/>
                  </a:cubicBezTo>
                  <a:close/>
                  <a:moveTo>
                    <a:pt x="1067538" y="1359848"/>
                  </a:moveTo>
                  <a:cubicBezTo>
                    <a:pt x="1077310" y="1369620"/>
                    <a:pt x="1083354" y="1383120"/>
                    <a:pt x="1083354" y="1398031"/>
                  </a:cubicBezTo>
                  <a:cubicBezTo>
                    <a:pt x="1083354" y="1427854"/>
                    <a:pt x="1059177" y="1452031"/>
                    <a:pt x="1029354" y="1452032"/>
                  </a:cubicBezTo>
                  <a:cubicBezTo>
                    <a:pt x="999531" y="1452031"/>
                    <a:pt x="975354" y="1427854"/>
                    <a:pt x="975354" y="1398031"/>
                  </a:cubicBezTo>
                  <a:cubicBezTo>
                    <a:pt x="975354" y="1368208"/>
                    <a:pt x="999531" y="1344031"/>
                    <a:pt x="1029354" y="1344031"/>
                  </a:cubicBezTo>
                  <a:cubicBezTo>
                    <a:pt x="1044266" y="1344031"/>
                    <a:pt x="1057766" y="1350076"/>
                    <a:pt x="1067538" y="1359848"/>
                  </a:cubicBezTo>
                  <a:close/>
                  <a:moveTo>
                    <a:pt x="230876" y="339840"/>
                  </a:moveTo>
                  <a:cubicBezTo>
                    <a:pt x="246338" y="354114"/>
                    <a:pt x="252638" y="376777"/>
                    <a:pt x="245067" y="397823"/>
                  </a:cubicBezTo>
                  <a:cubicBezTo>
                    <a:pt x="234971" y="425885"/>
                    <a:pt x="204037" y="440451"/>
                    <a:pt x="175975" y="430355"/>
                  </a:cubicBezTo>
                  <a:cubicBezTo>
                    <a:pt x="147912" y="420260"/>
                    <a:pt x="133347" y="389326"/>
                    <a:pt x="143443" y="361263"/>
                  </a:cubicBezTo>
                  <a:cubicBezTo>
                    <a:pt x="153538" y="333201"/>
                    <a:pt x="184472" y="318636"/>
                    <a:pt x="212534" y="328731"/>
                  </a:cubicBezTo>
                  <a:cubicBezTo>
                    <a:pt x="219550" y="331255"/>
                    <a:pt x="225722" y="335082"/>
                    <a:pt x="230876" y="339840"/>
                  </a:cubicBezTo>
                  <a:close/>
                  <a:moveTo>
                    <a:pt x="419431" y="563401"/>
                  </a:moveTo>
                  <a:cubicBezTo>
                    <a:pt x="429203" y="573173"/>
                    <a:pt x="435247" y="586673"/>
                    <a:pt x="435247" y="601584"/>
                  </a:cubicBezTo>
                  <a:cubicBezTo>
                    <a:pt x="435247" y="631407"/>
                    <a:pt x="411070" y="655584"/>
                    <a:pt x="381247" y="655585"/>
                  </a:cubicBezTo>
                  <a:cubicBezTo>
                    <a:pt x="351424" y="655584"/>
                    <a:pt x="327247" y="631407"/>
                    <a:pt x="327247" y="601584"/>
                  </a:cubicBezTo>
                  <a:cubicBezTo>
                    <a:pt x="327247" y="571761"/>
                    <a:pt x="351424" y="547584"/>
                    <a:pt x="381247" y="547584"/>
                  </a:cubicBezTo>
                  <a:cubicBezTo>
                    <a:pt x="396159" y="547584"/>
                    <a:pt x="409659" y="553629"/>
                    <a:pt x="419431" y="563401"/>
                  </a:cubicBezTo>
                  <a:close/>
                  <a:moveTo>
                    <a:pt x="590502" y="740353"/>
                  </a:moveTo>
                  <a:cubicBezTo>
                    <a:pt x="600274" y="750126"/>
                    <a:pt x="606318" y="763626"/>
                    <a:pt x="606318" y="778537"/>
                  </a:cubicBezTo>
                  <a:cubicBezTo>
                    <a:pt x="606318" y="808360"/>
                    <a:pt x="582141" y="832537"/>
                    <a:pt x="552318" y="832537"/>
                  </a:cubicBezTo>
                  <a:cubicBezTo>
                    <a:pt x="522495" y="832537"/>
                    <a:pt x="498318" y="808360"/>
                    <a:pt x="498318" y="778537"/>
                  </a:cubicBezTo>
                  <a:cubicBezTo>
                    <a:pt x="498318" y="748714"/>
                    <a:pt x="522495" y="724537"/>
                    <a:pt x="552318" y="724537"/>
                  </a:cubicBezTo>
                  <a:cubicBezTo>
                    <a:pt x="567229" y="724537"/>
                    <a:pt x="580730" y="730581"/>
                    <a:pt x="590502" y="740353"/>
                  </a:cubicBezTo>
                  <a:close/>
                  <a:moveTo>
                    <a:pt x="1178028" y="1450348"/>
                  </a:moveTo>
                  <a:cubicBezTo>
                    <a:pt x="1186376" y="1461363"/>
                    <a:pt x="1190522" y="1475561"/>
                    <a:pt x="1188488" y="1490333"/>
                  </a:cubicBezTo>
                  <a:cubicBezTo>
                    <a:pt x="1184420" y="1519877"/>
                    <a:pt x="1157171" y="1540530"/>
                    <a:pt x="1127627" y="1536462"/>
                  </a:cubicBezTo>
                  <a:cubicBezTo>
                    <a:pt x="1098082" y="1532394"/>
                    <a:pt x="1077429" y="1505145"/>
                    <a:pt x="1081497" y="1475601"/>
                  </a:cubicBezTo>
                  <a:cubicBezTo>
                    <a:pt x="1085565" y="1446057"/>
                    <a:pt x="1112814" y="1425403"/>
                    <a:pt x="1142359" y="1429472"/>
                  </a:cubicBezTo>
                  <a:cubicBezTo>
                    <a:pt x="1157130" y="1431505"/>
                    <a:pt x="1169680" y="1439335"/>
                    <a:pt x="1178028" y="1450348"/>
                  </a:cubicBezTo>
                  <a:close/>
                  <a:moveTo>
                    <a:pt x="886395" y="1048351"/>
                  </a:moveTo>
                  <a:cubicBezTo>
                    <a:pt x="896168" y="1058124"/>
                    <a:pt x="902211" y="1071623"/>
                    <a:pt x="902211" y="1086534"/>
                  </a:cubicBezTo>
                  <a:cubicBezTo>
                    <a:pt x="902212" y="1116358"/>
                    <a:pt x="878035" y="1140535"/>
                    <a:pt x="848212" y="1140535"/>
                  </a:cubicBezTo>
                  <a:cubicBezTo>
                    <a:pt x="818388" y="1140534"/>
                    <a:pt x="794211" y="1116357"/>
                    <a:pt x="794211" y="1086535"/>
                  </a:cubicBezTo>
                  <a:cubicBezTo>
                    <a:pt x="794211" y="1056711"/>
                    <a:pt x="818388" y="1032534"/>
                    <a:pt x="848211" y="1032534"/>
                  </a:cubicBezTo>
                  <a:cubicBezTo>
                    <a:pt x="863123" y="1032535"/>
                    <a:pt x="876623" y="1038579"/>
                    <a:pt x="886395" y="1048351"/>
                  </a:cubicBezTo>
                  <a:close/>
                  <a:moveTo>
                    <a:pt x="755255" y="887564"/>
                  </a:moveTo>
                  <a:cubicBezTo>
                    <a:pt x="765027" y="897336"/>
                    <a:pt x="771072" y="910837"/>
                    <a:pt x="771072" y="925748"/>
                  </a:cubicBezTo>
                  <a:cubicBezTo>
                    <a:pt x="771072" y="955571"/>
                    <a:pt x="746895" y="979748"/>
                    <a:pt x="717072" y="979748"/>
                  </a:cubicBezTo>
                  <a:cubicBezTo>
                    <a:pt x="687248" y="979748"/>
                    <a:pt x="663071" y="955571"/>
                    <a:pt x="663072" y="925748"/>
                  </a:cubicBezTo>
                  <a:cubicBezTo>
                    <a:pt x="663072" y="895925"/>
                    <a:pt x="687249" y="871748"/>
                    <a:pt x="717072" y="871748"/>
                  </a:cubicBezTo>
                  <a:cubicBezTo>
                    <a:pt x="731983" y="871748"/>
                    <a:pt x="745483" y="877792"/>
                    <a:pt x="755255" y="887564"/>
                  </a:cubicBezTo>
                  <a:close/>
                  <a:moveTo>
                    <a:pt x="361295" y="409619"/>
                  </a:moveTo>
                  <a:cubicBezTo>
                    <a:pt x="371067" y="419392"/>
                    <a:pt x="377111" y="432891"/>
                    <a:pt x="377111" y="447803"/>
                  </a:cubicBezTo>
                  <a:cubicBezTo>
                    <a:pt x="377111" y="477626"/>
                    <a:pt x="352934" y="501803"/>
                    <a:pt x="323111" y="501803"/>
                  </a:cubicBezTo>
                  <a:cubicBezTo>
                    <a:pt x="293288" y="501802"/>
                    <a:pt x="269111" y="477625"/>
                    <a:pt x="269111" y="447803"/>
                  </a:cubicBezTo>
                  <a:cubicBezTo>
                    <a:pt x="269111" y="417980"/>
                    <a:pt x="293288" y="393803"/>
                    <a:pt x="323111" y="393802"/>
                  </a:cubicBezTo>
                  <a:cubicBezTo>
                    <a:pt x="338023" y="393803"/>
                    <a:pt x="351523" y="399847"/>
                    <a:pt x="361295" y="409619"/>
                  </a:cubicBezTo>
                  <a:close/>
                  <a:moveTo>
                    <a:pt x="1056788" y="1248247"/>
                  </a:moveTo>
                  <a:cubicBezTo>
                    <a:pt x="1066560" y="1258019"/>
                    <a:pt x="1072604" y="1271520"/>
                    <a:pt x="1072604" y="1286431"/>
                  </a:cubicBezTo>
                  <a:cubicBezTo>
                    <a:pt x="1072604" y="1316254"/>
                    <a:pt x="1048427" y="1340431"/>
                    <a:pt x="1018604" y="1340431"/>
                  </a:cubicBezTo>
                  <a:cubicBezTo>
                    <a:pt x="988781" y="1340431"/>
                    <a:pt x="964604" y="1316254"/>
                    <a:pt x="964604" y="1286431"/>
                  </a:cubicBezTo>
                  <a:cubicBezTo>
                    <a:pt x="964604" y="1256608"/>
                    <a:pt x="988781" y="1232431"/>
                    <a:pt x="1018604" y="1232431"/>
                  </a:cubicBezTo>
                  <a:cubicBezTo>
                    <a:pt x="1033515" y="1232431"/>
                    <a:pt x="1047016" y="1238476"/>
                    <a:pt x="1056788" y="1248247"/>
                  </a:cubicBezTo>
                  <a:close/>
                  <a:moveTo>
                    <a:pt x="1001034" y="1141534"/>
                  </a:moveTo>
                  <a:cubicBezTo>
                    <a:pt x="1010806" y="1151307"/>
                    <a:pt x="1016850" y="1164806"/>
                    <a:pt x="1016850" y="1179718"/>
                  </a:cubicBezTo>
                  <a:cubicBezTo>
                    <a:pt x="1016850" y="1209541"/>
                    <a:pt x="992673" y="1233718"/>
                    <a:pt x="962850" y="1233718"/>
                  </a:cubicBezTo>
                  <a:cubicBezTo>
                    <a:pt x="933027" y="1233717"/>
                    <a:pt x="908850" y="1209540"/>
                    <a:pt x="908850" y="1179718"/>
                  </a:cubicBezTo>
                  <a:cubicBezTo>
                    <a:pt x="908850" y="1149895"/>
                    <a:pt x="933027" y="1125718"/>
                    <a:pt x="962850" y="1125717"/>
                  </a:cubicBezTo>
                  <a:cubicBezTo>
                    <a:pt x="977762" y="1125718"/>
                    <a:pt x="991262" y="1131762"/>
                    <a:pt x="1001034" y="1141534"/>
                  </a:cubicBezTo>
                  <a:close/>
                  <a:moveTo>
                    <a:pt x="547623" y="555783"/>
                  </a:moveTo>
                  <a:cubicBezTo>
                    <a:pt x="557396" y="565556"/>
                    <a:pt x="563440" y="579055"/>
                    <a:pt x="563440" y="593967"/>
                  </a:cubicBezTo>
                  <a:cubicBezTo>
                    <a:pt x="563440" y="623790"/>
                    <a:pt x="539263" y="647967"/>
                    <a:pt x="509440" y="647967"/>
                  </a:cubicBezTo>
                  <a:cubicBezTo>
                    <a:pt x="479617" y="647966"/>
                    <a:pt x="455440" y="623789"/>
                    <a:pt x="455440" y="593967"/>
                  </a:cubicBezTo>
                  <a:cubicBezTo>
                    <a:pt x="455440" y="564144"/>
                    <a:pt x="479617" y="539967"/>
                    <a:pt x="509440" y="539966"/>
                  </a:cubicBezTo>
                  <a:cubicBezTo>
                    <a:pt x="524351" y="539967"/>
                    <a:pt x="537851" y="546011"/>
                    <a:pt x="547623" y="555783"/>
                  </a:cubicBezTo>
                  <a:close/>
                  <a:moveTo>
                    <a:pt x="864331" y="934929"/>
                  </a:moveTo>
                  <a:cubicBezTo>
                    <a:pt x="874103" y="944701"/>
                    <a:pt x="880148" y="958201"/>
                    <a:pt x="880148" y="973112"/>
                  </a:cubicBezTo>
                  <a:cubicBezTo>
                    <a:pt x="880148" y="1002935"/>
                    <a:pt x="855971" y="1027112"/>
                    <a:pt x="826148" y="1027113"/>
                  </a:cubicBezTo>
                  <a:cubicBezTo>
                    <a:pt x="796324" y="1027112"/>
                    <a:pt x="772147" y="1002935"/>
                    <a:pt x="772148" y="973112"/>
                  </a:cubicBezTo>
                  <a:cubicBezTo>
                    <a:pt x="772148" y="943289"/>
                    <a:pt x="796325" y="919112"/>
                    <a:pt x="826148" y="919112"/>
                  </a:cubicBezTo>
                  <a:cubicBezTo>
                    <a:pt x="841059" y="919112"/>
                    <a:pt x="854559" y="925157"/>
                    <a:pt x="864331" y="934929"/>
                  </a:cubicBezTo>
                  <a:close/>
                  <a:moveTo>
                    <a:pt x="1164048" y="1298505"/>
                  </a:moveTo>
                  <a:cubicBezTo>
                    <a:pt x="1173821" y="1308278"/>
                    <a:pt x="1179865" y="1321777"/>
                    <a:pt x="1179865" y="1336689"/>
                  </a:cubicBezTo>
                  <a:cubicBezTo>
                    <a:pt x="1179865" y="1366512"/>
                    <a:pt x="1155688" y="1390689"/>
                    <a:pt x="1125865" y="1390689"/>
                  </a:cubicBezTo>
                  <a:cubicBezTo>
                    <a:pt x="1096041" y="1390688"/>
                    <a:pt x="1071864" y="1366511"/>
                    <a:pt x="1071865" y="1336689"/>
                  </a:cubicBezTo>
                  <a:cubicBezTo>
                    <a:pt x="1071865" y="1306866"/>
                    <a:pt x="1096042" y="1282689"/>
                    <a:pt x="1125865" y="1282688"/>
                  </a:cubicBezTo>
                  <a:cubicBezTo>
                    <a:pt x="1140776" y="1282689"/>
                    <a:pt x="1154276" y="1288733"/>
                    <a:pt x="1164048" y="1298505"/>
                  </a:cubicBezTo>
                  <a:close/>
                  <a:moveTo>
                    <a:pt x="299607" y="237236"/>
                  </a:moveTo>
                  <a:cubicBezTo>
                    <a:pt x="309379" y="247008"/>
                    <a:pt x="315423" y="260508"/>
                    <a:pt x="315423" y="275419"/>
                  </a:cubicBezTo>
                  <a:cubicBezTo>
                    <a:pt x="315424" y="305243"/>
                    <a:pt x="291247" y="329420"/>
                    <a:pt x="261423" y="329419"/>
                  </a:cubicBezTo>
                  <a:cubicBezTo>
                    <a:pt x="231600" y="329420"/>
                    <a:pt x="207423" y="305242"/>
                    <a:pt x="207423" y="275420"/>
                  </a:cubicBezTo>
                  <a:cubicBezTo>
                    <a:pt x="207423" y="245596"/>
                    <a:pt x="231600" y="221419"/>
                    <a:pt x="261423" y="221420"/>
                  </a:cubicBezTo>
                  <a:cubicBezTo>
                    <a:pt x="276335" y="221419"/>
                    <a:pt x="289835" y="227464"/>
                    <a:pt x="299607" y="237236"/>
                  </a:cubicBezTo>
                  <a:close/>
                  <a:moveTo>
                    <a:pt x="479449" y="442491"/>
                  </a:moveTo>
                  <a:cubicBezTo>
                    <a:pt x="489221" y="452264"/>
                    <a:pt x="495265" y="465763"/>
                    <a:pt x="495265" y="480674"/>
                  </a:cubicBezTo>
                  <a:cubicBezTo>
                    <a:pt x="495265" y="510498"/>
                    <a:pt x="471088" y="534675"/>
                    <a:pt x="441265" y="534675"/>
                  </a:cubicBezTo>
                  <a:cubicBezTo>
                    <a:pt x="411442" y="534674"/>
                    <a:pt x="387265" y="510497"/>
                    <a:pt x="387265" y="480675"/>
                  </a:cubicBezTo>
                  <a:cubicBezTo>
                    <a:pt x="387265" y="450851"/>
                    <a:pt x="411442" y="426674"/>
                    <a:pt x="441265" y="426674"/>
                  </a:cubicBezTo>
                  <a:cubicBezTo>
                    <a:pt x="456177" y="426675"/>
                    <a:pt x="469677" y="432719"/>
                    <a:pt x="479449" y="442491"/>
                  </a:cubicBezTo>
                  <a:close/>
                  <a:moveTo>
                    <a:pt x="638697" y="630589"/>
                  </a:moveTo>
                  <a:cubicBezTo>
                    <a:pt x="648469" y="640361"/>
                    <a:pt x="654513" y="653861"/>
                    <a:pt x="654513" y="668772"/>
                  </a:cubicBezTo>
                  <a:cubicBezTo>
                    <a:pt x="654513" y="698596"/>
                    <a:pt x="630336" y="722773"/>
                    <a:pt x="600513" y="722773"/>
                  </a:cubicBezTo>
                  <a:cubicBezTo>
                    <a:pt x="570690" y="722772"/>
                    <a:pt x="546513" y="698595"/>
                    <a:pt x="546513" y="668772"/>
                  </a:cubicBezTo>
                  <a:cubicBezTo>
                    <a:pt x="546513" y="638949"/>
                    <a:pt x="570690" y="614772"/>
                    <a:pt x="600513" y="614772"/>
                  </a:cubicBezTo>
                  <a:cubicBezTo>
                    <a:pt x="615425" y="614772"/>
                    <a:pt x="628925" y="620817"/>
                    <a:pt x="638697" y="630589"/>
                  </a:cubicBezTo>
                  <a:close/>
                  <a:moveTo>
                    <a:pt x="1284662" y="1388738"/>
                  </a:moveTo>
                  <a:cubicBezTo>
                    <a:pt x="1293010" y="1399753"/>
                    <a:pt x="1297156" y="1413951"/>
                    <a:pt x="1295122" y="1428723"/>
                  </a:cubicBezTo>
                  <a:cubicBezTo>
                    <a:pt x="1291054" y="1458267"/>
                    <a:pt x="1263805" y="1478920"/>
                    <a:pt x="1234261" y="1474852"/>
                  </a:cubicBezTo>
                  <a:cubicBezTo>
                    <a:pt x="1204717" y="1470784"/>
                    <a:pt x="1184064" y="1443535"/>
                    <a:pt x="1188132" y="1413991"/>
                  </a:cubicBezTo>
                  <a:cubicBezTo>
                    <a:pt x="1192200" y="1384447"/>
                    <a:pt x="1219449" y="1363794"/>
                    <a:pt x="1248993" y="1367862"/>
                  </a:cubicBezTo>
                  <a:cubicBezTo>
                    <a:pt x="1263765" y="1369895"/>
                    <a:pt x="1276314" y="1377725"/>
                    <a:pt x="1284662" y="1388738"/>
                  </a:cubicBezTo>
                  <a:close/>
                  <a:moveTo>
                    <a:pt x="1004862" y="1022142"/>
                  </a:moveTo>
                  <a:cubicBezTo>
                    <a:pt x="1014634" y="1031914"/>
                    <a:pt x="1020678" y="1045414"/>
                    <a:pt x="1020678" y="1060326"/>
                  </a:cubicBezTo>
                  <a:cubicBezTo>
                    <a:pt x="1020678" y="1090149"/>
                    <a:pt x="996501" y="1114326"/>
                    <a:pt x="966678" y="1114326"/>
                  </a:cubicBezTo>
                  <a:cubicBezTo>
                    <a:pt x="936855" y="1114325"/>
                    <a:pt x="912678" y="1090148"/>
                    <a:pt x="912678" y="1060326"/>
                  </a:cubicBezTo>
                  <a:cubicBezTo>
                    <a:pt x="912678" y="1030503"/>
                    <a:pt x="936855" y="1006326"/>
                    <a:pt x="966678" y="1006325"/>
                  </a:cubicBezTo>
                  <a:cubicBezTo>
                    <a:pt x="981590" y="1006326"/>
                    <a:pt x="995090" y="1012370"/>
                    <a:pt x="1004862" y="1022142"/>
                  </a:cubicBezTo>
                  <a:close/>
                  <a:moveTo>
                    <a:pt x="809048" y="767606"/>
                  </a:moveTo>
                  <a:cubicBezTo>
                    <a:pt x="818820" y="777378"/>
                    <a:pt x="824864" y="790878"/>
                    <a:pt x="824864" y="805789"/>
                  </a:cubicBezTo>
                  <a:cubicBezTo>
                    <a:pt x="824864" y="835612"/>
                    <a:pt x="800687" y="859789"/>
                    <a:pt x="770864" y="859790"/>
                  </a:cubicBezTo>
                  <a:cubicBezTo>
                    <a:pt x="748497" y="859789"/>
                    <a:pt x="729305" y="846190"/>
                    <a:pt x="721107" y="826808"/>
                  </a:cubicBezTo>
                  <a:lnTo>
                    <a:pt x="719779" y="820227"/>
                  </a:lnTo>
                  <a:lnTo>
                    <a:pt x="717057" y="833708"/>
                  </a:lnTo>
                  <a:cubicBezTo>
                    <a:pt x="708860" y="853090"/>
                    <a:pt x="689669" y="866689"/>
                    <a:pt x="667301" y="866689"/>
                  </a:cubicBezTo>
                  <a:cubicBezTo>
                    <a:pt x="637478" y="866689"/>
                    <a:pt x="613301" y="842512"/>
                    <a:pt x="613301" y="812689"/>
                  </a:cubicBezTo>
                  <a:cubicBezTo>
                    <a:pt x="613301" y="782866"/>
                    <a:pt x="637478" y="758689"/>
                    <a:pt x="667301" y="758689"/>
                  </a:cubicBezTo>
                  <a:cubicBezTo>
                    <a:pt x="682213" y="758689"/>
                    <a:pt x="695713" y="764733"/>
                    <a:pt x="705485" y="774505"/>
                  </a:cubicBezTo>
                  <a:cubicBezTo>
                    <a:pt x="710371" y="779392"/>
                    <a:pt x="714325" y="785210"/>
                    <a:pt x="717058" y="791670"/>
                  </a:cubicBezTo>
                  <a:lnTo>
                    <a:pt x="718386" y="798251"/>
                  </a:lnTo>
                  <a:lnTo>
                    <a:pt x="721108" y="784770"/>
                  </a:lnTo>
                  <a:cubicBezTo>
                    <a:pt x="729305" y="765388"/>
                    <a:pt x="748496" y="751789"/>
                    <a:pt x="770864" y="751789"/>
                  </a:cubicBezTo>
                  <a:cubicBezTo>
                    <a:pt x="785775" y="751789"/>
                    <a:pt x="799276" y="757834"/>
                    <a:pt x="809048" y="767606"/>
                  </a:cubicBezTo>
                  <a:close/>
                  <a:moveTo>
                    <a:pt x="437079" y="316334"/>
                  </a:moveTo>
                  <a:cubicBezTo>
                    <a:pt x="446852" y="326107"/>
                    <a:pt x="452896" y="339607"/>
                    <a:pt x="452896" y="354518"/>
                  </a:cubicBezTo>
                  <a:cubicBezTo>
                    <a:pt x="452896" y="384341"/>
                    <a:pt x="428719" y="408518"/>
                    <a:pt x="398896" y="408518"/>
                  </a:cubicBezTo>
                  <a:cubicBezTo>
                    <a:pt x="369072" y="408518"/>
                    <a:pt x="344895" y="384341"/>
                    <a:pt x="344896" y="354518"/>
                  </a:cubicBezTo>
                  <a:cubicBezTo>
                    <a:pt x="344896" y="324695"/>
                    <a:pt x="369073" y="300518"/>
                    <a:pt x="398895" y="300518"/>
                  </a:cubicBezTo>
                  <a:cubicBezTo>
                    <a:pt x="413807" y="300518"/>
                    <a:pt x="427307" y="306562"/>
                    <a:pt x="437079" y="316334"/>
                  </a:cubicBezTo>
                  <a:close/>
                  <a:moveTo>
                    <a:pt x="1150886" y="1172084"/>
                  </a:moveTo>
                  <a:cubicBezTo>
                    <a:pt x="1160658" y="1181856"/>
                    <a:pt x="1166703" y="1195356"/>
                    <a:pt x="1166702" y="1210267"/>
                  </a:cubicBezTo>
                  <a:cubicBezTo>
                    <a:pt x="1166703" y="1240090"/>
                    <a:pt x="1142526" y="1264267"/>
                    <a:pt x="1112703" y="1264267"/>
                  </a:cubicBezTo>
                  <a:cubicBezTo>
                    <a:pt x="1082879" y="1264267"/>
                    <a:pt x="1058702" y="1240090"/>
                    <a:pt x="1058703" y="1210267"/>
                  </a:cubicBezTo>
                  <a:cubicBezTo>
                    <a:pt x="1058702" y="1180444"/>
                    <a:pt x="1082879" y="1156267"/>
                    <a:pt x="1112702" y="1156267"/>
                  </a:cubicBezTo>
                  <a:cubicBezTo>
                    <a:pt x="1127614" y="1156267"/>
                    <a:pt x="1141114" y="1162312"/>
                    <a:pt x="1150886" y="1172084"/>
                  </a:cubicBezTo>
                  <a:close/>
                  <a:moveTo>
                    <a:pt x="758241" y="665179"/>
                  </a:moveTo>
                  <a:cubicBezTo>
                    <a:pt x="768014" y="674952"/>
                    <a:pt x="774058" y="688452"/>
                    <a:pt x="774058" y="703363"/>
                  </a:cubicBezTo>
                  <a:cubicBezTo>
                    <a:pt x="774058" y="733186"/>
                    <a:pt x="749881" y="757363"/>
                    <a:pt x="720058" y="757363"/>
                  </a:cubicBezTo>
                  <a:cubicBezTo>
                    <a:pt x="690235" y="757363"/>
                    <a:pt x="666058" y="733186"/>
                    <a:pt x="666058" y="703363"/>
                  </a:cubicBezTo>
                  <a:cubicBezTo>
                    <a:pt x="666058" y="673540"/>
                    <a:pt x="690235" y="649363"/>
                    <a:pt x="720058" y="649363"/>
                  </a:cubicBezTo>
                  <a:cubicBezTo>
                    <a:pt x="734969" y="649363"/>
                    <a:pt x="748469" y="655407"/>
                    <a:pt x="758241" y="665179"/>
                  </a:cubicBezTo>
                  <a:close/>
                  <a:moveTo>
                    <a:pt x="1104803" y="1068605"/>
                  </a:moveTo>
                  <a:cubicBezTo>
                    <a:pt x="1114576" y="1078378"/>
                    <a:pt x="1120620" y="1091877"/>
                    <a:pt x="1120619" y="1106788"/>
                  </a:cubicBezTo>
                  <a:cubicBezTo>
                    <a:pt x="1120620" y="1136612"/>
                    <a:pt x="1096443" y="1160789"/>
                    <a:pt x="1066620" y="1160789"/>
                  </a:cubicBezTo>
                  <a:cubicBezTo>
                    <a:pt x="1036796" y="1160788"/>
                    <a:pt x="1012619" y="1136611"/>
                    <a:pt x="1012620" y="1106788"/>
                  </a:cubicBezTo>
                  <a:cubicBezTo>
                    <a:pt x="1012619" y="1076965"/>
                    <a:pt x="1036796" y="1052788"/>
                    <a:pt x="1066619" y="1052788"/>
                  </a:cubicBezTo>
                  <a:cubicBezTo>
                    <a:pt x="1081531" y="1052788"/>
                    <a:pt x="1095031" y="1058833"/>
                    <a:pt x="1104803" y="1068605"/>
                  </a:cubicBezTo>
                  <a:close/>
                  <a:moveTo>
                    <a:pt x="631410" y="467109"/>
                  </a:moveTo>
                  <a:cubicBezTo>
                    <a:pt x="641182" y="476881"/>
                    <a:pt x="647226" y="490381"/>
                    <a:pt x="647226" y="505292"/>
                  </a:cubicBezTo>
                  <a:cubicBezTo>
                    <a:pt x="647226" y="535115"/>
                    <a:pt x="623049" y="559292"/>
                    <a:pt x="593226" y="559292"/>
                  </a:cubicBezTo>
                  <a:cubicBezTo>
                    <a:pt x="563403" y="559292"/>
                    <a:pt x="539226" y="535115"/>
                    <a:pt x="539226" y="505292"/>
                  </a:cubicBezTo>
                  <a:cubicBezTo>
                    <a:pt x="539226" y="475469"/>
                    <a:pt x="563403" y="451292"/>
                    <a:pt x="593226" y="451292"/>
                  </a:cubicBezTo>
                  <a:cubicBezTo>
                    <a:pt x="608138" y="451292"/>
                    <a:pt x="621638" y="457337"/>
                    <a:pt x="631410" y="467109"/>
                  </a:cubicBezTo>
                  <a:close/>
                  <a:moveTo>
                    <a:pt x="933508" y="826650"/>
                  </a:moveTo>
                  <a:lnTo>
                    <a:pt x="930563" y="841237"/>
                  </a:lnTo>
                  <a:lnTo>
                    <a:pt x="928727" y="843961"/>
                  </a:lnTo>
                  <a:lnTo>
                    <a:pt x="929377" y="843830"/>
                  </a:lnTo>
                  <a:lnTo>
                    <a:pt x="944209" y="846824"/>
                  </a:lnTo>
                  <a:lnTo>
                    <a:pt x="934748" y="832792"/>
                  </a:lnTo>
                  <a:close/>
                  <a:moveTo>
                    <a:pt x="1267524" y="1228618"/>
                  </a:moveTo>
                  <a:cubicBezTo>
                    <a:pt x="1277297" y="1238391"/>
                    <a:pt x="1283340" y="1251891"/>
                    <a:pt x="1283340" y="1266802"/>
                  </a:cubicBezTo>
                  <a:cubicBezTo>
                    <a:pt x="1283340" y="1296625"/>
                    <a:pt x="1259163" y="1320802"/>
                    <a:pt x="1229341" y="1320802"/>
                  </a:cubicBezTo>
                  <a:cubicBezTo>
                    <a:pt x="1199517" y="1320802"/>
                    <a:pt x="1175340" y="1296625"/>
                    <a:pt x="1175340" y="1266802"/>
                  </a:cubicBezTo>
                  <a:cubicBezTo>
                    <a:pt x="1175340" y="1236979"/>
                    <a:pt x="1199517" y="1212802"/>
                    <a:pt x="1229340" y="1212802"/>
                  </a:cubicBezTo>
                  <a:cubicBezTo>
                    <a:pt x="1244252" y="1212802"/>
                    <a:pt x="1257752" y="1218846"/>
                    <a:pt x="1267524" y="1228618"/>
                  </a:cubicBezTo>
                  <a:close/>
                  <a:moveTo>
                    <a:pt x="721649" y="542601"/>
                  </a:moveTo>
                  <a:cubicBezTo>
                    <a:pt x="731422" y="552374"/>
                    <a:pt x="737466" y="565873"/>
                    <a:pt x="737466" y="580785"/>
                  </a:cubicBezTo>
                  <a:cubicBezTo>
                    <a:pt x="737466" y="610608"/>
                    <a:pt x="713289" y="634785"/>
                    <a:pt x="683466" y="634785"/>
                  </a:cubicBezTo>
                  <a:cubicBezTo>
                    <a:pt x="653643" y="634784"/>
                    <a:pt x="629466" y="610607"/>
                    <a:pt x="629466" y="580785"/>
                  </a:cubicBezTo>
                  <a:cubicBezTo>
                    <a:pt x="629466" y="550962"/>
                    <a:pt x="653643" y="526785"/>
                    <a:pt x="683466" y="526784"/>
                  </a:cubicBezTo>
                  <a:cubicBezTo>
                    <a:pt x="698377" y="526785"/>
                    <a:pt x="711877" y="532829"/>
                    <a:pt x="721649" y="542601"/>
                  </a:cubicBezTo>
                  <a:close/>
                  <a:moveTo>
                    <a:pt x="575115" y="358032"/>
                  </a:moveTo>
                  <a:cubicBezTo>
                    <a:pt x="584887" y="367804"/>
                    <a:pt x="590931" y="381304"/>
                    <a:pt x="590931" y="396215"/>
                  </a:cubicBezTo>
                  <a:cubicBezTo>
                    <a:pt x="590931" y="426038"/>
                    <a:pt x="566754" y="450215"/>
                    <a:pt x="536931" y="450215"/>
                  </a:cubicBezTo>
                  <a:cubicBezTo>
                    <a:pt x="507108" y="450215"/>
                    <a:pt x="482931" y="426038"/>
                    <a:pt x="482931" y="396215"/>
                  </a:cubicBezTo>
                  <a:cubicBezTo>
                    <a:pt x="482931" y="366392"/>
                    <a:pt x="507108" y="342215"/>
                    <a:pt x="536931" y="342215"/>
                  </a:cubicBezTo>
                  <a:cubicBezTo>
                    <a:pt x="551843" y="342215"/>
                    <a:pt x="565343" y="348260"/>
                    <a:pt x="575115" y="358032"/>
                  </a:cubicBezTo>
                  <a:close/>
                  <a:moveTo>
                    <a:pt x="417019" y="159625"/>
                  </a:moveTo>
                  <a:cubicBezTo>
                    <a:pt x="426791" y="169397"/>
                    <a:pt x="432835" y="182897"/>
                    <a:pt x="432835" y="197808"/>
                  </a:cubicBezTo>
                  <a:cubicBezTo>
                    <a:pt x="432835" y="227632"/>
                    <a:pt x="408658" y="251809"/>
                    <a:pt x="378835" y="251808"/>
                  </a:cubicBezTo>
                  <a:cubicBezTo>
                    <a:pt x="349012" y="251808"/>
                    <a:pt x="324835" y="227631"/>
                    <a:pt x="324835" y="197809"/>
                  </a:cubicBezTo>
                  <a:cubicBezTo>
                    <a:pt x="324835" y="167985"/>
                    <a:pt x="349012" y="143808"/>
                    <a:pt x="378835" y="143809"/>
                  </a:cubicBezTo>
                  <a:cubicBezTo>
                    <a:pt x="393747" y="143808"/>
                    <a:pt x="407247" y="149853"/>
                    <a:pt x="417019" y="159625"/>
                  </a:cubicBezTo>
                  <a:close/>
                  <a:moveTo>
                    <a:pt x="1379126" y="1307730"/>
                  </a:moveTo>
                  <a:cubicBezTo>
                    <a:pt x="1391601" y="1324677"/>
                    <a:pt x="1393490" y="1348122"/>
                    <a:pt x="1382066" y="1367352"/>
                  </a:cubicBezTo>
                  <a:cubicBezTo>
                    <a:pt x="1366833" y="1392991"/>
                    <a:pt x="1333699" y="1401428"/>
                    <a:pt x="1308060" y="1386195"/>
                  </a:cubicBezTo>
                  <a:cubicBezTo>
                    <a:pt x="1282420" y="1370962"/>
                    <a:pt x="1273984" y="1337828"/>
                    <a:pt x="1289216" y="1312189"/>
                  </a:cubicBezTo>
                  <a:cubicBezTo>
                    <a:pt x="1304449" y="1286550"/>
                    <a:pt x="1337583" y="1278113"/>
                    <a:pt x="1363223" y="1293345"/>
                  </a:cubicBezTo>
                  <a:cubicBezTo>
                    <a:pt x="1369633" y="1297154"/>
                    <a:pt x="1374967" y="1302081"/>
                    <a:pt x="1379126" y="1307730"/>
                  </a:cubicBezTo>
                  <a:close/>
                  <a:moveTo>
                    <a:pt x="1066854" y="920623"/>
                  </a:moveTo>
                  <a:cubicBezTo>
                    <a:pt x="1076626" y="930395"/>
                    <a:pt x="1082671" y="943896"/>
                    <a:pt x="1082671" y="958807"/>
                  </a:cubicBezTo>
                  <a:cubicBezTo>
                    <a:pt x="1082671" y="988630"/>
                    <a:pt x="1058494" y="1012807"/>
                    <a:pt x="1028671" y="1012807"/>
                  </a:cubicBezTo>
                  <a:cubicBezTo>
                    <a:pt x="998848" y="1012807"/>
                    <a:pt x="974671" y="988630"/>
                    <a:pt x="974671" y="958807"/>
                  </a:cubicBezTo>
                  <a:cubicBezTo>
                    <a:pt x="974671" y="928984"/>
                    <a:pt x="998848" y="904807"/>
                    <a:pt x="1028671" y="904807"/>
                  </a:cubicBezTo>
                  <a:cubicBezTo>
                    <a:pt x="1043582" y="904807"/>
                    <a:pt x="1057082" y="910852"/>
                    <a:pt x="1066854" y="920623"/>
                  </a:cubicBezTo>
                  <a:close/>
                  <a:moveTo>
                    <a:pt x="518274" y="239670"/>
                  </a:moveTo>
                  <a:cubicBezTo>
                    <a:pt x="528046" y="249443"/>
                    <a:pt x="534090" y="262942"/>
                    <a:pt x="534090" y="277853"/>
                  </a:cubicBezTo>
                  <a:cubicBezTo>
                    <a:pt x="534090" y="307677"/>
                    <a:pt x="509913" y="331854"/>
                    <a:pt x="480090" y="331854"/>
                  </a:cubicBezTo>
                  <a:cubicBezTo>
                    <a:pt x="450267" y="331853"/>
                    <a:pt x="426090" y="307676"/>
                    <a:pt x="426090" y="277854"/>
                  </a:cubicBezTo>
                  <a:cubicBezTo>
                    <a:pt x="426090" y="248030"/>
                    <a:pt x="450267" y="223853"/>
                    <a:pt x="480090" y="223854"/>
                  </a:cubicBezTo>
                  <a:cubicBezTo>
                    <a:pt x="495002" y="223854"/>
                    <a:pt x="508502" y="229898"/>
                    <a:pt x="518274" y="239670"/>
                  </a:cubicBezTo>
                  <a:close/>
                  <a:moveTo>
                    <a:pt x="869697" y="632169"/>
                  </a:moveTo>
                  <a:cubicBezTo>
                    <a:pt x="879469" y="641942"/>
                    <a:pt x="885513" y="655441"/>
                    <a:pt x="885513" y="670353"/>
                  </a:cubicBezTo>
                  <a:cubicBezTo>
                    <a:pt x="885513" y="700176"/>
                    <a:pt x="861336" y="724353"/>
                    <a:pt x="831513" y="724353"/>
                  </a:cubicBezTo>
                  <a:cubicBezTo>
                    <a:pt x="801690" y="724352"/>
                    <a:pt x="777513" y="700175"/>
                    <a:pt x="777513" y="670353"/>
                  </a:cubicBezTo>
                  <a:cubicBezTo>
                    <a:pt x="777513" y="640529"/>
                    <a:pt x="801690" y="616352"/>
                    <a:pt x="831513" y="616352"/>
                  </a:cubicBezTo>
                  <a:cubicBezTo>
                    <a:pt x="846425" y="616353"/>
                    <a:pt x="859925" y="622397"/>
                    <a:pt x="869697" y="632169"/>
                  </a:cubicBezTo>
                  <a:close/>
                  <a:moveTo>
                    <a:pt x="1171707" y="979840"/>
                  </a:moveTo>
                  <a:cubicBezTo>
                    <a:pt x="1181479" y="989612"/>
                    <a:pt x="1187523" y="1003112"/>
                    <a:pt x="1187523" y="1018023"/>
                  </a:cubicBezTo>
                  <a:cubicBezTo>
                    <a:pt x="1187523" y="1047847"/>
                    <a:pt x="1163346" y="1072024"/>
                    <a:pt x="1133523" y="1072024"/>
                  </a:cubicBezTo>
                  <a:cubicBezTo>
                    <a:pt x="1103700" y="1072023"/>
                    <a:pt x="1079523" y="1047846"/>
                    <a:pt x="1079523" y="1018024"/>
                  </a:cubicBezTo>
                  <a:cubicBezTo>
                    <a:pt x="1079523" y="988200"/>
                    <a:pt x="1103700" y="964023"/>
                    <a:pt x="1133523" y="964023"/>
                  </a:cubicBezTo>
                  <a:cubicBezTo>
                    <a:pt x="1148434" y="964024"/>
                    <a:pt x="1161935" y="970068"/>
                    <a:pt x="1171707" y="979840"/>
                  </a:cubicBezTo>
                  <a:close/>
                  <a:moveTo>
                    <a:pt x="743233" y="414151"/>
                  </a:moveTo>
                  <a:cubicBezTo>
                    <a:pt x="753005" y="423924"/>
                    <a:pt x="759049" y="437424"/>
                    <a:pt x="759049" y="452335"/>
                  </a:cubicBezTo>
                  <a:cubicBezTo>
                    <a:pt x="759049" y="482158"/>
                    <a:pt x="734872" y="506335"/>
                    <a:pt x="705049" y="506335"/>
                  </a:cubicBezTo>
                  <a:cubicBezTo>
                    <a:pt x="675226" y="506335"/>
                    <a:pt x="651049" y="482158"/>
                    <a:pt x="651049" y="452335"/>
                  </a:cubicBezTo>
                  <a:cubicBezTo>
                    <a:pt x="651049" y="422512"/>
                    <a:pt x="675226" y="398335"/>
                    <a:pt x="705049" y="398335"/>
                  </a:cubicBezTo>
                  <a:cubicBezTo>
                    <a:pt x="719960" y="398335"/>
                    <a:pt x="733461" y="404379"/>
                    <a:pt x="743233" y="414151"/>
                  </a:cubicBezTo>
                  <a:close/>
                  <a:moveTo>
                    <a:pt x="974454" y="684486"/>
                  </a:moveTo>
                  <a:cubicBezTo>
                    <a:pt x="984227" y="694259"/>
                    <a:pt x="990270" y="707759"/>
                    <a:pt x="990270" y="722670"/>
                  </a:cubicBezTo>
                  <a:cubicBezTo>
                    <a:pt x="990270" y="730126"/>
                    <a:pt x="988759" y="737229"/>
                    <a:pt x="986027" y="743689"/>
                  </a:cubicBezTo>
                  <a:lnTo>
                    <a:pt x="974464" y="760839"/>
                  </a:lnTo>
                  <a:lnTo>
                    <a:pt x="984504" y="757772"/>
                  </a:lnTo>
                  <a:cubicBezTo>
                    <a:pt x="999416" y="757773"/>
                    <a:pt x="1012916" y="763817"/>
                    <a:pt x="1022688" y="773589"/>
                  </a:cubicBezTo>
                  <a:cubicBezTo>
                    <a:pt x="1032461" y="783362"/>
                    <a:pt x="1038505" y="796861"/>
                    <a:pt x="1038505" y="811773"/>
                  </a:cubicBezTo>
                  <a:cubicBezTo>
                    <a:pt x="1038505" y="841596"/>
                    <a:pt x="1014328" y="865773"/>
                    <a:pt x="984505" y="865773"/>
                  </a:cubicBezTo>
                  <a:lnTo>
                    <a:pt x="969673" y="862778"/>
                  </a:lnTo>
                  <a:lnTo>
                    <a:pt x="979134" y="876811"/>
                  </a:lnTo>
                  <a:cubicBezTo>
                    <a:pt x="981866" y="883271"/>
                    <a:pt x="983377" y="890374"/>
                    <a:pt x="983377" y="897830"/>
                  </a:cubicBezTo>
                  <a:cubicBezTo>
                    <a:pt x="983377" y="927653"/>
                    <a:pt x="959200" y="951830"/>
                    <a:pt x="929377" y="951830"/>
                  </a:cubicBezTo>
                  <a:cubicBezTo>
                    <a:pt x="899554" y="951830"/>
                    <a:pt x="875377" y="927653"/>
                    <a:pt x="875377" y="897830"/>
                  </a:cubicBezTo>
                  <a:cubicBezTo>
                    <a:pt x="875377" y="890374"/>
                    <a:pt x="876888" y="883271"/>
                    <a:pt x="879621" y="876811"/>
                  </a:cubicBezTo>
                  <a:lnTo>
                    <a:pt x="881457" y="874087"/>
                  </a:lnTo>
                  <a:lnTo>
                    <a:pt x="880807" y="874218"/>
                  </a:lnTo>
                  <a:cubicBezTo>
                    <a:pt x="850984" y="874218"/>
                    <a:pt x="826807" y="850041"/>
                    <a:pt x="826807" y="820218"/>
                  </a:cubicBezTo>
                  <a:cubicBezTo>
                    <a:pt x="826807" y="790395"/>
                    <a:pt x="850984" y="766218"/>
                    <a:pt x="880807" y="766218"/>
                  </a:cubicBezTo>
                  <a:cubicBezTo>
                    <a:pt x="895719" y="766218"/>
                    <a:pt x="909219" y="772262"/>
                    <a:pt x="918991" y="782034"/>
                  </a:cubicBezTo>
                  <a:cubicBezTo>
                    <a:pt x="923877" y="786920"/>
                    <a:pt x="927831" y="792739"/>
                    <a:pt x="930563" y="799199"/>
                  </a:cubicBezTo>
                  <a:lnTo>
                    <a:pt x="931804" y="805341"/>
                  </a:lnTo>
                  <a:lnTo>
                    <a:pt x="934748" y="790754"/>
                  </a:lnTo>
                  <a:lnTo>
                    <a:pt x="948354" y="774231"/>
                  </a:lnTo>
                  <a:lnTo>
                    <a:pt x="936271" y="776670"/>
                  </a:lnTo>
                  <a:cubicBezTo>
                    <a:pt x="906447" y="776670"/>
                    <a:pt x="882270" y="752493"/>
                    <a:pt x="882270" y="722670"/>
                  </a:cubicBezTo>
                  <a:cubicBezTo>
                    <a:pt x="882270" y="692847"/>
                    <a:pt x="906447" y="668670"/>
                    <a:pt x="936270" y="668670"/>
                  </a:cubicBezTo>
                  <a:cubicBezTo>
                    <a:pt x="951182" y="668670"/>
                    <a:pt x="964682" y="674715"/>
                    <a:pt x="974454" y="684486"/>
                  </a:cubicBezTo>
                  <a:close/>
                  <a:moveTo>
                    <a:pt x="664042" y="289158"/>
                  </a:moveTo>
                  <a:cubicBezTo>
                    <a:pt x="673814" y="298931"/>
                    <a:pt x="679858" y="312430"/>
                    <a:pt x="679858" y="327342"/>
                  </a:cubicBezTo>
                  <a:cubicBezTo>
                    <a:pt x="679858" y="357165"/>
                    <a:pt x="655681" y="381342"/>
                    <a:pt x="625858" y="381342"/>
                  </a:cubicBezTo>
                  <a:cubicBezTo>
                    <a:pt x="596035" y="381341"/>
                    <a:pt x="571858" y="357164"/>
                    <a:pt x="571858" y="327342"/>
                  </a:cubicBezTo>
                  <a:cubicBezTo>
                    <a:pt x="571858" y="297519"/>
                    <a:pt x="596035" y="273342"/>
                    <a:pt x="625858" y="273341"/>
                  </a:cubicBezTo>
                  <a:cubicBezTo>
                    <a:pt x="640769" y="273342"/>
                    <a:pt x="654270" y="279386"/>
                    <a:pt x="664042" y="289158"/>
                  </a:cubicBezTo>
                  <a:close/>
                  <a:moveTo>
                    <a:pt x="833871" y="493520"/>
                  </a:moveTo>
                  <a:cubicBezTo>
                    <a:pt x="843643" y="503293"/>
                    <a:pt x="849687" y="516792"/>
                    <a:pt x="849687" y="531703"/>
                  </a:cubicBezTo>
                  <a:cubicBezTo>
                    <a:pt x="849687" y="561527"/>
                    <a:pt x="825510" y="585704"/>
                    <a:pt x="795687" y="585704"/>
                  </a:cubicBezTo>
                  <a:cubicBezTo>
                    <a:pt x="765864" y="585703"/>
                    <a:pt x="741687" y="561526"/>
                    <a:pt x="741687" y="531704"/>
                  </a:cubicBezTo>
                  <a:cubicBezTo>
                    <a:pt x="741687" y="501880"/>
                    <a:pt x="765864" y="477703"/>
                    <a:pt x="795687" y="477703"/>
                  </a:cubicBezTo>
                  <a:cubicBezTo>
                    <a:pt x="810598" y="477703"/>
                    <a:pt x="824099" y="483748"/>
                    <a:pt x="833871" y="493520"/>
                  </a:cubicBezTo>
                  <a:close/>
                  <a:moveTo>
                    <a:pt x="522225" y="87126"/>
                  </a:moveTo>
                  <a:cubicBezTo>
                    <a:pt x="531997" y="96898"/>
                    <a:pt x="538042" y="110398"/>
                    <a:pt x="538041" y="125309"/>
                  </a:cubicBezTo>
                  <a:cubicBezTo>
                    <a:pt x="538042" y="155133"/>
                    <a:pt x="513865" y="179310"/>
                    <a:pt x="484041" y="179309"/>
                  </a:cubicBezTo>
                  <a:cubicBezTo>
                    <a:pt x="454218" y="179309"/>
                    <a:pt x="430041" y="155132"/>
                    <a:pt x="430042" y="125309"/>
                  </a:cubicBezTo>
                  <a:cubicBezTo>
                    <a:pt x="430041" y="95486"/>
                    <a:pt x="454218" y="71309"/>
                    <a:pt x="484041" y="71309"/>
                  </a:cubicBezTo>
                  <a:cubicBezTo>
                    <a:pt x="498953" y="71309"/>
                    <a:pt x="512453" y="77354"/>
                    <a:pt x="522225" y="87126"/>
                  </a:cubicBezTo>
                  <a:close/>
                  <a:moveTo>
                    <a:pt x="1128847" y="819105"/>
                  </a:moveTo>
                  <a:cubicBezTo>
                    <a:pt x="1138619" y="828877"/>
                    <a:pt x="1144664" y="842377"/>
                    <a:pt x="1144663" y="857288"/>
                  </a:cubicBezTo>
                  <a:cubicBezTo>
                    <a:pt x="1144664" y="887111"/>
                    <a:pt x="1120487" y="911289"/>
                    <a:pt x="1090664" y="911289"/>
                  </a:cubicBezTo>
                  <a:cubicBezTo>
                    <a:pt x="1060840" y="911288"/>
                    <a:pt x="1036663" y="887111"/>
                    <a:pt x="1036664" y="857288"/>
                  </a:cubicBezTo>
                  <a:cubicBezTo>
                    <a:pt x="1036663" y="827465"/>
                    <a:pt x="1060840" y="803288"/>
                    <a:pt x="1090663" y="803288"/>
                  </a:cubicBezTo>
                  <a:cubicBezTo>
                    <a:pt x="1105575" y="803288"/>
                    <a:pt x="1119075" y="809333"/>
                    <a:pt x="1128847" y="819105"/>
                  </a:cubicBezTo>
                  <a:close/>
                  <a:moveTo>
                    <a:pt x="1467427" y="1211442"/>
                  </a:moveTo>
                  <a:cubicBezTo>
                    <a:pt x="1479903" y="1228389"/>
                    <a:pt x="1481792" y="1251834"/>
                    <a:pt x="1470368" y="1271064"/>
                  </a:cubicBezTo>
                  <a:cubicBezTo>
                    <a:pt x="1455135" y="1296703"/>
                    <a:pt x="1422001" y="1305140"/>
                    <a:pt x="1396361" y="1289907"/>
                  </a:cubicBezTo>
                  <a:cubicBezTo>
                    <a:pt x="1370721" y="1274674"/>
                    <a:pt x="1362286" y="1241540"/>
                    <a:pt x="1377518" y="1215901"/>
                  </a:cubicBezTo>
                  <a:cubicBezTo>
                    <a:pt x="1392751" y="1190262"/>
                    <a:pt x="1425885" y="1181825"/>
                    <a:pt x="1451524" y="1197057"/>
                  </a:cubicBezTo>
                  <a:cubicBezTo>
                    <a:pt x="1457934" y="1200866"/>
                    <a:pt x="1463269" y="1205793"/>
                    <a:pt x="1467427" y="1211442"/>
                  </a:cubicBezTo>
                  <a:close/>
                  <a:moveTo>
                    <a:pt x="639421" y="184565"/>
                  </a:moveTo>
                  <a:cubicBezTo>
                    <a:pt x="649193" y="194337"/>
                    <a:pt x="655237" y="207837"/>
                    <a:pt x="655237" y="222748"/>
                  </a:cubicBezTo>
                  <a:cubicBezTo>
                    <a:pt x="655237" y="252571"/>
                    <a:pt x="631060" y="276748"/>
                    <a:pt x="601237" y="276749"/>
                  </a:cubicBezTo>
                  <a:cubicBezTo>
                    <a:pt x="571414" y="276748"/>
                    <a:pt x="547237" y="252571"/>
                    <a:pt x="547237" y="222748"/>
                  </a:cubicBezTo>
                  <a:cubicBezTo>
                    <a:pt x="547237" y="192925"/>
                    <a:pt x="571414" y="168748"/>
                    <a:pt x="601237" y="168748"/>
                  </a:cubicBezTo>
                  <a:cubicBezTo>
                    <a:pt x="616148" y="168748"/>
                    <a:pt x="629649" y="174793"/>
                    <a:pt x="639421" y="184565"/>
                  </a:cubicBezTo>
                  <a:close/>
                  <a:moveTo>
                    <a:pt x="1226878" y="885338"/>
                  </a:moveTo>
                  <a:cubicBezTo>
                    <a:pt x="1236651" y="895111"/>
                    <a:pt x="1242694" y="908611"/>
                    <a:pt x="1242694" y="923522"/>
                  </a:cubicBezTo>
                  <a:cubicBezTo>
                    <a:pt x="1242694" y="953345"/>
                    <a:pt x="1218517" y="977522"/>
                    <a:pt x="1188695" y="977522"/>
                  </a:cubicBezTo>
                  <a:cubicBezTo>
                    <a:pt x="1158871" y="977522"/>
                    <a:pt x="1134694" y="953345"/>
                    <a:pt x="1134694" y="923522"/>
                  </a:cubicBezTo>
                  <a:cubicBezTo>
                    <a:pt x="1134694" y="893699"/>
                    <a:pt x="1158871" y="869522"/>
                    <a:pt x="1188694" y="869522"/>
                  </a:cubicBezTo>
                  <a:cubicBezTo>
                    <a:pt x="1203606" y="869522"/>
                    <a:pt x="1217106" y="875567"/>
                    <a:pt x="1226878" y="885338"/>
                  </a:cubicBezTo>
                  <a:close/>
                  <a:moveTo>
                    <a:pt x="965980" y="533157"/>
                  </a:moveTo>
                  <a:cubicBezTo>
                    <a:pt x="975752" y="542930"/>
                    <a:pt x="981796" y="556430"/>
                    <a:pt x="981796" y="571341"/>
                  </a:cubicBezTo>
                  <a:cubicBezTo>
                    <a:pt x="981796" y="601164"/>
                    <a:pt x="957619" y="625341"/>
                    <a:pt x="927796" y="625341"/>
                  </a:cubicBezTo>
                  <a:cubicBezTo>
                    <a:pt x="897973" y="625341"/>
                    <a:pt x="873796" y="601164"/>
                    <a:pt x="873796" y="571341"/>
                  </a:cubicBezTo>
                  <a:cubicBezTo>
                    <a:pt x="873796" y="541518"/>
                    <a:pt x="897973" y="517341"/>
                    <a:pt x="927796" y="517341"/>
                  </a:cubicBezTo>
                  <a:cubicBezTo>
                    <a:pt x="942707" y="517341"/>
                    <a:pt x="956208" y="523385"/>
                    <a:pt x="965980" y="533157"/>
                  </a:cubicBezTo>
                  <a:close/>
                  <a:moveTo>
                    <a:pt x="1413560" y="1067621"/>
                  </a:moveTo>
                  <a:cubicBezTo>
                    <a:pt x="1423332" y="1077394"/>
                    <a:pt x="1429376" y="1090893"/>
                    <a:pt x="1429376" y="1105804"/>
                  </a:cubicBezTo>
                  <a:cubicBezTo>
                    <a:pt x="1429376" y="1135628"/>
                    <a:pt x="1405199" y="1159805"/>
                    <a:pt x="1375376" y="1159805"/>
                  </a:cubicBezTo>
                  <a:cubicBezTo>
                    <a:pt x="1367920" y="1159804"/>
                    <a:pt x="1360817" y="1158293"/>
                    <a:pt x="1354357" y="1155561"/>
                  </a:cubicBezTo>
                  <a:lnTo>
                    <a:pt x="1350422" y="1152908"/>
                  </a:lnTo>
                  <a:lnTo>
                    <a:pt x="1360337" y="1167613"/>
                  </a:lnTo>
                  <a:cubicBezTo>
                    <a:pt x="1363069" y="1174073"/>
                    <a:pt x="1364580" y="1181176"/>
                    <a:pt x="1364580" y="1188632"/>
                  </a:cubicBezTo>
                  <a:cubicBezTo>
                    <a:pt x="1364580" y="1218455"/>
                    <a:pt x="1340403" y="1242632"/>
                    <a:pt x="1310581" y="1242632"/>
                  </a:cubicBezTo>
                  <a:cubicBezTo>
                    <a:pt x="1280757" y="1242631"/>
                    <a:pt x="1256580" y="1218454"/>
                    <a:pt x="1256580" y="1188632"/>
                  </a:cubicBezTo>
                  <a:cubicBezTo>
                    <a:pt x="1256580" y="1158809"/>
                    <a:pt x="1280757" y="1134632"/>
                    <a:pt x="1310580" y="1134631"/>
                  </a:cubicBezTo>
                  <a:cubicBezTo>
                    <a:pt x="1318036" y="1134631"/>
                    <a:pt x="1325139" y="1136142"/>
                    <a:pt x="1331599" y="1138875"/>
                  </a:cubicBezTo>
                  <a:lnTo>
                    <a:pt x="1335534" y="1141528"/>
                  </a:lnTo>
                  <a:lnTo>
                    <a:pt x="1325620" y="1126823"/>
                  </a:lnTo>
                  <a:cubicBezTo>
                    <a:pt x="1322887" y="1120363"/>
                    <a:pt x="1321376" y="1113260"/>
                    <a:pt x="1321376" y="1105805"/>
                  </a:cubicBezTo>
                  <a:cubicBezTo>
                    <a:pt x="1321376" y="1075981"/>
                    <a:pt x="1345553" y="1051804"/>
                    <a:pt x="1375376" y="1051804"/>
                  </a:cubicBezTo>
                  <a:cubicBezTo>
                    <a:pt x="1390288" y="1051804"/>
                    <a:pt x="1403788" y="1057849"/>
                    <a:pt x="1413560" y="1067621"/>
                  </a:cubicBezTo>
                  <a:close/>
                  <a:moveTo>
                    <a:pt x="860075" y="380872"/>
                  </a:moveTo>
                  <a:cubicBezTo>
                    <a:pt x="869848" y="390645"/>
                    <a:pt x="875892" y="404144"/>
                    <a:pt x="875891" y="419056"/>
                  </a:cubicBezTo>
                  <a:cubicBezTo>
                    <a:pt x="875892" y="448879"/>
                    <a:pt x="851715" y="473056"/>
                    <a:pt x="821892" y="473056"/>
                  </a:cubicBezTo>
                  <a:cubicBezTo>
                    <a:pt x="792068" y="473055"/>
                    <a:pt x="767891" y="448878"/>
                    <a:pt x="767891" y="419056"/>
                  </a:cubicBezTo>
                  <a:cubicBezTo>
                    <a:pt x="767891" y="389233"/>
                    <a:pt x="792068" y="365056"/>
                    <a:pt x="821891" y="365055"/>
                  </a:cubicBezTo>
                  <a:cubicBezTo>
                    <a:pt x="836803" y="365056"/>
                    <a:pt x="850303" y="371100"/>
                    <a:pt x="860075" y="380872"/>
                  </a:cubicBezTo>
                  <a:close/>
                  <a:moveTo>
                    <a:pt x="1129484" y="700927"/>
                  </a:moveTo>
                  <a:cubicBezTo>
                    <a:pt x="1139256" y="710700"/>
                    <a:pt x="1145300" y="724199"/>
                    <a:pt x="1145300" y="739110"/>
                  </a:cubicBezTo>
                  <a:cubicBezTo>
                    <a:pt x="1145300" y="768934"/>
                    <a:pt x="1121123" y="793111"/>
                    <a:pt x="1091300" y="793111"/>
                  </a:cubicBezTo>
                  <a:cubicBezTo>
                    <a:pt x="1061477" y="793110"/>
                    <a:pt x="1037300" y="768933"/>
                    <a:pt x="1037300" y="739111"/>
                  </a:cubicBezTo>
                  <a:cubicBezTo>
                    <a:pt x="1037300" y="709287"/>
                    <a:pt x="1061477" y="685110"/>
                    <a:pt x="1091300" y="685110"/>
                  </a:cubicBezTo>
                  <a:cubicBezTo>
                    <a:pt x="1106211" y="685111"/>
                    <a:pt x="1119712" y="691155"/>
                    <a:pt x="1129484" y="700927"/>
                  </a:cubicBezTo>
                  <a:close/>
                  <a:moveTo>
                    <a:pt x="798818" y="267484"/>
                  </a:moveTo>
                  <a:cubicBezTo>
                    <a:pt x="808591" y="277257"/>
                    <a:pt x="814634" y="290756"/>
                    <a:pt x="814634" y="305667"/>
                  </a:cubicBezTo>
                  <a:cubicBezTo>
                    <a:pt x="814634" y="335491"/>
                    <a:pt x="790457" y="359668"/>
                    <a:pt x="760634" y="359668"/>
                  </a:cubicBezTo>
                  <a:cubicBezTo>
                    <a:pt x="730811" y="359667"/>
                    <a:pt x="706634" y="335490"/>
                    <a:pt x="706634" y="305668"/>
                  </a:cubicBezTo>
                  <a:cubicBezTo>
                    <a:pt x="706634" y="275844"/>
                    <a:pt x="730811" y="251667"/>
                    <a:pt x="760634" y="251667"/>
                  </a:cubicBezTo>
                  <a:cubicBezTo>
                    <a:pt x="775546" y="251668"/>
                    <a:pt x="789046" y="257712"/>
                    <a:pt x="798818" y="267484"/>
                  </a:cubicBezTo>
                  <a:close/>
                  <a:moveTo>
                    <a:pt x="1077069" y="591459"/>
                  </a:moveTo>
                  <a:cubicBezTo>
                    <a:pt x="1086842" y="601231"/>
                    <a:pt x="1092885" y="614731"/>
                    <a:pt x="1092885" y="629642"/>
                  </a:cubicBezTo>
                  <a:cubicBezTo>
                    <a:pt x="1092885" y="659465"/>
                    <a:pt x="1068708" y="683642"/>
                    <a:pt x="1038886" y="683643"/>
                  </a:cubicBezTo>
                  <a:cubicBezTo>
                    <a:pt x="1009062" y="683642"/>
                    <a:pt x="984885" y="659465"/>
                    <a:pt x="984885" y="629642"/>
                  </a:cubicBezTo>
                  <a:cubicBezTo>
                    <a:pt x="984885" y="599819"/>
                    <a:pt x="1009062" y="575642"/>
                    <a:pt x="1038885" y="575642"/>
                  </a:cubicBezTo>
                  <a:cubicBezTo>
                    <a:pt x="1053797" y="575642"/>
                    <a:pt x="1067297" y="581687"/>
                    <a:pt x="1077069" y="591459"/>
                  </a:cubicBezTo>
                  <a:close/>
                  <a:moveTo>
                    <a:pt x="1339667" y="910027"/>
                  </a:moveTo>
                  <a:cubicBezTo>
                    <a:pt x="1349439" y="919799"/>
                    <a:pt x="1355483" y="933299"/>
                    <a:pt x="1355483" y="948211"/>
                  </a:cubicBezTo>
                  <a:cubicBezTo>
                    <a:pt x="1355483" y="970578"/>
                    <a:pt x="1341884" y="989770"/>
                    <a:pt x="1322503" y="997968"/>
                  </a:cubicBezTo>
                  <a:lnTo>
                    <a:pt x="1303770" y="1001749"/>
                  </a:lnTo>
                  <a:lnTo>
                    <a:pt x="1311479" y="1013183"/>
                  </a:lnTo>
                  <a:cubicBezTo>
                    <a:pt x="1314212" y="1019643"/>
                    <a:pt x="1315723" y="1026746"/>
                    <a:pt x="1315722" y="1034201"/>
                  </a:cubicBezTo>
                  <a:cubicBezTo>
                    <a:pt x="1315723" y="1064025"/>
                    <a:pt x="1291546" y="1088202"/>
                    <a:pt x="1261723" y="1088202"/>
                  </a:cubicBezTo>
                  <a:lnTo>
                    <a:pt x="1248828" y="1085598"/>
                  </a:lnTo>
                  <a:lnTo>
                    <a:pt x="1259251" y="1101058"/>
                  </a:lnTo>
                  <a:cubicBezTo>
                    <a:pt x="1261983" y="1107518"/>
                    <a:pt x="1263495" y="1114621"/>
                    <a:pt x="1263494" y="1122077"/>
                  </a:cubicBezTo>
                  <a:cubicBezTo>
                    <a:pt x="1263495" y="1151900"/>
                    <a:pt x="1239318" y="1176077"/>
                    <a:pt x="1209495" y="1176077"/>
                  </a:cubicBezTo>
                  <a:cubicBezTo>
                    <a:pt x="1179671" y="1176076"/>
                    <a:pt x="1155494" y="1151899"/>
                    <a:pt x="1155495" y="1122077"/>
                  </a:cubicBezTo>
                  <a:cubicBezTo>
                    <a:pt x="1155494" y="1092254"/>
                    <a:pt x="1179671" y="1068077"/>
                    <a:pt x="1209494" y="1068076"/>
                  </a:cubicBezTo>
                  <a:lnTo>
                    <a:pt x="1222389" y="1070680"/>
                  </a:lnTo>
                  <a:lnTo>
                    <a:pt x="1211966" y="1055220"/>
                  </a:lnTo>
                  <a:cubicBezTo>
                    <a:pt x="1209234" y="1048760"/>
                    <a:pt x="1207723" y="1041657"/>
                    <a:pt x="1207723" y="1034202"/>
                  </a:cubicBezTo>
                  <a:cubicBezTo>
                    <a:pt x="1207722" y="1011834"/>
                    <a:pt x="1221322" y="992642"/>
                    <a:pt x="1240703" y="984445"/>
                  </a:cubicBezTo>
                  <a:lnTo>
                    <a:pt x="1259435" y="980663"/>
                  </a:lnTo>
                  <a:lnTo>
                    <a:pt x="1251727" y="969230"/>
                  </a:lnTo>
                  <a:cubicBezTo>
                    <a:pt x="1248994" y="962769"/>
                    <a:pt x="1247483" y="955666"/>
                    <a:pt x="1247483" y="948211"/>
                  </a:cubicBezTo>
                  <a:cubicBezTo>
                    <a:pt x="1247483" y="918388"/>
                    <a:pt x="1271660" y="894211"/>
                    <a:pt x="1301483" y="894210"/>
                  </a:cubicBezTo>
                  <a:cubicBezTo>
                    <a:pt x="1316395" y="894211"/>
                    <a:pt x="1329895" y="900255"/>
                    <a:pt x="1339667" y="910027"/>
                  </a:cubicBezTo>
                  <a:close/>
                  <a:moveTo>
                    <a:pt x="1248468" y="780696"/>
                  </a:moveTo>
                  <a:cubicBezTo>
                    <a:pt x="1258240" y="790468"/>
                    <a:pt x="1264284" y="803969"/>
                    <a:pt x="1264284" y="818880"/>
                  </a:cubicBezTo>
                  <a:cubicBezTo>
                    <a:pt x="1264284" y="848703"/>
                    <a:pt x="1240107" y="872880"/>
                    <a:pt x="1210284" y="872880"/>
                  </a:cubicBezTo>
                  <a:cubicBezTo>
                    <a:pt x="1180461" y="872880"/>
                    <a:pt x="1156284" y="848702"/>
                    <a:pt x="1156284" y="818880"/>
                  </a:cubicBezTo>
                  <a:cubicBezTo>
                    <a:pt x="1156284" y="789057"/>
                    <a:pt x="1180461" y="764880"/>
                    <a:pt x="1210284" y="764880"/>
                  </a:cubicBezTo>
                  <a:cubicBezTo>
                    <a:pt x="1225195" y="764880"/>
                    <a:pt x="1238696" y="770924"/>
                    <a:pt x="1248468" y="780696"/>
                  </a:cubicBezTo>
                  <a:close/>
                  <a:moveTo>
                    <a:pt x="651505" y="44762"/>
                  </a:moveTo>
                  <a:cubicBezTo>
                    <a:pt x="661277" y="54534"/>
                    <a:pt x="667322" y="68034"/>
                    <a:pt x="667322" y="82945"/>
                  </a:cubicBezTo>
                  <a:cubicBezTo>
                    <a:pt x="667322" y="112768"/>
                    <a:pt x="643145" y="136945"/>
                    <a:pt x="613322" y="136946"/>
                  </a:cubicBezTo>
                  <a:cubicBezTo>
                    <a:pt x="583499" y="136945"/>
                    <a:pt x="559322" y="112768"/>
                    <a:pt x="559322" y="82945"/>
                  </a:cubicBezTo>
                  <a:cubicBezTo>
                    <a:pt x="559322" y="53122"/>
                    <a:pt x="583499" y="28945"/>
                    <a:pt x="613322" y="28945"/>
                  </a:cubicBezTo>
                  <a:cubicBezTo>
                    <a:pt x="628233" y="28945"/>
                    <a:pt x="641733" y="34990"/>
                    <a:pt x="651505" y="44762"/>
                  </a:cubicBezTo>
                  <a:close/>
                  <a:moveTo>
                    <a:pt x="759407" y="158498"/>
                  </a:moveTo>
                  <a:cubicBezTo>
                    <a:pt x="769179" y="168271"/>
                    <a:pt x="775223" y="181770"/>
                    <a:pt x="775223" y="196681"/>
                  </a:cubicBezTo>
                  <a:cubicBezTo>
                    <a:pt x="775223" y="226505"/>
                    <a:pt x="751046" y="250682"/>
                    <a:pt x="721223" y="250682"/>
                  </a:cubicBezTo>
                  <a:cubicBezTo>
                    <a:pt x="691400" y="250681"/>
                    <a:pt x="667223" y="226504"/>
                    <a:pt x="667223" y="196682"/>
                  </a:cubicBezTo>
                  <a:cubicBezTo>
                    <a:pt x="667223" y="166858"/>
                    <a:pt x="691400" y="142681"/>
                    <a:pt x="721223" y="142681"/>
                  </a:cubicBezTo>
                  <a:cubicBezTo>
                    <a:pt x="736134" y="142682"/>
                    <a:pt x="749635" y="148726"/>
                    <a:pt x="759407" y="158498"/>
                  </a:cubicBezTo>
                  <a:close/>
                  <a:moveTo>
                    <a:pt x="1533087" y="1089522"/>
                  </a:moveTo>
                  <a:cubicBezTo>
                    <a:pt x="1545562" y="1106469"/>
                    <a:pt x="1547452" y="1129914"/>
                    <a:pt x="1536027" y="1149144"/>
                  </a:cubicBezTo>
                  <a:cubicBezTo>
                    <a:pt x="1520794" y="1174783"/>
                    <a:pt x="1487660" y="1183220"/>
                    <a:pt x="1462021" y="1167987"/>
                  </a:cubicBezTo>
                  <a:cubicBezTo>
                    <a:pt x="1436381" y="1152754"/>
                    <a:pt x="1427945" y="1119620"/>
                    <a:pt x="1443178" y="1093981"/>
                  </a:cubicBezTo>
                  <a:cubicBezTo>
                    <a:pt x="1458411" y="1068342"/>
                    <a:pt x="1491545" y="1059905"/>
                    <a:pt x="1517184" y="1075137"/>
                  </a:cubicBezTo>
                  <a:cubicBezTo>
                    <a:pt x="1523594" y="1078946"/>
                    <a:pt x="1528929" y="1083873"/>
                    <a:pt x="1533087" y="1089522"/>
                  </a:cubicBezTo>
                  <a:close/>
                  <a:moveTo>
                    <a:pt x="979058" y="413063"/>
                  </a:moveTo>
                  <a:cubicBezTo>
                    <a:pt x="988831" y="422836"/>
                    <a:pt x="994875" y="436335"/>
                    <a:pt x="994874" y="451246"/>
                  </a:cubicBezTo>
                  <a:cubicBezTo>
                    <a:pt x="994875" y="481070"/>
                    <a:pt x="970698" y="505247"/>
                    <a:pt x="940875" y="505247"/>
                  </a:cubicBezTo>
                  <a:cubicBezTo>
                    <a:pt x="911051" y="505246"/>
                    <a:pt x="886874" y="481069"/>
                    <a:pt x="886875" y="451247"/>
                  </a:cubicBezTo>
                  <a:cubicBezTo>
                    <a:pt x="886874" y="421423"/>
                    <a:pt x="911051" y="397246"/>
                    <a:pt x="940874" y="397246"/>
                  </a:cubicBezTo>
                  <a:cubicBezTo>
                    <a:pt x="955786" y="397247"/>
                    <a:pt x="969286" y="403291"/>
                    <a:pt x="979058" y="413063"/>
                  </a:cubicBezTo>
                  <a:close/>
                  <a:moveTo>
                    <a:pt x="1445799" y="964016"/>
                  </a:moveTo>
                  <a:cubicBezTo>
                    <a:pt x="1455571" y="973788"/>
                    <a:pt x="1461616" y="987289"/>
                    <a:pt x="1461616" y="1002200"/>
                  </a:cubicBezTo>
                  <a:cubicBezTo>
                    <a:pt x="1461616" y="1032023"/>
                    <a:pt x="1437439" y="1056200"/>
                    <a:pt x="1407616" y="1056200"/>
                  </a:cubicBezTo>
                  <a:cubicBezTo>
                    <a:pt x="1377793" y="1056200"/>
                    <a:pt x="1353616" y="1032023"/>
                    <a:pt x="1353616" y="1002200"/>
                  </a:cubicBezTo>
                  <a:cubicBezTo>
                    <a:pt x="1353616" y="972377"/>
                    <a:pt x="1377793" y="948200"/>
                    <a:pt x="1407616" y="948200"/>
                  </a:cubicBezTo>
                  <a:cubicBezTo>
                    <a:pt x="1422527" y="948200"/>
                    <a:pt x="1436027" y="954244"/>
                    <a:pt x="1445799" y="964016"/>
                  </a:cubicBezTo>
                  <a:close/>
                  <a:moveTo>
                    <a:pt x="1247872" y="659326"/>
                  </a:moveTo>
                  <a:cubicBezTo>
                    <a:pt x="1257645" y="669099"/>
                    <a:pt x="1263688" y="682598"/>
                    <a:pt x="1263688" y="697510"/>
                  </a:cubicBezTo>
                  <a:cubicBezTo>
                    <a:pt x="1263689" y="727333"/>
                    <a:pt x="1239512" y="751510"/>
                    <a:pt x="1209689" y="751510"/>
                  </a:cubicBezTo>
                  <a:cubicBezTo>
                    <a:pt x="1179865" y="751509"/>
                    <a:pt x="1155688" y="727332"/>
                    <a:pt x="1155688" y="697510"/>
                  </a:cubicBezTo>
                  <a:cubicBezTo>
                    <a:pt x="1155688" y="667686"/>
                    <a:pt x="1179865" y="643509"/>
                    <a:pt x="1209688" y="643509"/>
                  </a:cubicBezTo>
                  <a:cubicBezTo>
                    <a:pt x="1224600" y="643510"/>
                    <a:pt x="1238100" y="649554"/>
                    <a:pt x="1247872" y="659326"/>
                  </a:cubicBezTo>
                  <a:close/>
                  <a:moveTo>
                    <a:pt x="927797" y="267622"/>
                  </a:moveTo>
                  <a:cubicBezTo>
                    <a:pt x="937570" y="277395"/>
                    <a:pt x="943614" y="290894"/>
                    <a:pt x="943614" y="305805"/>
                  </a:cubicBezTo>
                  <a:cubicBezTo>
                    <a:pt x="943614" y="335629"/>
                    <a:pt x="919437" y="359806"/>
                    <a:pt x="889614" y="359806"/>
                  </a:cubicBezTo>
                  <a:cubicBezTo>
                    <a:pt x="859790" y="359805"/>
                    <a:pt x="835613" y="335628"/>
                    <a:pt x="835614" y="305806"/>
                  </a:cubicBezTo>
                  <a:cubicBezTo>
                    <a:pt x="835614" y="275983"/>
                    <a:pt x="859791" y="251805"/>
                    <a:pt x="889614" y="251805"/>
                  </a:cubicBezTo>
                  <a:cubicBezTo>
                    <a:pt x="904525" y="251806"/>
                    <a:pt x="918025" y="257850"/>
                    <a:pt x="927797" y="267622"/>
                  </a:cubicBezTo>
                  <a:close/>
                  <a:moveTo>
                    <a:pt x="1094174" y="469450"/>
                  </a:moveTo>
                  <a:cubicBezTo>
                    <a:pt x="1103947" y="479223"/>
                    <a:pt x="1109991" y="492722"/>
                    <a:pt x="1109991" y="507633"/>
                  </a:cubicBezTo>
                  <a:cubicBezTo>
                    <a:pt x="1109991" y="537457"/>
                    <a:pt x="1085814" y="561634"/>
                    <a:pt x="1055991" y="561634"/>
                  </a:cubicBezTo>
                  <a:cubicBezTo>
                    <a:pt x="1026167" y="561633"/>
                    <a:pt x="1001990" y="537456"/>
                    <a:pt x="1001991" y="507634"/>
                  </a:cubicBezTo>
                  <a:cubicBezTo>
                    <a:pt x="1001991" y="477810"/>
                    <a:pt x="1026168" y="453633"/>
                    <a:pt x="1055990" y="453633"/>
                  </a:cubicBezTo>
                  <a:cubicBezTo>
                    <a:pt x="1070902" y="453633"/>
                    <a:pt x="1084402" y="459678"/>
                    <a:pt x="1094174" y="469450"/>
                  </a:cubicBezTo>
                  <a:close/>
                  <a:moveTo>
                    <a:pt x="1367145" y="792128"/>
                  </a:moveTo>
                  <a:cubicBezTo>
                    <a:pt x="1376918" y="801901"/>
                    <a:pt x="1382961" y="815400"/>
                    <a:pt x="1382961" y="830312"/>
                  </a:cubicBezTo>
                  <a:cubicBezTo>
                    <a:pt x="1382961" y="860135"/>
                    <a:pt x="1358784" y="884312"/>
                    <a:pt x="1328962" y="884312"/>
                  </a:cubicBezTo>
                  <a:cubicBezTo>
                    <a:pt x="1299138" y="884311"/>
                    <a:pt x="1274961" y="860134"/>
                    <a:pt x="1274961" y="830312"/>
                  </a:cubicBezTo>
                  <a:cubicBezTo>
                    <a:pt x="1274961" y="800489"/>
                    <a:pt x="1299138" y="776312"/>
                    <a:pt x="1328961" y="776311"/>
                  </a:cubicBezTo>
                  <a:cubicBezTo>
                    <a:pt x="1343873" y="776312"/>
                    <a:pt x="1357373" y="782356"/>
                    <a:pt x="1367145" y="792128"/>
                  </a:cubicBezTo>
                  <a:close/>
                  <a:moveTo>
                    <a:pt x="1193200" y="557316"/>
                  </a:moveTo>
                  <a:cubicBezTo>
                    <a:pt x="1202972" y="567089"/>
                    <a:pt x="1209016" y="580588"/>
                    <a:pt x="1209016" y="595499"/>
                  </a:cubicBezTo>
                  <a:cubicBezTo>
                    <a:pt x="1209016" y="625323"/>
                    <a:pt x="1184839" y="649500"/>
                    <a:pt x="1155016" y="649500"/>
                  </a:cubicBezTo>
                  <a:cubicBezTo>
                    <a:pt x="1125193" y="649499"/>
                    <a:pt x="1101016" y="625322"/>
                    <a:pt x="1101016" y="595500"/>
                  </a:cubicBezTo>
                  <a:cubicBezTo>
                    <a:pt x="1101016" y="565676"/>
                    <a:pt x="1125193" y="541499"/>
                    <a:pt x="1155016" y="541499"/>
                  </a:cubicBezTo>
                  <a:cubicBezTo>
                    <a:pt x="1169928" y="541500"/>
                    <a:pt x="1183428" y="547544"/>
                    <a:pt x="1193200" y="557316"/>
                  </a:cubicBezTo>
                  <a:close/>
                  <a:moveTo>
                    <a:pt x="882195" y="147826"/>
                  </a:moveTo>
                  <a:cubicBezTo>
                    <a:pt x="891968" y="157599"/>
                    <a:pt x="898012" y="171098"/>
                    <a:pt x="898012" y="186009"/>
                  </a:cubicBezTo>
                  <a:cubicBezTo>
                    <a:pt x="898012" y="215833"/>
                    <a:pt x="873835" y="240010"/>
                    <a:pt x="844012" y="240010"/>
                  </a:cubicBezTo>
                  <a:cubicBezTo>
                    <a:pt x="814189" y="240009"/>
                    <a:pt x="790012" y="215832"/>
                    <a:pt x="790012" y="186010"/>
                  </a:cubicBezTo>
                  <a:cubicBezTo>
                    <a:pt x="790012" y="156186"/>
                    <a:pt x="814189" y="132009"/>
                    <a:pt x="844012" y="132009"/>
                  </a:cubicBezTo>
                  <a:cubicBezTo>
                    <a:pt x="858923" y="132010"/>
                    <a:pt x="872424" y="138054"/>
                    <a:pt x="882195" y="147826"/>
                  </a:cubicBezTo>
                  <a:close/>
                  <a:moveTo>
                    <a:pt x="784846" y="16402"/>
                  </a:moveTo>
                  <a:cubicBezTo>
                    <a:pt x="794619" y="26174"/>
                    <a:pt x="800663" y="39674"/>
                    <a:pt x="800663" y="54585"/>
                  </a:cubicBezTo>
                  <a:cubicBezTo>
                    <a:pt x="800663" y="84408"/>
                    <a:pt x="776486" y="108585"/>
                    <a:pt x="746663" y="108586"/>
                  </a:cubicBezTo>
                  <a:cubicBezTo>
                    <a:pt x="716839" y="108585"/>
                    <a:pt x="692663" y="84408"/>
                    <a:pt x="692663" y="54586"/>
                  </a:cubicBezTo>
                  <a:cubicBezTo>
                    <a:pt x="692663" y="24762"/>
                    <a:pt x="716840" y="585"/>
                    <a:pt x="746663" y="585"/>
                  </a:cubicBezTo>
                  <a:cubicBezTo>
                    <a:pt x="761574" y="585"/>
                    <a:pt x="775074" y="6630"/>
                    <a:pt x="784846" y="16402"/>
                  </a:cubicBezTo>
                  <a:close/>
                  <a:moveTo>
                    <a:pt x="1576977" y="972283"/>
                  </a:moveTo>
                  <a:cubicBezTo>
                    <a:pt x="1589453" y="989230"/>
                    <a:pt x="1591342" y="1012676"/>
                    <a:pt x="1579918" y="1031906"/>
                  </a:cubicBezTo>
                  <a:cubicBezTo>
                    <a:pt x="1564685" y="1057545"/>
                    <a:pt x="1531551" y="1065981"/>
                    <a:pt x="1505911" y="1050749"/>
                  </a:cubicBezTo>
                  <a:cubicBezTo>
                    <a:pt x="1480272" y="1035516"/>
                    <a:pt x="1471836" y="1002382"/>
                    <a:pt x="1487068" y="976742"/>
                  </a:cubicBezTo>
                  <a:cubicBezTo>
                    <a:pt x="1502301" y="951103"/>
                    <a:pt x="1535435" y="942666"/>
                    <a:pt x="1561074" y="957899"/>
                  </a:cubicBezTo>
                  <a:cubicBezTo>
                    <a:pt x="1567484" y="961707"/>
                    <a:pt x="1572819" y="966634"/>
                    <a:pt x="1576977" y="972283"/>
                  </a:cubicBezTo>
                  <a:close/>
                  <a:moveTo>
                    <a:pt x="1473279" y="846118"/>
                  </a:moveTo>
                  <a:cubicBezTo>
                    <a:pt x="1483052" y="855890"/>
                    <a:pt x="1489095" y="869390"/>
                    <a:pt x="1489095" y="884301"/>
                  </a:cubicBezTo>
                  <a:cubicBezTo>
                    <a:pt x="1489096" y="914124"/>
                    <a:pt x="1464919" y="938301"/>
                    <a:pt x="1435096" y="938301"/>
                  </a:cubicBezTo>
                  <a:cubicBezTo>
                    <a:pt x="1405272" y="938301"/>
                    <a:pt x="1381095" y="914124"/>
                    <a:pt x="1381096" y="884301"/>
                  </a:cubicBezTo>
                  <a:cubicBezTo>
                    <a:pt x="1381095" y="854478"/>
                    <a:pt x="1405272" y="830301"/>
                    <a:pt x="1435095" y="830301"/>
                  </a:cubicBezTo>
                  <a:cubicBezTo>
                    <a:pt x="1450007" y="830301"/>
                    <a:pt x="1463507" y="836346"/>
                    <a:pt x="1473279" y="846118"/>
                  </a:cubicBezTo>
                  <a:close/>
                  <a:moveTo>
                    <a:pt x="1050860" y="313258"/>
                  </a:moveTo>
                  <a:cubicBezTo>
                    <a:pt x="1060632" y="323030"/>
                    <a:pt x="1066676" y="336530"/>
                    <a:pt x="1066676" y="351441"/>
                  </a:cubicBezTo>
                  <a:cubicBezTo>
                    <a:pt x="1066676" y="381264"/>
                    <a:pt x="1042499" y="405441"/>
                    <a:pt x="1012676" y="405441"/>
                  </a:cubicBezTo>
                  <a:cubicBezTo>
                    <a:pt x="982853" y="405441"/>
                    <a:pt x="958676" y="381264"/>
                    <a:pt x="958676" y="351441"/>
                  </a:cubicBezTo>
                  <a:cubicBezTo>
                    <a:pt x="958676" y="321618"/>
                    <a:pt x="982853" y="297441"/>
                    <a:pt x="1012676" y="297441"/>
                  </a:cubicBezTo>
                  <a:cubicBezTo>
                    <a:pt x="1027587" y="297441"/>
                    <a:pt x="1041088" y="303486"/>
                    <a:pt x="1050860" y="313258"/>
                  </a:cubicBezTo>
                  <a:close/>
                  <a:moveTo>
                    <a:pt x="1363901" y="674342"/>
                  </a:moveTo>
                  <a:cubicBezTo>
                    <a:pt x="1373674" y="684114"/>
                    <a:pt x="1379718" y="697614"/>
                    <a:pt x="1379717" y="712525"/>
                  </a:cubicBezTo>
                  <a:cubicBezTo>
                    <a:pt x="1379718" y="742348"/>
                    <a:pt x="1355541" y="766525"/>
                    <a:pt x="1325718" y="766526"/>
                  </a:cubicBezTo>
                  <a:cubicBezTo>
                    <a:pt x="1295894" y="766525"/>
                    <a:pt x="1271717" y="742348"/>
                    <a:pt x="1271718" y="712525"/>
                  </a:cubicBezTo>
                  <a:cubicBezTo>
                    <a:pt x="1271717" y="682702"/>
                    <a:pt x="1295894" y="658525"/>
                    <a:pt x="1325717" y="658525"/>
                  </a:cubicBezTo>
                  <a:cubicBezTo>
                    <a:pt x="1340629" y="658525"/>
                    <a:pt x="1354129" y="664570"/>
                    <a:pt x="1363901" y="674342"/>
                  </a:cubicBezTo>
                  <a:close/>
                  <a:moveTo>
                    <a:pt x="1160136" y="374458"/>
                  </a:moveTo>
                  <a:cubicBezTo>
                    <a:pt x="1169909" y="384231"/>
                    <a:pt x="1175952" y="397730"/>
                    <a:pt x="1175952" y="412642"/>
                  </a:cubicBezTo>
                  <a:cubicBezTo>
                    <a:pt x="1175952" y="442465"/>
                    <a:pt x="1151776" y="466642"/>
                    <a:pt x="1121953" y="466642"/>
                  </a:cubicBezTo>
                  <a:cubicBezTo>
                    <a:pt x="1092129" y="466641"/>
                    <a:pt x="1067952" y="442464"/>
                    <a:pt x="1067952" y="412642"/>
                  </a:cubicBezTo>
                  <a:cubicBezTo>
                    <a:pt x="1067952" y="382818"/>
                    <a:pt x="1092129" y="358642"/>
                    <a:pt x="1121952" y="358641"/>
                  </a:cubicBezTo>
                  <a:cubicBezTo>
                    <a:pt x="1136864" y="358642"/>
                    <a:pt x="1150364" y="364686"/>
                    <a:pt x="1160136" y="374458"/>
                  </a:cubicBezTo>
                  <a:close/>
                  <a:moveTo>
                    <a:pt x="1328118" y="559562"/>
                  </a:moveTo>
                  <a:cubicBezTo>
                    <a:pt x="1337891" y="569335"/>
                    <a:pt x="1343934" y="582834"/>
                    <a:pt x="1343934" y="597745"/>
                  </a:cubicBezTo>
                  <a:cubicBezTo>
                    <a:pt x="1343934" y="627569"/>
                    <a:pt x="1319758" y="651746"/>
                    <a:pt x="1289935" y="651746"/>
                  </a:cubicBezTo>
                  <a:cubicBezTo>
                    <a:pt x="1260111" y="651745"/>
                    <a:pt x="1235934" y="627568"/>
                    <a:pt x="1235934" y="597746"/>
                  </a:cubicBezTo>
                  <a:cubicBezTo>
                    <a:pt x="1235934" y="567922"/>
                    <a:pt x="1260111" y="543745"/>
                    <a:pt x="1289934" y="543745"/>
                  </a:cubicBezTo>
                  <a:cubicBezTo>
                    <a:pt x="1304846" y="543745"/>
                    <a:pt x="1318346" y="549790"/>
                    <a:pt x="1328118" y="559562"/>
                  </a:cubicBezTo>
                  <a:close/>
                  <a:moveTo>
                    <a:pt x="1013133" y="167356"/>
                  </a:moveTo>
                  <a:cubicBezTo>
                    <a:pt x="1022906" y="177128"/>
                    <a:pt x="1028950" y="190628"/>
                    <a:pt x="1028950" y="205539"/>
                  </a:cubicBezTo>
                  <a:cubicBezTo>
                    <a:pt x="1028950" y="235362"/>
                    <a:pt x="1004773" y="259539"/>
                    <a:pt x="974950" y="259540"/>
                  </a:cubicBezTo>
                  <a:cubicBezTo>
                    <a:pt x="945126" y="259539"/>
                    <a:pt x="920949" y="235362"/>
                    <a:pt x="920950" y="205539"/>
                  </a:cubicBezTo>
                  <a:cubicBezTo>
                    <a:pt x="920950" y="175716"/>
                    <a:pt x="945127" y="151539"/>
                    <a:pt x="974949" y="151539"/>
                  </a:cubicBezTo>
                  <a:cubicBezTo>
                    <a:pt x="989861" y="151539"/>
                    <a:pt x="1003361" y="157584"/>
                    <a:pt x="1013133" y="167356"/>
                  </a:cubicBezTo>
                  <a:close/>
                  <a:moveTo>
                    <a:pt x="1253566" y="448726"/>
                  </a:moveTo>
                  <a:cubicBezTo>
                    <a:pt x="1263339" y="458498"/>
                    <a:pt x="1269383" y="471998"/>
                    <a:pt x="1269382" y="486909"/>
                  </a:cubicBezTo>
                  <a:cubicBezTo>
                    <a:pt x="1269383" y="516732"/>
                    <a:pt x="1245206" y="540909"/>
                    <a:pt x="1215383" y="540910"/>
                  </a:cubicBezTo>
                  <a:cubicBezTo>
                    <a:pt x="1185559" y="540909"/>
                    <a:pt x="1161382" y="516732"/>
                    <a:pt x="1161383" y="486909"/>
                  </a:cubicBezTo>
                  <a:cubicBezTo>
                    <a:pt x="1161382" y="457086"/>
                    <a:pt x="1185559" y="432909"/>
                    <a:pt x="1215382" y="432909"/>
                  </a:cubicBezTo>
                  <a:cubicBezTo>
                    <a:pt x="1230294" y="432909"/>
                    <a:pt x="1243794" y="438954"/>
                    <a:pt x="1253566" y="448726"/>
                  </a:cubicBezTo>
                  <a:close/>
                  <a:moveTo>
                    <a:pt x="1481171" y="716350"/>
                  </a:moveTo>
                  <a:cubicBezTo>
                    <a:pt x="1490944" y="726123"/>
                    <a:pt x="1496988" y="739622"/>
                    <a:pt x="1496988" y="754533"/>
                  </a:cubicBezTo>
                  <a:cubicBezTo>
                    <a:pt x="1496988" y="784357"/>
                    <a:pt x="1472811" y="808534"/>
                    <a:pt x="1442988" y="808534"/>
                  </a:cubicBezTo>
                  <a:cubicBezTo>
                    <a:pt x="1413165" y="808533"/>
                    <a:pt x="1388988" y="784356"/>
                    <a:pt x="1388988" y="754534"/>
                  </a:cubicBezTo>
                  <a:cubicBezTo>
                    <a:pt x="1388988" y="724710"/>
                    <a:pt x="1413165" y="700533"/>
                    <a:pt x="1442988" y="700533"/>
                  </a:cubicBezTo>
                  <a:cubicBezTo>
                    <a:pt x="1457899" y="700533"/>
                    <a:pt x="1471399" y="706578"/>
                    <a:pt x="1481171" y="716350"/>
                  </a:cubicBezTo>
                  <a:close/>
                  <a:moveTo>
                    <a:pt x="930243" y="19653"/>
                  </a:moveTo>
                  <a:cubicBezTo>
                    <a:pt x="949212" y="42666"/>
                    <a:pt x="945935" y="76700"/>
                    <a:pt x="922922" y="95669"/>
                  </a:cubicBezTo>
                  <a:cubicBezTo>
                    <a:pt x="899909" y="114638"/>
                    <a:pt x="865875" y="111360"/>
                    <a:pt x="846906" y="88348"/>
                  </a:cubicBezTo>
                  <a:cubicBezTo>
                    <a:pt x="827937" y="65335"/>
                    <a:pt x="831215" y="31301"/>
                    <a:pt x="854228" y="12332"/>
                  </a:cubicBezTo>
                  <a:cubicBezTo>
                    <a:pt x="877240" y="-6637"/>
                    <a:pt x="911274" y="-3359"/>
                    <a:pt x="930243" y="19653"/>
                  </a:cubicBezTo>
                  <a:close/>
                  <a:moveTo>
                    <a:pt x="1604991" y="831950"/>
                  </a:moveTo>
                  <a:cubicBezTo>
                    <a:pt x="1617466" y="848897"/>
                    <a:pt x="1619356" y="872342"/>
                    <a:pt x="1607931" y="891572"/>
                  </a:cubicBezTo>
                  <a:cubicBezTo>
                    <a:pt x="1592698" y="917211"/>
                    <a:pt x="1559564" y="925647"/>
                    <a:pt x="1533925" y="910415"/>
                  </a:cubicBezTo>
                  <a:cubicBezTo>
                    <a:pt x="1508285" y="895182"/>
                    <a:pt x="1499849" y="862048"/>
                    <a:pt x="1515082" y="836408"/>
                  </a:cubicBezTo>
                  <a:cubicBezTo>
                    <a:pt x="1530315" y="810769"/>
                    <a:pt x="1563449" y="802333"/>
                    <a:pt x="1589088" y="817565"/>
                  </a:cubicBezTo>
                  <a:cubicBezTo>
                    <a:pt x="1595498" y="821374"/>
                    <a:pt x="1600833" y="826301"/>
                    <a:pt x="1604991" y="831950"/>
                  </a:cubicBezTo>
                  <a:close/>
                  <a:moveTo>
                    <a:pt x="1133075" y="214879"/>
                  </a:moveTo>
                  <a:cubicBezTo>
                    <a:pt x="1142848" y="224652"/>
                    <a:pt x="1148891" y="238152"/>
                    <a:pt x="1148891" y="253063"/>
                  </a:cubicBezTo>
                  <a:cubicBezTo>
                    <a:pt x="1148891" y="282886"/>
                    <a:pt x="1124714" y="307063"/>
                    <a:pt x="1094892" y="307063"/>
                  </a:cubicBezTo>
                  <a:cubicBezTo>
                    <a:pt x="1065068" y="307062"/>
                    <a:pt x="1040891" y="282885"/>
                    <a:pt x="1040891" y="253063"/>
                  </a:cubicBezTo>
                  <a:cubicBezTo>
                    <a:pt x="1040891" y="223240"/>
                    <a:pt x="1065068" y="199063"/>
                    <a:pt x="1094891" y="199063"/>
                  </a:cubicBezTo>
                  <a:cubicBezTo>
                    <a:pt x="1109803" y="199063"/>
                    <a:pt x="1123303" y="205107"/>
                    <a:pt x="1133075" y="214879"/>
                  </a:cubicBezTo>
                  <a:close/>
                  <a:moveTo>
                    <a:pt x="1459277" y="592928"/>
                  </a:moveTo>
                  <a:cubicBezTo>
                    <a:pt x="1469049" y="602699"/>
                    <a:pt x="1475093" y="616200"/>
                    <a:pt x="1475093" y="631111"/>
                  </a:cubicBezTo>
                  <a:cubicBezTo>
                    <a:pt x="1475093" y="660934"/>
                    <a:pt x="1450916" y="685111"/>
                    <a:pt x="1421094" y="685111"/>
                  </a:cubicBezTo>
                  <a:cubicBezTo>
                    <a:pt x="1391270" y="685111"/>
                    <a:pt x="1367093" y="660934"/>
                    <a:pt x="1367093" y="631111"/>
                  </a:cubicBezTo>
                  <a:cubicBezTo>
                    <a:pt x="1367093" y="601288"/>
                    <a:pt x="1391270" y="577111"/>
                    <a:pt x="1421093" y="577111"/>
                  </a:cubicBezTo>
                  <a:cubicBezTo>
                    <a:pt x="1436005" y="577111"/>
                    <a:pt x="1449505" y="583156"/>
                    <a:pt x="1459277" y="592928"/>
                  </a:cubicBezTo>
                  <a:close/>
                  <a:moveTo>
                    <a:pt x="1596495" y="703628"/>
                  </a:moveTo>
                  <a:cubicBezTo>
                    <a:pt x="1608970" y="720575"/>
                    <a:pt x="1610859" y="744021"/>
                    <a:pt x="1599435" y="763250"/>
                  </a:cubicBezTo>
                  <a:cubicBezTo>
                    <a:pt x="1584202" y="788889"/>
                    <a:pt x="1551068" y="797326"/>
                    <a:pt x="1525429" y="782094"/>
                  </a:cubicBezTo>
                  <a:cubicBezTo>
                    <a:pt x="1499789" y="766860"/>
                    <a:pt x="1491353" y="733727"/>
                    <a:pt x="1506586" y="708087"/>
                  </a:cubicBezTo>
                  <a:cubicBezTo>
                    <a:pt x="1521819" y="682448"/>
                    <a:pt x="1554953" y="674011"/>
                    <a:pt x="1580592" y="689244"/>
                  </a:cubicBezTo>
                  <a:cubicBezTo>
                    <a:pt x="1587002" y="693052"/>
                    <a:pt x="1592337" y="697979"/>
                    <a:pt x="1596495" y="703628"/>
                  </a:cubicBezTo>
                  <a:close/>
                  <a:moveTo>
                    <a:pt x="1253289" y="281108"/>
                  </a:moveTo>
                  <a:cubicBezTo>
                    <a:pt x="1263062" y="290881"/>
                    <a:pt x="1269106" y="304380"/>
                    <a:pt x="1269105" y="319291"/>
                  </a:cubicBezTo>
                  <a:cubicBezTo>
                    <a:pt x="1269106" y="349115"/>
                    <a:pt x="1244929" y="373292"/>
                    <a:pt x="1215106" y="373292"/>
                  </a:cubicBezTo>
                  <a:cubicBezTo>
                    <a:pt x="1185282" y="373291"/>
                    <a:pt x="1161105" y="349114"/>
                    <a:pt x="1161106" y="319292"/>
                  </a:cubicBezTo>
                  <a:cubicBezTo>
                    <a:pt x="1161105" y="289468"/>
                    <a:pt x="1185282" y="265291"/>
                    <a:pt x="1215105" y="265291"/>
                  </a:cubicBezTo>
                  <a:cubicBezTo>
                    <a:pt x="1230017" y="265292"/>
                    <a:pt x="1243517" y="271336"/>
                    <a:pt x="1253289" y="281108"/>
                  </a:cubicBezTo>
                  <a:close/>
                  <a:moveTo>
                    <a:pt x="1055486" y="33758"/>
                  </a:moveTo>
                  <a:cubicBezTo>
                    <a:pt x="1074455" y="56770"/>
                    <a:pt x="1071177" y="90804"/>
                    <a:pt x="1048164" y="109773"/>
                  </a:cubicBezTo>
                  <a:cubicBezTo>
                    <a:pt x="1025152" y="128743"/>
                    <a:pt x="991118" y="125465"/>
                    <a:pt x="972149" y="102452"/>
                  </a:cubicBezTo>
                  <a:cubicBezTo>
                    <a:pt x="953179" y="79439"/>
                    <a:pt x="956457" y="45405"/>
                    <a:pt x="979470" y="26436"/>
                  </a:cubicBezTo>
                  <a:cubicBezTo>
                    <a:pt x="1002483" y="7467"/>
                    <a:pt x="1036517" y="10745"/>
                    <a:pt x="1055486" y="33758"/>
                  </a:cubicBezTo>
                  <a:close/>
                  <a:moveTo>
                    <a:pt x="1411560" y="458571"/>
                  </a:moveTo>
                  <a:cubicBezTo>
                    <a:pt x="1421332" y="468344"/>
                    <a:pt x="1427376" y="481843"/>
                    <a:pt x="1427376" y="496754"/>
                  </a:cubicBezTo>
                  <a:cubicBezTo>
                    <a:pt x="1427376" y="526578"/>
                    <a:pt x="1403199" y="550755"/>
                    <a:pt x="1373376" y="550755"/>
                  </a:cubicBezTo>
                  <a:cubicBezTo>
                    <a:pt x="1343553" y="550754"/>
                    <a:pt x="1319376" y="526577"/>
                    <a:pt x="1319376" y="496755"/>
                  </a:cubicBezTo>
                  <a:cubicBezTo>
                    <a:pt x="1319376" y="466931"/>
                    <a:pt x="1343553" y="442754"/>
                    <a:pt x="1373376" y="442754"/>
                  </a:cubicBezTo>
                  <a:cubicBezTo>
                    <a:pt x="1388287" y="442755"/>
                    <a:pt x="1401788" y="448799"/>
                    <a:pt x="1411560" y="458571"/>
                  </a:cubicBezTo>
                  <a:close/>
                  <a:moveTo>
                    <a:pt x="1339417" y="356504"/>
                  </a:moveTo>
                  <a:cubicBezTo>
                    <a:pt x="1349189" y="366277"/>
                    <a:pt x="1355233" y="379776"/>
                    <a:pt x="1355233" y="394688"/>
                  </a:cubicBezTo>
                  <a:cubicBezTo>
                    <a:pt x="1355233" y="424511"/>
                    <a:pt x="1331056" y="448688"/>
                    <a:pt x="1301233" y="448688"/>
                  </a:cubicBezTo>
                  <a:cubicBezTo>
                    <a:pt x="1271410" y="448687"/>
                    <a:pt x="1247233" y="424510"/>
                    <a:pt x="1247233" y="394688"/>
                  </a:cubicBezTo>
                  <a:cubicBezTo>
                    <a:pt x="1247233" y="364865"/>
                    <a:pt x="1271410" y="340688"/>
                    <a:pt x="1301233" y="340687"/>
                  </a:cubicBezTo>
                  <a:cubicBezTo>
                    <a:pt x="1316144" y="340688"/>
                    <a:pt x="1329645" y="346732"/>
                    <a:pt x="1339417" y="356504"/>
                  </a:cubicBezTo>
                  <a:close/>
                  <a:moveTo>
                    <a:pt x="1172151" y="89463"/>
                  </a:moveTo>
                  <a:cubicBezTo>
                    <a:pt x="1191120" y="112475"/>
                    <a:pt x="1187842" y="146509"/>
                    <a:pt x="1164829" y="165478"/>
                  </a:cubicBezTo>
                  <a:cubicBezTo>
                    <a:pt x="1141817" y="184448"/>
                    <a:pt x="1107783" y="181170"/>
                    <a:pt x="1088814" y="158157"/>
                  </a:cubicBezTo>
                  <a:cubicBezTo>
                    <a:pt x="1069844" y="135144"/>
                    <a:pt x="1073122" y="101110"/>
                    <a:pt x="1096135" y="82141"/>
                  </a:cubicBezTo>
                  <a:cubicBezTo>
                    <a:pt x="1119148" y="63172"/>
                    <a:pt x="1153182" y="66450"/>
                    <a:pt x="1172151" y="89463"/>
                  </a:cubicBezTo>
                  <a:close/>
                  <a:moveTo>
                    <a:pt x="1586411" y="576804"/>
                  </a:moveTo>
                  <a:cubicBezTo>
                    <a:pt x="1598886" y="593751"/>
                    <a:pt x="1600775" y="617196"/>
                    <a:pt x="1589351" y="636426"/>
                  </a:cubicBezTo>
                  <a:cubicBezTo>
                    <a:pt x="1574118" y="662065"/>
                    <a:pt x="1540984" y="670502"/>
                    <a:pt x="1515345" y="655269"/>
                  </a:cubicBezTo>
                  <a:cubicBezTo>
                    <a:pt x="1489705" y="640036"/>
                    <a:pt x="1481269" y="606903"/>
                    <a:pt x="1496501" y="581263"/>
                  </a:cubicBezTo>
                  <a:cubicBezTo>
                    <a:pt x="1511734" y="555624"/>
                    <a:pt x="1544868" y="547187"/>
                    <a:pt x="1570507" y="562420"/>
                  </a:cubicBezTo>
                  <a:cubicBezTo>
                    <a:pt x="1576918" y="566228"/>
                    <a:pt x="1582252" y="571155"/>
                    <a:pt x="1586411" y="576804"/>
                  </a:cubicBezTo>
                  <a:close/>
                  <a:moveTo>
                    <a:pt x="1286836" y="157859"/>
                  </a:moveTo>
                  <a:cubicBezTo>
                    <a:pt x="1305805" y="180872"/>
                    <a:pt x="1302527" y="214906"/>
                    <a:pt x="1279514" y="233875"/>
                  </a:cubicBezTo>
                  <a:cubicBezTo>
                    <a:pt x="1256501" y="252844"/>
                    <a:pt x="1222468" y="249566"/>
                    <a:pt x="1203498" y="226554"/>
                  </a:cubicBezTo>
                  <a:cubicBezTo>
                    <a:pt x="1184529" y="203541"/>
                    <a:pt x="1187807" y="169507"/>
                    <a:pt x="1210820" y="150538"/>
                  </a:cubicBezTo>
                  <a:cubicBezTo>
                    <a:pt x="1233832" y="131569"/>
                    <a:pt x="1267866" y="134847"/>
                    <a:pt x="1286836" y="157859"/>
                  </a:cubicBezTo>
                  <a:close/>
                  <a:moveTo>
                    <a:pt x="1530332" y="451663"/>
                  </a:moveTo>
                  <a:cubicBezTo>
                    <a:pt x="1549302" y="474676"/>
                    <a:pt x="1546024" y="508709"/>
                    <a:pt x="1523011" y="527679"/>
                  </a:cubicBezTo>
                  <a:cubicBezTo>
                    <a:pt x="1499998" y="546648"/>
                    <a:pt x="1465964" y="543370"/>
                    <a:pt x="1446995" y="520357"/>
                  </a:cubicBezTo>
                  <a:cubicBezTo>
                    <a:pt x="1428026" y="497345"/>
                    <a:pt x="1431304" y="463311"/>
                    <a:pt x="1454317" y="444341"/>
                  </a:cubicBezTo>
                  <a:cubicBezTo>
                    <a:pt x="1477329" y="425372"/>
                    <a:pt x="1511363" y="428650"/>
                    <a:pt x="1530332" y="451663"/>
                  </a:cubicBezTo>
                  <a:close/>
                  <a:moveTo>
                    <a:pt x="1467442" y="344533"/>
                  </a:moveTo>
                  <a:cubicBezTo>
                    <a:pt x="1486411" y="367546"/>
                    <a:pt x="1483133" y="401579"/>
                    <a:pt x="1460120" y="420549"/>
                  </a:cubicBezTo>
                  <a:cubicBezTo>
                    <a:pt x="1437108" y="439518"/>
                    <a:pt x="1403074" y="436240"/>
                    <a:pt x="1384105" y="413227"/>
                  </a:cubicBezTo>
                  <a:cubicBezTo>
                    <a:pt x="1365135" y="390215"/>
                    <a:pt x="1368413" y="356181"/>
                    <a:pt x="1391426" y="337211"/>
                  </a:cubicBezTo>
                  <a:cubicBezTo>
                    <a:pt x="1414439" y="318242"/>
                    <a:pt x="1448473" y="321520"/>
                    <a:pt x="1467442" y="344533"/>
                  </a:cubicBezTo>
                  <a:close/>
                  <a:moveTo>
                    <a:pt x="1392276" y="243559"/>
                  </a:moveTo>
                  <a:cubicBezTo>
                    <a:pt x="1411245" y="266572"/>
                    <a:pt x="1407967" y="300606"/>
                    <a:pt x="1384955" y="319575"/>
                  </a:cubicBezTo>
                  <a:cubicBezTo>
                    <a:pt x="1361942" y="338544"/>
                    <a:pt x="1327908" y="335266"/>
                    <a:pt x="1308939" y="312254"/>
                  </a:cubicBezTo>
                  <a:cubicBezTo>
                    <a:pt x="1289970" y="289241"/>
                    <a:pt x="1293248" y="255207"/>
                    <a:pt x="1316260" y="236238"/>
                  </a:cubicBezTo>
                  <a:cubicBezTo>
                    <a:pt x="1339273" y="217269"/>
                    <a:pt x="1373307" y="220547"/>
                    <a:pt x="1392276" y="243559"/>
                  </a:cubicBezTo>
                  <a:close/>
                </a:path>
              </a:pathLst>
            </a:custGeom>
            <a:solidFill>
              <a:srgbClr val="321D16"/>
            </a:solidFill>
            <a:ln>
              <a:noFill/>
            </a:ln>
            <a:effectLst>
              <a:outerShdw blurRad="127000" sx="105000" sy="105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9603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bg>
      <p:bgPr>
        <a:solidFill>
          <a:schemeClr val="accent2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2" name="Google Shape;2952;p20"/>
          <p:cNvSpPr/>
          <p:nvPr/>
        </p:nvSpPr>
        <p:spPr>
          <a:xfrm>
            <a:off x="383700" y="451800"/>
            <a:ext cx="11424600" cy="5954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57200" dist="38100" dir="618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3" name="Google Shape;2953;p20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383700" y="451800"/>
            <a:ext cx="11424600" cy="595426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954" name="Google Shape;2954;p20"/>
          <p:cNvSpPr txBox="1">
            <a:spLocks noGrp="1"/>
          </p:cNvSpPr>
          <p:nvPr>
            <p:ph type="subTitle" idx="1"/>
          </p:nvPr>
        </p:nvSpPr>
        <p:spPr>
          <a:xfrm>
            <a:off x="638388" y="2339431"/>
            <a:ext cx="1906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955" name="Google Shape;2955;p20"/>
          <p:cNvSpPr txBox="1">
            <a:spLocks noGrp="1"/>
          </p:cNvSpPr>
          <p:nvPr>
            <p:ph type="subTitle" idx="2"/>
          </p:nvPr>
        </p:nvSpPr>
        <p:spPr>
          <a:xfrm>
            <a:off x="2890566" y="2339431"/>
            <a:ext cx="1906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956" name="Google Shape;2956;p20"/>
          <p:cNvSpPr txBox="1">
            <a:spLocks noGrp="1"/>
          </p:cNvSpPr>
          <p:nvPr>
            <p:ph type="subTitle" idx="3"/>
          </p:nvPr>
        </p:nvSpPr>
        <p:spPr>
          <a:xfrm>
            <a:off x="5142745" y="2365931"/>
            <a:ext cx="1906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957" name="Google Shape;2957;p20"/>
          <p:cNvSpPr txBox="1">
            <a:spLocks noGrp="1"/>
          </p:cNvSpPr>
          <p:nvPr>
            <p:ph type="subTitle" idx="4"/>
          </p:nvPr>
        </p:nvSpPr>
        <p:spPr>
          <a:xfrm>
            <a:off x="7394923" y="2365931"/>
            <a:ext cx="1906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958" name="Google Shape;2958;p20"/>
          <p:cNvSpPr txBox="1">
            <a:spLocks noGrp="1"/>
          </p:cNvSpPr>
          <p:nvPr>
            <p:ph type="subTitle" idx="5"/>
          </p:nvPr>
        </p:nvSpPr>
        <p:spPr>
          <a:xfrm>
            <a:off x="9647102" y="2339431"/>
            <a:ext cx="1906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959" name="Google Shape;2959;p20"/>
          <p:cNvSpPr txBox="1">
            <a:spLocks noGrp="1"/>
          </p:cNvSpPr>
          <p:nvPr>
            <p:ph type="title"/>
          </p:nvPr>
        </p:nvSpPr>
        <p:spPr>
          <a:xfrm>
            <a:off x="638388" y="997800"/>
            <a:ext cx="108426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60" name="Google Shape;2960;p20"/>
          <p:cNvSpPr txBox="1">
            <a:spLocks noGrp="1"/>
          </p:cNvSpPr>
          <p:nvPr>
            <p:ph type="body" idx="6"/>
          </p:nvPr>
        </p:nvSpPr>
        <p:spPr>
          <a:xfrm>
            <a:off x="638388" y="3262054"/>
            <a:ext cx="19065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61" name="Google Shape;2961;p20"/>
          <p:cNvSpPr txBox="1">
            <a:spLocks noGrp="1"/>
          </p:cNvSpPr>
          <p:nvPr>
            <p:ph type="body" idx="7"/>
          </p:nvPr>
        </p:nvSpPr>
        <p:spPr>
          <a:xfrm>
            <a:off x="2890565" y="3262054"/>
            <a:ext cx="19065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62" name="Google Shape;2962;p20"/>
          <p:cNvSpPr txBox="1">
            <a:spLocks noGrp="1"/>
          </p:cNvSpPr>
          <p:nvPr>
            <p:ph type="body" idx="8"/>
          </p:nvPr>
        </p:nvSpPr>
        <p:spPr>
          <a:xfrm>
            <a:off x="5142741" y="3262054"/>
            <a:ext cx="19065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63" name="Google Shape;2963;p20"/>
          <p:cNvSpPr txBox="1">
            <a:spLocks noGrp="1"/>
          </p:cNvSpPr>
          <p:nvPr>
            <p:ph type="body" idx="9"/>
          </p:nvPr>
        </p:nvSpPr>
        <p:spPr>
          <a:xfrm>
            <a:off x="7394918" y="3262054"/>
            <a:ext cx="19065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64" name="Google Shape;2964;p20"/>
          <p:cNvSpPr txBox="1">
            <a:spLocks noGrp="1"/>
          </p:cNvSpPr>
          <p:nvPr>
            <p:ph type="body" idx="13"/>
          </p:nvPr>
        </p:nvSpPr>
        <p:spPr>
          <a:xfrm>
            <a:off x="9647095" y="3262054"/>
            <a:ext cx="19065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51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accent2"/>
        </a:solidFill>
        <a:effectLst/>
      </p:bgPr>
    </p:bg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21"/>
          <p:cNvSpPr/>
          <p:nvPr/>
        </p:nvSpPr>
        <p:spPr>
          <a:xfrm>
            <a:off x="383700" y="1040250"/>
            <a:ext cx="11424600" cy="4777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57200" dist="38100" dir="618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7" name="Google Shape;2967;p2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383700" y="1040250"/>
            <a:ext cx="11424600" cy="477738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968" name="Google Shape;2968;p21"/>
          <p:cNvSpPr txBox="1">
            <a:spLocks noGrp="1"/>
          </p:cNvSpPr>
          <p:nvPr>
            <p:ph type="title"/>
          </p:nvPr>
        </p:nvSpPr>
        <p:spPr>
          <a:xfrm>
            <a:off x="872800" y="14315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69" name="Google Shape;2969;p21"/>
          <p:cNvSpPr txBox="1">
            <a:spLocks noGrp="1"/>
          </p:cNvSpPr>
          <p:nvPr>
            <p:ph type="body" idx="1"/>
          </p:nvPr>
        </p:nvSpPr>
        <p:spPr>
          <a:xfrm>
            <a:off x="872650" y="2981200"/>
            <a:ext cx="5581500" cy="245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970" name="Google Shape;2970;p21"/>
          <p:cNvGrpSpPr/>
          <p:nvPr/>
        </p:nvGrpSpPr>
        <p:grpSpPr>
          <a:xfrm rot="10800000" flipH="1">
            <a:off x="-76197" y="-76200"/>
            <a:ext cx="2323282" cy="2281497"/>
            <a:chOff x="-338757" y="4493430"/>
            <a:chExt cx="2966397" cy="2913045"/>
          </a:xfrm>
        </p:grpSpPr>
        <p:grpSp>
          <p:nvGrpSpPr>
            <p:cNvPr id="2971" name="Google Shape;2971;p21"/>
            <p:cNvGrpSpPr/>
            <p:nvPr/>
          </p:nvGrpSpPr>
          <p:grpSpPr>
            <a:xfrm rot="10800000" flipH="1">
              <a:off x="1064263" y="6258705"/>
              <a:ext cx="1112514" cy="1048903"/>
              <a:chOff x="6795971" y="2730009"/>
              <a:chExt cx="1945294" cy="1834067"/>
            </a:xfrm>
          </p:grpSpPr>
          <p:sp>
            <p:nvSpPr>
              <p:cNvPr id="2972" name="Google Shape;2972;p21"/>
              <p:cNvSpPr/>
              <p:nvPr/>
            </p:nvSpPr>
            <p:spPr>
              <a:xfrm rot="8594692">
                <a:off x="6956426" y="3109073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3" name="Google Shape;2973;p21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4" name="Google Shape;2974;p21"/>
            <p:cNvGrpSpPr/>
            <p:nvPr/>
          </p:nvGrpSpPr>
          <p:grpSpPr>
            <a:xfrm rot="8236485" flipH="1">
              <a:off x="1307001" y="5867212"/>
              <a:ext cx="1112443" cy="1048836"/>
              <a:chOff x="6795971" y="2730008"/>
              <a:chExt cx="1945294" cy="1834067"/>
            </a:xfrm>
          </p:grpSpPr>
          <p:sp>
            <p:nvSpPr>
              <p:cNvPr id="2975" name="Google Shape;2975;p21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6" name="Google Shape;2976;p21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7" name="Google Shape;2977;p21"/>
            <p:cNvGrpSpPr/>
            <p:nvPr/>
          </p:nvGrpSpPr>
          <p:grpSpPr>
            <a:xfrm rot="1696620" flipH="1">
              <a:off x="335508" y="4694343"/>
              <a:ext cx="1112395" cy="1048791"/>
              <a:chOff x="6795971" y="2730008"/>
              <a:chExt cx="1945294" cy="1834067"/>
            </a:xfrm>
          </p:grpSpPr>
          <p:sp>
            <p:nvSpPr>
              <p:cNvPr id="2978" name="Google Shape;2978;p21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9" name="Google Shape;2979;p21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0" name="Google Shape;2980;p21"/>
            <p:cNvGrpSpPr/>
            <p:nvPr/>
          </p:nvGrpSpPr>
          <p:grpSpPr>
            <a:xfrm rot="-2036577" flipH="1">
              <a:off x="-140728" y="4979630"/>
              <a:ext cx="1112409" cy="1048804"/>
              <a:chOff x="6795971" y="2730008"/>
              <a:chExt cx="1945294" cy="1834067"/>
            </a:xfrm>
          </p:grpSpPr>
          <p:sp>
            <p:nvSpPr>
              <p:cNvPr id="2981" name="Google Shape;2981;p21"/>
              <p:cNvSpPr/>
              <p:nvPr/>
            </p:nvSpPr>
            <p:spPr>
              <a:xfrm rot="8594692">
                <a:off x="6956426" y="3109072"/>
                <a:ext cx="1624383" cy="1075939"/>
              </a:xfrm>
              <a:custGeom>
                <a:avLst/>
                <a:gdLst/>
                <a:ahLst/>
                <a:cxnLst/>
                <a:rect l="l" t="t" r="r" b="b"/>
                <a:pathLst>
                  <a:path w="1626820" h="1077553" extrusionOk="0">
                    <a:moveTo>
                      <a:pt x="25865" y="1047419"/>
                    </a:moveTo>
                    <a:cubicBezTo>
                      <a:pt x="8101" y="1043980"/>
                      <a:pt x="-3520" y="1026787"/>
                      <a:pt x="-81" y="1009023"/>
                    </a:cubicBezTo>
                    <a:cubicBezTo>
                      <a:pt x="338" y="1006909"/>
                      <a:pt x="947" y="1004832"/>
                      <a:pt x="1766" y="1002842"/>
                    </a:cubicBezTo>
                    <a:cubicBezTo>
                      <a:pt x="64822" y="848822"/>
                      <a:pt x="290946" y="386098"/>
                      <a:pt x="674708" y="169976"/>
                    </a:cubicBezTo>
                    <a:cubicBezTo>
                      <a:pt x="1075901" y="-56053"/>
                      <a:pt x="1465283" y="-1474"/>
                      <a:pt x="1599776" y="26148"/>
                    </a:cubicBezTo>
                    <a:cubicBezTo>
                      <a:pt x="1617140" y="29653"/>
                      <a:pt x="1628598" y="46293"/>
                      <a:pt x="1625684" y="63772"/>
                    </a:cubicBezTo>
                    <a:cubicBezTo>
                      <a:pt x="1604253" y="190645"/>
                      <a:pt x="1450995" y="611078"/>
                      <a:pt x="1090188" y="890161"/>
                    </a:cubicBezTo>
                    <a:cubicBezTo>
                      <a:pt x="771863" y="1136096"/>
                      <a:pt x="194648" y="1080756"/>
                      <a:pt x="25865" y="10474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2" name="Google Shape;2982;p21"/>
              <p:cNvSpPr/>
              <p:nvPr/>
            </p:nvSpPr>
            <p:spPr>
              <a:xfrm rot="-2263899">
                <a:off x="6977176" y="3155933"/>
                <a:ext cx="1517606" cy="1045489"/>
              </a:xfrm>
              <a:custGeom>
                <a:avLst/>
                <a:gdLst/>
                <a:ahLst/>
                <a:cxnLst/>
                <a:rect l="l" t="t" r="r" b="b"/>
                <a:pathLst>
                  <a:path w="1574102" h="1055370" extrusionOk="0">
                    <a:moveTo>
                      <a:pt x="326" y="995562"/>
                    </a:moveTo>
                    <a:lnTo>
                      <a:pt x="191" y="995648"/>
                    </a:lnTo>
                    <a:lnTo>
                      <a:pt x="0" y="995743"/>
                    </a:lnTo>
                    <a:close/>
                    <a:moveTo>
                      <a:pt x="71012" y="956319"/>
                    </a:moveTo>
                    <a:lnTo>
                      <a:pt x="68431" y="957752"/>
                    </a:lnTo>
                    <a:lnTo>
                      <a:pt x="70677" y="962215"/>
                    </a:lnTo>
                    <a:close/>
                    <a:moveTo>
                      <a:pt x="63438" y="947832"/>
                    </a:moveTo>
                    <a:lnTo>
                      <a:pt x="66305" y="953528"/>
                    </a:lnTo>
                    <a:lnTo>
                      <a:pt x="69577" y="951443"/>
                    </a:lnTo>
                    <a:close/>
                    <a:moveTo>
                      <a:pt x="207641" y="880619"/>
                    </a:moveTo>
                    <a:lnTo>
                      <a:pt x="206796" y="881064"/>
                    </a:lnTo>
                    <a:lnTo>
                      <a:pt x="207455" y="882300"/>
                    </a:lnTo>
                    <a:close/>
                    <a:moveTo>
                      <a:pt x="199739" y="867822"/>
                    </a:moveTo>
                    <a:lnTo>
                      <a:pt x="200157" y="868606"/>
                    </a:lnTo>
                    <a:lnTo>
                      <a:pt x="200678" y="868309"/>
                    </a:lnTo>
                    <a:close/>
                    <a:moveTo>
                      <a:pt x="569309" y="656176"/>
                    </a:moveTo>
                    <a:lnTo>
                      <a:pt x="569687" y="656840"/>
                    </a:lnTo>
                    <a:lnTo>
                      <a:pt x="570296" y="656482"/>
                    </a:lnTo>
                    <a:close/>
                    <a:moveTo>
                      <a:pt x="1010718" y="381146"/>
                    </a:moveTo>
                    <a:lnTo>
                      <a:pt x="1012092" y="383452"/>
                    </a:lnTo>
                    <a:lnTo>
                      <a:pt x="1014193" y="382053"/>
                    </a:lnTo>
                    <a:close/>
                    <a:moveTo>
                      <a:pt x="1223733" y="268566"/>
                    </a:moveTo>
                    <a:lnTo>
                      <a:pt x="1223592" y="268664"/>
                    </a:lnTo>
                    <a:lnTo>
                      <a:pt x="1223677" y="268795"/>
                    </a:lnTo>
                    <a:close/>
                    <a:moveTo>
                      <a:pt x="1211961" y="250698"/>
                    </a:moveTo>
                    <a:lnTo>
                      <a:pt x="1212121" y="250946"/>
                    </a:lnTo>
                    <a:lnTo>
                      <a:pt x="1212397" y="250768"/>
                    </a:lnTo>
                    <a:close/>
                    <a:moveTo>
                      <a:pt x="677990" y="189261"/>
                    </a:moveTo>
                    <a:lnTo>
                      <a:pt x="678179" y="189261"/>
                    </a:lnTo>
                    <a:lnTo>
                      <a:pt x="677524" y="191728"/>
                    </a:lnTo>
                    <a:close/>
                    <a:moveTo>
                      <a:pt x="1390676" y="152232"/>
                    </a:moveTo>
                    <a:lnTo>
                      <a:pt x="1386595" y="154964"/>
                    </a:lnTo>
                    <a:lnTo>
                      <a:pt x="1389031" y="158495"/>
                    </a:lnTo>
                    <a:close/>
                    <a:moveTo>
                      <a:pt x="1375887" y="139445"/>
                    </a:moveTo>
                    <a:lnTo>
                      <a:pt x="1378804" y="143672"/>
                    </a:lnTo>
                    <a:lnTo>
                      <a:pt x="1385682" y="139649"/>
                    </a:lnTo>
                    <a:close/>
                    <a:moveTo>
                      <a:pt x="1288519" y="1275"/>
                    </a:moveTo>
                    <a:lnTo>
                      <a:pt x="1230944" y="238813"/>
                    </a:lnTo>
                    <a:lnTo>
                      <a:pt x="1361292" y="154796"/>
                    </a:lnTo>
                    <a:lnTo>
                      <a:pt x="1422941" y="29241"/>
                    </a:lnTo>
                    <a:lnTo>
                      <a:pt x="1422941" y="29336"/>
                    </a:lnTo>
                    <a:lnTo>
                      <a:pt x="1395485" y="133915"/>
                    </a:lnTo>
                    <a:lnTo>
                      <a:pt x="1574102" y="29432"/>
                    </a:lnTo>
                    <a:lnTo>
                      <a:pt x="1408755" y="140128"/>
                    </a:lnTo>
                    <a:lnTo>
                      <a:pt x="1465101" y="141299"/>
                    </a:lnTo>
                    <a:cubicBezTo>
                      <a:pt x="1494759" y="143636"/>
                      <a:pt x="1524287" y="147689"/>
                      <a:pt x="1553528" y="153447"/>
                    </a:cubicBezTo>
                    <a:cubicBezTo>
                      <a:pt x="1521001" y="160543"/>
                      <a:pt x="1487997" y="164377"/>
                      <a:pt x="1454850" y="166210"/>
                    </a:cubicBezTo>
                    <a:lnTo>
                      <a:pt x="1369370" y="166865"/>
                    </a:lnTo>
                    <a:lnTo>
                      <a:pt x="1242358" y="255559"/>
                    </a:lnTo>
                    <a:lnTo>
                      <a:pt x="1351765" y="273055"/>
                    </a:lnTo>
                    <a:cubicBezTo>
                      <a:pt x="1398128" y="281885"/>
                      <a:pt x="1444229" y="292089"/>
                      <a:pt x="1489996" y="303657"/>
                    </a:cubicBezTo>
                    <a:cubicBezTo>
                      <a:pt x="1442800" y="302290"/>
                      <a:pt x="1395675" y="299540"/>
                      <a:pt x="1348669" y="295411"/>
                    </a:cubicBezTo>
                    <a:lnTo>
                      <a:pt x="1208817" y="278982"/>
                    </a:lnTo>
                    <a:lnTo>
                      <a:pt x="1097900" y="356437"/>
                    </a:lnTo>
                    <a:lnTo>
                      <a:pt x="1046812" y="390566"/>
                    </a:lnTo>
                    <a:lnTo>
                      <a:pt x="1377145" y="476777"/>
                    </a:lnTo>
                    <a:lnTo>
                      <a:pt x="1016013" y="411142"/>
                    </a:lnTo>
                    <a:lnTo>
                      <a:pt x="826976" y="537429"/>
                    </a:lnTo>
                    <a:lnTo>
                      <a:pt x="1025962" y="590860"/>
                    </a:lnTo>
                    <a:cubicBezTo>
                      <a:pt x="1102782" y="612529"/>
                      <a:pt x="1179148" y="635460"/>
                      <a:pt x="1253205" y="660177"/>
                    </a:cubicBezTo>
                    <a:cubicBezTo>
                      <a:pt x="1176243" y="646461"/>
                      <a:pt x="1098114" y="630078"/>
                      <a:pt x="1020223" y="612385"/>
                    </a:cubicBezTo>
                    <a:lnTo>
                      <a:pt x="794417" y="558117"/>
                    </a:lnTo>
                    <a:lnTo>
                      <a:pt x="660815" y="638028"/>
                    </a:lnTo>
                    <a:lnTo>
                      <a:pt x="606363" y="667663"/>
                    </a:lnTo>
                    <a:lnTo>
                      <a:pt x="828009" y="736377"/>
                    </a:lnTo>
                    <a:cubicBezTo>
                      <a:pt x="911448" y="763618"/>
                      <a:pt x="1002316" y="794098"/>
                      <a:pt x="1084230" y="825054"/>
                    </a:cubicBezTo>
                    <a:cubicBezTo>
                      <a:pt x="998505" y="806004"/>
                      <a:pt x="906113" y="781430"/>
                      <a:pt x="821436" y="758379"/>
                    </a:cubicBezTo>
                    <a:lnTo>
                      <a:pt x="572206" y="686252"/>
                    </a:lnTo>
                    <a:lnTo>
                      <a:pt x="432493" y="762289"/>
                    </a:lnTo>
                    <a:lnTo>
                      <a:pt x="386601" y="786440"/>
                    </a:lnTo>
                    <a:lnTo>
                      <a:pt x="594360" y="864298"/>
                    </a:lnTo>
                    <a:cubicBezTo>
                      <a:pt x="669417" y="893920"/>
                      <a:pt x="751046" y="926972"/>
                      <a:pt x="824294" y="960310"/>
                    </a:cubicBezTo>
                    <a:cubicBezTo>
                      <a:pt x="746856" y="938878"/>
                      <a:pt x="663035" y="911637"/>
                      <a:pt x="586169" y="886205"/>
                    </a:cubicBezTo>
                    <a:lnTo>
                      <a:pt x="353489" y="803866"/>
                    </a:lnTo>
                    <a:lnTo>
                      <a:pt x="215964" y="876240"/>
                    </a:lnTo>
                    <a:lnTo>
                      <a:pt x="349187" y="945356"/>
                    </a:lnTo>
                    <a:cubicBezTo>
                      <a:pt x="396812" y="971740"/>
                      <a:pt x="448913" y="1001172"/>
                      <a:pt x="494729" y="1031081"/>
                    </a:cubicBezTo>
                    <a:cubicBezTo>
                      <a:pt x="456629" y="1017365"/>
                      <a:pt x="414910" y="999553"/>
                      <a:pt x="377380" y="983456"/>
                    </a:cubicBezTo>
                    <a:lnTo>
                      <a:pt x="186405" y="892255"/>
                    </a:lnTo>
                    <a:lnTo>
                      <a:pt x="74538" y="954362"/>
                    </a:lnTo>
                    <a:lnTo>
                      <a:pt x="148555" y="997904"/>
                    </a:lnTo>
                    <a:cubicBezTo>
                      <a:pt x="176166" y="1015846"/>
                      <a:pt x="202979" y="1035020"/>
                      <a:pt x="228887" y="1055370"/>
                    </a:cubicBezTo>
                    <a:cubicBezTo>
                      <a:pt x="166879" y="1033176"/>
                      <a:pt x="106871" y="1005544"/>
                      <a:pt x="49721" y="972788"/>
                    </a:cubicBezTo>
                    <a:lnTo>
                      <a:pt x="45577" y="970440"/>
                    </a:lnTo>
                    <a:lnTo>
                      <a:pt x="326" y="995562"/>
                    </a:lnTo>
                    <a:lnTo>
                      <a:pt x="42498" y="968695"/>
                    </a:lnTo>
                    <a:lnTo>
                      <a:pt x="41149" y="967930"/>
                    </a:lnTo>
                    <a:cubicBezTo>
                      <a:pt x="49055" y="903970"/>
                      <a:pt x="62390" y="840810"/>
                      <a:pt x="81059" y="779145"/>
                    </a:cubicBezTo>
                    <a:lnTo>
                      <a:pt x="71352" y="950312"/>
                    </a:lnTo>
                    <a:lnTo>
                      <a:pt x="178915" y="881785"/>
                    </a:lnTo>
                    <a:lnTo>
                      <a:pt x="201835" y="732805"/>
                    </a:lnTo>
                    <a:cubicBezTo>
                      <a:pt x="210789" y="681180"/>
                      <a:pt x="221028" y="629793"/>
                      <a:pt x="233458" y="578834"/>
                    </a:cubicBezTo>
                    <a:lnTo>
                      <a:pt x="233458" y="579024"/>
                    </a:lnTo>
                    <a:cubicBezTo>
                      <a:pt x="232125" y="629793"/>
                      <a:pt x="228791" y="680442"/>
                      <a:pt x="224207" y="730984"/>
                    </a:cubicBezTo>
                    <a:lnTo>
                      <a:pt x="209564" y="863249"/>
                    </a:lnTo>
                    <a:lnTo>
                      <a:pt x="342405" y="787605"/>
                    </a:lnTo>
                    <a:lnTo>
                      <a:pt x="423292" y="365188"/>
                    </a:lnTo>
                    <a:lnTo>
                      <a:pt x="423958" y="365188"/>
                    </a:lnTo>
                    <a:lnTo>
                      <a:pt x="373615" y="769833"/>
                    </a:lnTo>
                    <a:lnTo>
                      <a:pt x="496056" y="700111"/>
                    </a:lnTo>
                    <a:lnTo>
                      <a:pt x="551082" y="667774"/>
                    </a:lnTo>
                    <a:lnTo>
                      <a:pt x="551402" y="666463"/>
                    </a:lnTo>
                    <a:lnTo>
                      <a:pt x="677524" y="191728"/>
                    </a:lnTo>
                    <a:lnTo>
                      <a:pt x="632127" y="431851"/>
                    </a:lnTo>
                    <a:lnTo>
                      <a:pt x="584290" y="648258"/>
                    </a:lnTo>
                    <a:lnTo>
                      <a:pt x="780009" y="533237"/>
                    </a:lnTo>
                    <a:lnTo>
                      <a:pt x="840617" y="303466"/>
                    </a:lnTo>
                    <a:cubicBezTo>
                      <a:pt x="862489" y="224623"/>
                      <a:pt x="885683" y="146209"/>
                      <a:pt x="910781" y="70104"/>
                    </a:cubicBezTo>
                    <a:lnTo>
                      <a:pt x="911067" y="70104"/>
                    </a:lnTo>
                    <a:cubicBezTo>
                      <a:pt x="897208" y="148971"/>
                      <a:pt x="880540" y="229076"/>
                      <a:pt x="862573" y="308944"/>
                    </a:cubicBezTo>
                    <a:lnTo>
                      <a:pt x="814487" y="511786"/>
                    </a:lnTo>
                    <a:lnTo>
                      <a:pt x="987328" y="399938"/>
                    </a:lnTo>
                    <a:lnTo>
                      <a:pt x="992063" y="396786"/>
                    </a:lnTo>
                    <a:lnTo>
                      <a:pt x="993954" y="391147"/>
                    </a:lnTo>
                    <a:lnTo>
                      <a:pt x="1113588" y="29483"/>
                    </a:lnTo>
                    <a:lnTo>
                      <a:pt x="1027905" y="372924"/>
                    </a:lnTo>
                    <a:lnTo>
                      <a:pt x="1180827" y="271117"/>
                    </a:lnTo>
                    <a:lnTo>
                      <a:pt x="1196266" y="261165"/>
                    </a:lnTo>
                    <a:lnTo>
                      <a:pt x="1236024" y="136981"/>
                    </a:lnTo>
                    <a:close/>
                    <a:moveTo>
                      <a:pt x="1288828" y="0"/>
                    </a:moveTo>
                    <a:lnTo>
                      <a:pt x="1288828" y="476"/>
                    </a:lnTo>
                    <a:lnTo>
                      <a:pt x="1288519" y="1275"/>
                    </a:lnTo>
                    <a:close/>
                  </a:path>
                </a:pathLst>
              </a:custGeom>
              <a:solidFill>
                <a:srgbClr val="476918"/>
              </a:solidFill>
              <a:ln>
                <a:noFill/>
              </a:ln>
              <a:effectLst>
                <a:outerShdw blurRad="127000" sx="105000" sy="105000" algn="ctr" rotWithShape="0">
                  <a:srgbClr val="659036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3" name="Google Shape;2983;p21"/>
            <p:cNvGrpSpPr/>
            <p:nvPr/>
          </p:nvGrpSpPr>
          <p:grpSpPr>
            <a:xfrm rot="10800000" flipH="1">
              <a:off x="-282364" y="5356059"/>
              <a:ext cx="2041553" cy="2050416"/>
              <a:chOff x="8302868" y="1340770"/>
              <a:chExt cx="3569773" cy="3585270"/>
            </a:xfrm>
          </p:grpSpPr>
          <p:grpSp>
            <p:nvGrpSpPr>
              <p:cNvPr id="2984" name="Google Shape;2984;p21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2985" name="Google Shape;2985;p21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2986" name="Google Shape;2986;p21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7" name="Google Shape;2987;p21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8" name="Google Shape;2988;p21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9" name="Google Shape;2989;p21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0" name="Google Shape;2990;p21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1" name="Google Shape;2991;p21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2" name="Google Shape;2992;p21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3" name="Google Shape;2993;p21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4" name="Google Shape;2994;p21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5" name="Google Shape;2995;p21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6" name="Google Shape;2996;p21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7" name="Google Shape;2997;p21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8" name="Google Shape;2998;p21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9" name="Google Shape;2999;p21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0" name="Google Shape;3000;p21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1" name="Google Shape;3001;p21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2" name="Google Shape;3002;p21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3" name="Google Shape;3003;p21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4" name="Google Shape;3004;p21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5" name="Google Shape;3005;p21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6" name="Google Shape;3006;p21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7" name="Google Shape;3007;p21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8" name="Google Shape;3008;p21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9" name="Google Shape;3009;p21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10" name="Google Shape;3010;p21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3011" name="Google Shape;3011;p21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2" name="Google Shape;3012;p21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3" name="Google Shape;3013;p21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4" name="Google Shape;3014;p21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5" name="Google Shape;3015;p21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6" name="Google Shape;3016;p21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7" name="Google Shape;3017;p21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8" name="Google Shape;3018;p21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9" name="Google Shape;3019;p21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0" name="Google Shape;3020;p21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1" name="Google Shape;3021;p21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2" name="Google Shape;3022;p21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3" name="Google Shape;3023;p21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4" name="Google Shape;3024;p21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5" name="Google Shape;3025;p21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6" name="Google Shape;3026;p21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7" name="Google Shape;3027;p21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8" name="Google Shape;3028;p21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9" name="Google Shape;3029;p21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0" name="Google Shape;3030;p21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1" name="Google Shape;3031;p21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2" name="Google Shape;3032;p21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3" name="Google Shape;3033;p21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4" name="Google Shape;3034;p21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035" name="Google Shape;3035;p21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6" name="Google Shape;3036;p21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7" name="Google Shape;3037;p21"/>
            <p:cNvGrpSpPr/>
            <p:nvPr/>
          </p:nvGrpSpPr>
          <p:grpSpPr>
            <a:xfrm rot="10800000" flipH="1">
              <a:off x="870669" y="4966200"/>
              <a:ext cx="1456110" cy="1462432"/>
              <a:chOff x="8302868" y="1340770"/>
              <a:chExt cx="3569773" cy="3585270"/>
            </a:xfrm>
          </p:grpSpPr>
          <p:grpSp>
            <p:nvGrpSpPr>
              <p:cNvPr id="3038" name="Google Shape;3038;p21"/>
              <p:cNvGrpSpPr/>
              <p:nvPr/>
            </p:nvGrpSpPr>
            <p:grpSpPr>
              <a:xfrm>
                <a:off x="8302868" y="1340770"/>
                <a:ext cx="3569773" cy="3585270"/>
                <a:chOff x="8302868" y="1340770"/>
                <a:chExt cx="3569773" cy="3585270"/>
              </a:xfrm>
            </p:grpSpPr>
            <p:grpSp>
              <p:nvGrpSpPr>
                <p:cNvPr id="3039" name="Google Shape;3039;p21"/>
                <p:cNvGrpSpPr/>
                <p:nvPr/>
              </p:nvGrpSpPr>
              <p:grpSpPr>
                <a:xfrm>
                  <a:off x="8302868" y="1340770"/>
                  <a:ext cx="3569773" cy="3585270"/>
                  <a:chOff x="1668151" y="66635"/>
                  <a:chExt cx="3569773" cy="3585270"/>
                </a:xfrm>
              </p:grpSpPr>
              <p:sp>
                <p:nvSpPr>
                  <p:cNvPr id="3040" name="Google Shape;3040;p21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1" name="Google Shape;3041;p21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2" name="Google Shape;3042;p21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3" name="Google Shape;3043;p21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4" name="Google Shape;3044;p21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5" name="Google Shape;3045;p21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6" name="Google Shape;3046;p21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7" name="Google Shape;3047;p21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8" name="Google Shape;3048;p21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9" name="Google Shape;3049;p21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0" name="Google Shape;3050;p21"/>
                  <p:cNvSpPr/>
                  <p:nvPr/>
                </p:nvSpPr>
                <p:spPr>
                  <a:xfrm rot="-5218338">
                    <a:off x="3346600" y="2848376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1" name="Google Shape;3051;p21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2" name="Google Shape;3052;p21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3" name="Google Shape;3053;p21"/>
                  <p:cNvSpPr/>
                  <p:nvPr/>
                </p:nvSpPr>
                <p:spPr>
                  <a:xfrm rot="8802174">
                    <a:off x="3628132" y="595118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4" name="Google Shape;3054;p21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5" name="Google Shape;3055;p21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6" name="Google Shape;3056;p21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7" name="Google Shape;3057;p21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8" name="Google Shape;3058;p21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9" name="Google Shape;3059;p21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0" name="Google Shape;3060;p21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1" name="Google Shape;3061;p21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2" name="Google Shape;3062;p21"/>
                  <p:cNvSpPr/>
                  <p:nvPr/>
                </p:nvSpPr>
                <p:spPr>
                  <a:xfrm rot="3534393">
                    <a:off x="1863336" y="988430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3" name="Google Shape;3063;p21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4" name="Google Shape;3064;p21"/>
                <p:cNvGrpSpPr/>
                <p:nvPr/>
              </p:nvGrpSpPr>
              <p:grpSpPr>
                <a:xfrm rot="166391">
                  <a:off x="8608485" y="1696827"/>
                  <a:ext cx="2884899" cy="2897423"/>
                  <a:chOff x="1668151" y="66635"/>
                  <a:chExt cx="3569773" cy="3585270"/>
                </a:xfrm>
              </p:grpSpPr>
              <p:sp>
                <p:nvSpPr>
                  <p:cNvPr id="3065" name="Google Shape;3065;p21"/>
                  <p:cNvSpPr/>
                  <p:nvPr/>
                </p:nvSpPr>
                <p:spPr>
                  <a:xfrm rot="-1479776">
                    <a:off x="2074735" y="2491312"/>
                    <a:ext cx="1000154" cy="486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6" name="Google Shape;3066;p21"/>
                  <p:cNvSpPr/>
                  <p:nvPr/>
                </p:nvSpPr>
                <p:spPr>
                  <a:xfrm rot="346586">
                    <a:off x="1719783" y="1912282"/>
                    <a:ext cx="999773" cy="486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7" name="Google Shape;3067;p21"/>
                  <p:cNvSpPr/>
                  <p:nvPr/>
                </p:nvSpPr>
                <p:spPr>
                  <a:xfrm rot="2021404">
                    <a:off x="1719143" y="1262070"/>
                    <a:ext cx="999204" cy="486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8" name="Google Shape;3068;p21"/>
                  <p:cNvSpPr/>
                  <p:nvPr/>
                </p:nvSpPr>
                <p:spPr>
                  <a:xfrm rot="3851728">
                    <a:off x="2071993" y="701051"/>
                    <a:ext cx="1000429" cy="486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9" name="Google Shape;3069;p21"/>
                  <p:cNvSpPr/>
                  <p:nvPr/>
                </p:nvSpPr>
                <p:spPr>
                  <a:xfrm rot="6299900">
                    <a:off x="2660439" y="399445"/>
                    <a:ext cx="1000746" cy="487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0" name="Google Shape;3070;p21"/>
                  <p:cNvSpPr/>
                  <p:nvPr/>
                </p:nvSpPr>
                <p:spPr>
                  <a:xfrm rot="7613328">
                    <a:off x="3249522" y="474900"/>
                    <a:ext cx="1000305" cy="486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1" name="Google Shape;3071;p21"/>
                  <p:cNvSpPr/>
                  <p:nvPr/>
                </p:nvSpPr>
                <p:spPr>
                  <a:xfrm rot="9650889">
                    <a:off x="3855845" y="780169"/>
                    <a:ext cx="1000590" cy="487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2" name="Google Shape;3072;p21"/>
                  <p:cNvSpPr/>
                  <p:nvPr/>
                </p:nvSpPr>
                <p:spPr>
                  <a:xfrm rot="-10085804">
                    <a:off x="4168334" y="1240057"/>
                    <a:ext cx="999697" cy="48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3" name="Google Shape;3073;p21"/>
                  <p:cNvSpPr/>
                  <p:nvPr/>
                </p:nvSpPr>
                <p:spPr>
                  <a:xfrm rot="-8566271">
                    <a:off x="4191876" y="1852576"/>
                    <a:ext cx="1000655" cy="487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4" name="Google Shape;3074;p21"/>
                  <p:cNvSpPr/>
                  <p:nvPr/>
                </p:nvSpPr>
                <p:spPr>
                  <a:xfrm rot="-6671212">
                    <a:off x="3890697" y="2402320"/>
                    <a:ext cx="999577" cy="486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5" name="Google Shape;3075;p21"/>
                  <p:cNvSpPr/>
                  <p:nvPr/>
                </p:nvSpPr>
                <p:spPr>
                  <a:xfrm rot="-5218338">
                    <a:off x="3351578" y="2815208"/>
                    <a:ext cx="999391" cy="48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6" name="Google Shape;3076;p21"/>
                  <p:cNvSpPr/>
                  <p:nvPr/>
                </p:nvSpPr>
                <p:spPr>
                  <a:xfrm rot="-3373878">
                    <a:off x="2621976" y="2816553"/>
                    <a:ext cx="1000120" cy="48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7" name="Google Shape;3077;p21"/>
                  <p:cNvSpPr/>
                  <p:nvPr/>
                </p:nvSpPr>
                <p:spPr>
                  <a:xfrm rot="6905125">
                    <a:off x="2971018" y="379254"/>
                    <a:ext cx="999937" cy="486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8" name="Google Shape;3078;p21"/>
                  <p:cNvSpPr/>
                  <p:nvPr/>
                </p:nvSpPr>
                <p:spPr>
                  <a:xfrm rot="8802174">
                    <a:off x="3608422" y="596073"/>
                    <a:ext cx="1000600" cy="487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9" name="Google Shape;3079;p21"/>
                  <p:cNvSpPr/>
                  <p:nvPr/>
                </p:nvSpPr>
                <p:spPr>
                  <a:xfrm rot="10402049">
                    <a:off x="4017570" y="1022947"/>
                    <a:ext cx="999738" cy="486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0" name="Google Shape;3080;p21"/>
                  <p:cNvSpPr/>
                  <p:nvPr/>
                </p:nvSpPr>
                <p:spPr>
                  <a:xfrm rot="-9607798">
                    <a:off x="4157561" y="1538956"/>
                    <a:ext cx="999782" cy="486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1" name="Google Shape;3081;p21"/>
                  <p:cNvSpPr/>
                  <p:nvPr/>
                </p:nvSpPr>
                <p:spPr>
                  <a:xfrm rot="-7794869">
                    <a:off x="4062160" y="2114743"/>
                    <a:ext cx="1000067" cy="48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2" name="Google Shape;3082;p21"/>
                  <p:cNvSpPr/>
                  <p:nvPr/>
                </p:nvSpPr>
                <p:spPr>
                  <a:xfrm rot="-5998508">
                    <a:off x="3635392" y="2627606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3" name="Google Shape;3083;p21"/>
                  <p:cNvSpPr/>
                  <p:nvPr/>
                </p:nvSpPr>
                <p:spPr>
                  <a:xfrm rot="-3950732">
                    <a:off x="2976704" y="2852898"/>
                    <a:ext cx="999750" cy="4866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4" name="Google Shape;3084;p21"/>
                  <p:cNvSpPr/>
                  <p:nvPr/>
                </p:nvSpPr>
                <p:spPr>
                  <a:xfrm rot="-1799465">
                    <a:off x="2290334" y="2690417"/>
                    <a:ext cx="999915" cy="48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5" name="Google Shape;3085;p21"/>
                  <p:cNvSpPr/>
                  <p:nvPr/>
                </p:nvSpPr>
                <p:spPr>
                  <a:xfrm rot="-795405">
                    <a:off x="1873442" y="2219049"/>
                    <a:ext cx="999897" cy="486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6" name="Google Shape;3086;p21"/>
                  <p:cNvSpPr/>
                  <p:nvPr/>
                </p:nvSpPr>
                <p:spPr>
                  <a:xfrm rot="994893">
                    <a:off x="1732425" y="1620069"/>
                    <a:ext cx="999991" cy="486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7" name="Google Shape;3087;p21"/>
                  <p:cNvSpPr/>
                  <p:nvPr/>
                </p:nvSpPr>
                <p:spPr>
                  <a:xfrm rot="3137938">
                    <a:off x="1876033" y="978713"/>
                    <a:ext cx="1000741" cy="48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8" name="Google Shape;3088;p21"/>
                  <p:cNvSpPr/>
                  <p:nvPr/>
                </p:nvSpPr>
                <p:spPr>
                  <a:xfrm rot="5400000">
                    <a:off x="2343145" y="504955"/>
                    <a:ext cx="999645" cy="48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832" h="321192" extrusionOk="0">
                        <a:moveTo>
                          <a:pt x="13535" y="312750"/>
                        </a:moveTo>
                        <a:cubicBezTo>
                          <a:pt x="4439" y="311312"/>
                          <a:pt x="-1762" y="302768"/>
                          <a:pt x="-324" y="293681"/>
                        </a:cubicBezTo>
                        <a:cubicBezTo>
                          <a:pt x="19" y="291528"/>
                          <a:pt x="781" y="289461"/>
                          <a:pt x="1914" y="287604"/>
                        </a:cubicBezTo>
                        <a:cubicBezTo>
                          <a:pt x="39005" y="228159"/>
                          <a:pt x="86116" y="175590"/>
                          <a:pt x="141170" y="132251"/>
                        </a:cubicBezTo>
                        <a:cubicBezTo>
                          <a:pt x="215322" y="75740"/>
                          <a:pt x="300857" y="35991"/>
                          <a:pt x="391868" y="15761"/>
                        </a:cubicBezTo>
                        <a:cubicBezTo>
                          <a:pt x="475116" y="-3013"/>
                          <a:pt x="561204" y="-5566"/>
                          <a:pt x="645423" y="8236"/>
                        </a:cubicBezTo>
                        <a:cubicBezTo>
                          <a:pt x="654415" y="9674"/>
                          <a:pt x="660530" y="18123"/>
                          <a:pt x="659092" y="27105"/>
                        </a:cubicBezTo>
                        <a:cubicBezTo>
                          <a:pt x="658816" y="28867"/>
                          <a:pt x="658253" y="30563"/>
                          <a:pt x="657425" y="32143"/>
                        </a:cubicBezTo>
                        <a:cubicBezTo>
                          <a:pt x="625364" y="95170"/>
                          <a:pt x="580606" y="150882"/>
                          <a:pt x="525980" y="195783"/>
                        </a:cubicBezTo>
                        <a:cubicBezTo>
                          <a:pt x="417681" y="284080"/>
                          <a:pt x="302238" y="301701"/>
                          <a:pt x="232991" y="312274"/>
                        </a:cubicBezTo>
                        <a:cubicBezTo>
                          <a:pt x="160268" y="323323"/>
                          <a:pt x="86306" y="323485"/>
                          <a:pt x="13535" y="31275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C88E1A"/>
                      </a:gs>
                      <a:gs pos="100000">
                        <a:srgbClr val="F0C12B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effectLst>
                    <a:outerShdw blurRad="127000" sx="105000" sy="105000" algn="ctr" rotWithShape="0">
                      <a:srgbClr val="000000">
                        <a:alpha val="2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089" name="Google Shape;3089;p21"/>
              <p:cNvSpPr/>
              <p:nvPr/>
            </p:nvSpPr>
            <p:spPr>
              <a:xfrm>
                <a:off x="9243238" y="2324986"/>
                <a:ext cx="1589700" cy="1589700"/>
              </a:xfrm>
              <a:prstGeom prst="ellipse">
                <a:avLst/>
              </a:prstGeom>
              <a:solidFill>
                <a:srgbClr val="23140F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0" name="Google Shape;3090;p21"/>
              <p:cNvSpPr/>
              <p:nvPr/>
            </p:nvSpPr>
            <p:spPr>
              <a:xfrm rot="-3034774">
                <a:off x="9227648" y="2302866"/>
                <a:ext cx="1615499" cy="1614428"/>
              </a:xfrm>
              <a:custGeom>
                <a:avLst/>
                <a:gdLst/>
                <a:ahLst/>
                <a:cxnLst/>
                <a:rect l="l" t="t" r="r" b="b"/>
                <a:pathLst>
                  <a:path w="1615514" h="1614443" extrusionOk="0">
                    <a:moveTo>
                      <a:pt x="330428" y="1326591"/>
                    </a:moveTo>
                    <a:cubicBezTo>
                      <a:pt x="334438" y="1332346"/>
                      <a:pt x="337387" y="1338982"/>
                      <a:pt x="338930" y="1346276"/>
                    </a:cubicBezTo>
                    <a:cubicBezTo>
                      <a:pt x="345104" y="1375454"/>
                      <a:pt x="326455" y="1404112"/>
                      <a:pt x="297278" y="1410285"/>
                    </a:cubicBezTo>
                    <a:cubicBezTo>
                      <a:pt x="268101" y="1416458"/>
                      <a:pt x="239443" y="1397809"/>
                      <a:pt x="233269" y="1368632"/>
                    </a:cubicBezTo>
                    <a:cubicBezTo>
                      <a:pt x="227096" y="1339455"/>
                      <a:pt x="245745" y="1310797"/>
                      <a:pt x="274922" y="1304624"/>
                    </a:cubicBezTo>
                    <a:cubicBezTo>
                      <a:pt x="296805" y="1299994"/>
                      <a:pt x="318395" y="1309326"/>
                      <a:pt x="330428" y="1326591"/>
                    </a:cubicBezTo>
                    <a:close/>
                    <a:moveTo>
                      <a:pt x="252760" y="1223240"/>
                    </a:moveTo>
                    <a:cubicBezTo>
                      <a:pt x="256771" y="1228994"/>
                      <a:pt x="259720" y="1235631"/>
                      <a:pt x="261263" y="1242925"/>
                    </a:cubicBezTo>
                    <a:cubicBezTo>
                      <a:pt x="267436" y="1272103"/>
                      <a:pt x="248788" y="1300761"/>
                      <a:pt x="219610" y="1306934"/>
                    </a:cubicBezTo>
                    <a:cubicBezTo>
                      <a:pt x="190433" y="1313107"/>
                      <a:pt x="161775" y="1294458"/>
                      <a:pt x="155602" y="1265281"/>
                    </a:cubicBezTo>
                    <a:cubicBezTo>
                      <a:pt x="149429" y="1236104"/>
                      <a:pt x="168077" y="1207446"/>
                      <a:pt x="197255" y="1201273"/>
                    </a:cubicBezTo>
                    <a:cubicBezTo>
                      <a:pt x="219137" y="1196643"/>
                      <a:pt x="240728" y="1205975"/>
                      <a:pt x="252760" y="1223240"/>
                    </a:cubicBezTo>
                    <a:close/>
                    <a:moveTo>
                      <a:pt x="427646" y="1411548"/>
                    </a:moveTo>
                    <a:cubicBezTo>
                      <a:pt x="431657" y="1417303"/>
                      <a:pt x="434606" y="1423939"/>
                      <a:pt x="436149" y="1431234"/>
                    </a:cubicBezTo>
                    <a:cubicBezTo>
                      <a:pt x="442322" y="1460411"/>
                      <a:pt x="423673" y="1489069"/>
                      <a:pt x="394496" y="1495242"/>
                    </a:cubicBezTo>
                    <a:cubicBezTo>
                      <a:pt x="365319" y="1501415"/>
                      <a:pt x="336661" y="1482767"/>
                      <a:pt x="330488" y="1453589"/>
                    </a:cubicBezTo>
                    <a:cubicBezTo>
                      <a:pt x="324314" y="1424412"/>
                      <a:pt x="342963" y="1395754"/>
                      <a:pt x="372140" y="1389581"/>
                    </a:cubicBezTo>
                    <a:cubicBezTo>
                      <a:pt x="394023" y="1384951"/>
                      <a:pt x="415614" y="1394283"/>
                      <a:pt x="427646" y="1411548"/>
                    </a:cubicBezTo>
                    <a:close/>
                    <a:moveTo>
                      <a:pt x="182720" y="1109552"/>
                    </a:moveTo>
                    <a:cubicBezTo>
                      <a:pt x="186730" y="1115307"/>
                      <a:pt x="189679" y="1121943"/>
                      <a:pt x="191222" y="1129238"/>
                    </a:cubicBezTo>
                    <a:cubicBezTo>
                      <a:pt x="197396" y="1158415"/>
                      <a:pt x="178747" y="1187073"/>
                      <a:pt x="149570" y="1193246"/>
                    </a:cubicBezTo>
                    <a:cubicBezTo>
                      <a:pt x="120393" y="1199419"/>
                      <a:pt x="91735" y="1180770"/>
                      <a:pt x="85562" y="1151593"/>
                    </a:cubicBezTo>
                    <a:cubicBezTo>
                      <a:pt x="79388" y="1122416"/>
                      <a:pt x="98037" y="1093758"/>
                      <a:pt x="127214" y="1087585"/>
                    </a:cubicBezTo>
                    <a:cubicBezTo>
                      <a:pt x="149097" y="1082955"/>
                      <a:pt x="170687" y="1092287"/>
                      <a:pt x="182720" y="1109552"/>
                    </a:cubicBezTo>
                    <a:close/>
                    <a:moveTo>
                      <a:pt x="531090" y="1474543"/>
                    </a:moveTo>
                    <a:cubicBezTo>
                      <a:pt x="539438" y="1485557"/>
                      <a:pt x="543584" y="1499755"/>
                      <a:pt x="541550" y="1514527"/>
                    </a:cubicBezTo>
                    <a:cubicBezTo>
                      <a:pt x="537482" y="1544071"/>
                      <a:pt x="510233" y="1564725"/>
                      <a:pt x="480689" y="1560657"/>
                    </a:cubicBezTo>
                    <a:cubicBezTo>
                      <a:pt x="451144" y="1556589"/>
                      <a:pt x="430491" y="1529340"/>
                      <a:pt x="434559" y="1499795"/>
                    </a:cubicBezTo>
                    <a:cubicBezTo>
                      <a:pt x="438627" y="1470251"/>
                      <a:pt x="465876" y="1449598"/>
                      <a:pt x="495420" y="1453666"/>
                    </a:cubicBezTo>
                    <a:cubicBezTo>
                      <a:pt x="510193" y="1455700"/>
                      <a:pt x="522742" y="1463529"/>
                      <a:pt x="531090" y="1474543"/>
                    </a:cubicBezTo>
                    <a:close/>
                    <a:moveTo>
                      <a:pt x="128878" y="984799"/>
                    </a:moveTo>
                    <a:cubicBezTo>
                      <a:pt x="132889" y="990553"/>
                      <a:pt x="135838" y="997190"/>
                      <a:pt x="137381" y="1004484"/>
                    </a:cubicBezTo>
                    <a:cubicBezTo>
                      <a:pt x="143554" y="1033662"/>
                      <a:pt x="124906" y="1062320"/>
                      <a:pt x="95728" y="1068493"/>
                    </a:cubicBezTo>
                    <a:cubicBezTo>
                      <a:pt x="66551" y="1074666"/>
                      <a:pt x="37893" y="1056017"/>
                      <a:pt x="31720" y="1026840"/>
                    </a:cubicBezTo>
                    <a:cubicBezTo>
                      <a:pt x="25547" y="997663"/>
                      <a:pt x="44195" y="969005"/>
                      <a:pt x="73373" y="962832"/>
                    </a:cubicBezTo>
                    <a:cubicBezTo>
                      <a:pt x="95255" y="958202"/>
                      <a:pt x="116846" y="967534"/>
                      <a:pt x="128878" y="984799"/>
                    </a:cubicBezTo>
                    <a:close/>
                    <a:moveTo>
                      <a:pt x="390423" y="1223235"/>
                    </a:moveTo>
                    <a:cubicBezTo>
                      <a:pt x="400195" y="1233008"/>
                      <a:pt x="406239" y="1246507"/>
                      <a:pt x="406239" y="1261418"/>
                    </a:cubicBezTo>
                    <a:cubicBezTo>
                      <a:pt x="406239" y="1291242"/>
                      <a:pt x="382062" y="1315419"/>
                      <a:pt x="352239" y="1315419"/>
                    </a:cubicBezTo>
                    <a:cubicBezTo>
                      <a:pt x="322416" y="1315418"/>
                      <a:pt x="298239" y="1291241"/>
                      <a:pt x="298239" y="1261418"/>
                    </a:cubicBezTo>
                    <a:cubicBezTo>
                      <a:pt x="298239" y="1231595"/>
                      <a:pt x="322416" y="1207418"/>
                      <a:pt x="352239" y="1207418"/>
                    </a:cubicBezTo>
                    <a:cubicBezTo>
                      <a:pt x="367150" y="1207418"/>
                      <a:pt x="380651" y="1213463"/>
                      <a:pt x="390423" y="1223235"/>
                    </a:cubicBezTo>
                    <a:close/>
                    <a:moveTo>
                      <a:pt x="315284" y="1118487"/>
                    </a:moveTo>
                    <a:cubicBezTo>
                      <a:pt x="325057" y="1128260"/>
                      <a:pt x="331101" y="1141759"/>
                      <a:pt x="331101" y="1156670"/>
                    </a:cubicBezTo>
                    <a:cubicBezTo>
                      <a:pt x="331101" y="1186494"/>
                      <a:pt x="306924" y="1210671"/>
                      <a:pt x="277101" y="1210671"/>
                    </a:cubicBezTo>
                    <a:cubicBezTo>
                      <a:pt x="247277" y="1210670"/>
                      <a:pt x="223100" y="1186493"/>
                      <a:pt x="223101" y="1156671"/>
                    </a:cubicBezTo>
                    <a:cubicBezTo>
                      <a:pt x="223101" y="1126847"/>
                      <a:pt x="247277" y="1102670"/>
                      <a:pt x="277100" y="1102670"/>
                    </a:cubicBezTo>
                    <a:cubicBezTo>
                      <a:pt x="292012" y="1102671"/>
                      <a:pt x="305512" y="1108715"/>
                      <a:pt x="315284" y="1118487"/>
                    </a:cubicBezTo>
                    <a:close/>
                    <a:moveTo>
                      <a:pt x="108942" y="860509"/>
                    </a:moveTo>
                    <a:cubicBezTo>
                      <a:pt x="112952" y="866263"/>
                      <a:pt x="115901" y="872900"/>
                      <a:pt x="117445" y="880194"/>
                    </a:cubicBezTo>
                    <a:cubicBezTo>
                      <a:pt x="123618" y="909372"/>
                      <a:pt x="104969" y="938030"/>
                      <a:pt x="75792" y="944203"/>
                    </a:cubicBezTo>
                    <a:cubicBezTo>
                      <a:pt x="46615" y="950376"/>
                      <a:pt x="17957" y="931727"/>
                      <a:pt x="11784" y="902550"/>
                    </a:cubicBezTo>
                    <a:cubicBezTo>
                      <a:pt x="5610" y="873373"/>
                      <a:pt x="24259" y="844715"/>
                      <a:pt x="53436" y="838542"/>
                    </a:cubicBezTo>
                    <a:cubicBezTo>
                      <a:pt x="75319" y="833912"/>
                      <a:pt x="96910" y="843244"/>
                      <a:pt x="108942" y="860509"/>
                    </a:cubicBezTo>
                    <a:close/>
                    <a:moveTo>
                      <a:pt x="659577" y="1510809"/>
                    </a:moveTo>
                    <a:cubicBezTo>
                      <a:pt x="667925" y="1521823"/>
                      <a:pt x="672071" y="1536021"/>
                      <a:pt x="670037" y="1550793"/>
                    </a:cubicBezTo>
                    <a:cubicBezTo>
                      <a:pt x="665969" y="1580338"/>
                      <a:pt x="638721" y="1600991"/>
                      <a:pt x="609176" y="1596923"/>
                    </a:cubicBezTo>
                    <a:cubicBezTo>
                      <a:pt x="579632" y="1592855"/>
                      <a:pt x="558979" y="1565606"/>
                      <a:pt x="563047" y="1536061"/>
                    </a:cubicBezTo>
                    <a:cubicBezTo>
                      <a:pt x="567115" y="1506517"/>
                      <a:pt x="594364" y="1485864"/>
                      <a:pt x="623908" y="1489932"/>
                    </a:cubicBezTo>
                    <a:cubicBezTo>
                      <a:pt x="638680" y="1491967"/>
                      <a:pt x="651230" y="1499795"/>
                      <a:pt x="659577" y="1510809"/>
                    </a:cubicBezTo>
                    <a:close/>
                    <a:moveTo>
                      <a:pt x="253446" y="1011180"/>
                    </a:moveTo>
                    <a:cubicBezTo>
                      <a:pt x="263219" y="1020953"/>
                      <a:pt x="269263" y="1034452"/>
                      <a:pt x="269263" y="1049363"/>
                    </a:cubicBezTo>
                    <a:cubicBezTo>
                      <a:pt x="269263" y="1079187"/>
                      <a:pt x="245086" y="1103364"/>
                      <a:pt x="215263" y="1103364"/>
                    </a:cubicBezTo>
                    <a:cubicBezTo>
                      <a:pt x="185440" y="1103363"/>
                      <a:pt x="161263" y="1079186"/>
                      <a:pt x="161263" y="1049364"/>
                    </a:cubicBezTo>
                    <a:cubicBezTo>
                      <a:pt x="161263" y="1019540"/>
                      <a:pt x="185440" y="995363"/>
                      <a:pt x="215263" y="995363"/>
                    </a:cubicBezTo>
                    <a:cubicBezTo>
                      <a:pt x="230174" y="995363"/>
                      <a:pt x="243674" y="1001408"/>
                      <a:pt x="253446" y="1011180"/>
                    </a:cubicBezTo>
                    <a:close/>
                    <a:moveTo>
                      <a:pt x="504711" y="1280305"/>
                    </a:moveTo>
                    <a:cubicBezTo>
                      <a:pt x="514484" y="1290078"/>
                      <a:pt x="520528" y="1303577"/>
                      <a:pt x="520528" y="1318488"/>
                    </a:cubicBezTo>
                    <a:cubicBezTo>
                      <a:pt x="520528" y="1348312"/>
                      <a:pt x="496351" y="1372489"/>
                      <a:pt x="466528" y="1372489"/>
                    </a:cubicBezTo>
                    <a:cubicBezTo>
                      <a:pt x="436704" y="1372488"/>
                      <a:pt x="412527" y="1348311"/>
                      <a:pt x="412528" y="1318489"/>
                    </a:cubicBezTo>
                    <a:cubicBezTo>
                      <a:pt x="412528" y="1288665"/>
                      <a:pt x="436705" y="1264488"/>
                      <a:pt x="466527" y="1264488"/>
                    </a:cubicBezTo>
                    <a:cubicBezTo>
                      <a:pt x="481439" y="1264488"/>
                      <a:pt x="494939" y="1270533"/>
                      <a:pt x="504711" y="1280305"/>
                    </a:cubicBezTo>
                    <a:close/>
                    <a:moveTo>
                      <a:pt x="598729" y="1348482"/>
                    </a:moveTo>
                    <a:cubicBezTo>
                      <a:pt x="608501" y="1358254"/>
                      <a:pt x="614545" y="1371754"/>
                      <a:pt x="614545" y="1386666"/>
                    </a:cubicBezTo>
                    <a:cubicBezTo>
                      <a:pt x="614545" y="1416489"/>
                      <a:pt x="590368" y="1440666"/>
                      <a:pt x="560545" y="1440666"/>
                    </a:cubicBezTo>
                    <a:cubicBezTo>
                      <a:pt x="530722" y="1440665"/>
                      <a:pt x="506545" y="1416488"/>
                      <a:pt x="506545" y="1386666"/>
                    </a:cubicBezTo>
                    <a:cubicBezTo>
                      <a:pt x="506545" y="1356843"/>
                      <a:pt x="530722" y="1332666"/>
                      <a:pt x="560545" y="1332665"/>
                    </a:cubicBezTo>
                    <a:cubicBezTo>
                      <a:pt x="575457" y="1332666"/>
                      <a:pt x="588957" y="1338710"/>
                      <a:pt x="598729" y="1348482"/>
                    </a:cubicBezTo>
                    <a:close/>
                    <a:moveTo>
                      <a:pt x="90635" y="727857"/>
                    </a:moveTo>
                    <a:cubicBezTo>
                      <a:pt x="106098" y="742132"/>
                      <a:pt x="112398" y="764794"/>
                      <a:pt x="104826" y="785841"/>
                    </a:cubicBezTo>
                    <a:cubicBezTo>
                      <a:pt x="94730" y="813902"/>
                      <a:pt x="63797" y="828468"/>
                      <a:pt x="35735" y="818373"/>
                    </a:cubicBezTo>
                    <a:cubicBezTo>
                      <a:pt x="7672" y="808277"/>
                      <a:pt x="-6893" y="777343"/>
                      <a:pt x="3202" y="749281"/>
                    </a:cubicBezTo>
                    <a:cubicBezTo>
                      <a:pt x="13298" y="721219"/>
                      <a:pt x="44232" y="706653"/>
                      <a:pt x="72294" y="716749"/>
                    </a:cubicBezTo>
                    <a:cubicBezTo>
                      <a:pt x="79309" y="719272"/>
                      <a:pt x="85481" y="723099"/>
                      <a:pt x="90635" y="727857"/>
                    </a:cubicBezTo>
                    <a:close/>
                    <a:moveTo>
                      <a:pt x="228755" y="892862"/>
                    </a:moveTo>
                    <a:cubicBezTo>
                      <a:pt x="238528" y="902635"/>
                      <a:pt x="244571" y="916134"/>
                      <a:pt x="244571" y="931046"/>
                    </a:cubicBezTo>
                    <a:cubicBezTo>
                      <a:pt x="244571" y="960869"/>
                      <a:pt x="220394" y="985046"/>
                      <a:pt x="190572" y="985046"/>
                    </a:cubicBezTo>
                    <a:cubicBezTo>
                      <a:pt x="160748" y="985045"/>
                      <a:pt x="136571" y="960868"/>
                      <a:pt x="136571" y="931046"/>
                    </a:cubicBezTo>
                    <a:cubicBezTo>
                      <a:pt x="136571" y="901223"/>
                      <a:pt x="160748" y="877046"/>
                      <a:pt x="190571" y="877045"/>
                    </a:cubicBezTo>
                    <a:cubicBezTo>
                      <a:pt x="205483" y="877046"/>
                      <a:pt x="218983" y="883090"/>
                      <a:pt x="228755" y="892862"/>
                    </a:cubicBezTo>
                    <a:close/>
                    <a:moveTo>
                      <a:pt x="788186" y="1524298"/>
                    </a:moveTo>
                    <a:cubicBezTo>
                      <a:pt x="796535" y="1535313"/>
                      <a:pt x="800681" y="1549511"/>
                      <a:pt x="798647" y="1564283"/>
                    </a:cubicBezTo>
                    <a:cubicBezTo>
                      <a:pt x="794579" y="1593827"/>
                      <a:pt x="767330" y="1614480"/>
                      <a:pt x="737785" y="1610412"/>
                    </a:cubicBezTo>
                    <a:cubicBezTo>
                      <a:pt x="708241" y="1606344"/>
                      <a:pt x="687588" y="1579095"/>
                      <a:pt x="691656" y="1549551"/>
                    </a:cubicBezTo>
                    <a:cubicBezTo>
                      <a:pt x="695724" y="1520007"/>
                      <a:pt x="722973" y="1499353"/>
                      <a:pt x="752517" y="1503422"/>
                    </a:cubicBezTo>
                    <a:cubicBezTo>
                      <a:pt x="767289" y="1505455"/>
                      <a:pt x="779839" y="1513285"/>
                      <a:pt x="788186" y="1524298"/>
                    </a:cubicBezTo>
                    <a:close/>
                    <a:moveTo>
                      <a:pt x="487058" y="1139380"/>
                    </a:moveTo>
                    <a:cubicBezTo>
                      <a:pt x="496830" y="1149152"/>
                      <a:pt x="502875" y="1162652"/>
                      <a:pt x="502875" y="1177563"/>
                    </a:cubicBezTo>
                    <a:cubicBezTo>
                      <a:pt x="502875" y="1207386"/>
                      <a:pt x="478698" y="1231563"/>
                      <a:pt x="448875" y="1231564"/>
                    </a:cubicBezTo>
                    <a:cubicBezTo>
                      <a:pt x="419051" y="1231563"/>
                      <a:pt x="394874" y="1207386"/>
                      <a:pt x="394875" y="1177563"/>
                    </a:cubicBezTo>
                    <a:cubicBezTo>
                      <a:pt x="394875" y="1147740"/>
                      <a:pt x="419052" y="1123563"/>
                      <a:pt x="448875" y="1123563"/>
                    </a:cubicBezTo>
                    <a:cubicBezTo>
                      <a:pt x="463786" y="1123563"/>
                      <a:pt x="477286" y="1129608"/>
                      <a:pt x="487058" y="1139380"/>
                    </a:cubicBezTo>
                    <a:close/>
                    <a:moveTo>
                      <a:pt x="709619" y="1392947"/>
                    </a:moveTo>
                    <a:cubicBezTo>
                      <a:pt x="719392" y="1402720"/>
                      <a:pt x="725436" y="1416220"/>
                      <a:pt x="725435" y="1431131"/>
                    </a:cubicBezTo>
                    <a:cubicBezTo>
                      <a:pt x="725436" y="1460954"/>
                      <a:pt x="701259" y="1485131"/>
                      <a:pt x="671436" y="1485131"/>
                    </a:cubicBezTo>
                    <a:cubicBezTo>
                      <a:pt x="641612" y="1485131"/>
                      <a:pt x="617435" y="1460954"/>
                      <a:pt x="617436" y="1431131"/>
                    </a:cubicBezTo>
                    <a:cubicBezTo>
                      <a:pt x="617435" y="1401308"/>
                      <a:pt x="641612" y="1377131"/>
                      <a:pt x="671435" y="1377131"/>
                    </a:cubicBezTo>
                    <a:cubicBezTo>
                      <a:pt x="686347" y="1377131"/>
                      <a:pt x="699847" y="1383175"/>
                      <a:pt x="709619" y="1392947"/>
                    </a:cubicBezTo>
                    <a:close/>
                    <a:moveTo>
                      <a:pt x="424609" y="1043780"/>
                    </a:moveTo>
                    <a:cubicBezTo>
                      <a:pt x="434381" y="1053553"/>
                      <a:pt x="440425" y="1067052"/>
                      <a:pt x="440425" y="1081964"/>
                    </a:cubicBezTo>
                    <a:cubicBezTo>
                      <a:pt x="440425" y="1111787"/>
                      <a:pt x="416248" y="1135964"/>
                      <a:pt x="386425" y="1135964"/>
                    </a:cubicBezTo>
                    <a:cubicBezTo>
                      <a:pt x="356602" y="1135964"/>
                      <a:pt x="332425" y="1111787"/>
                      <a:pt x="332425" y="1081964"/>
                    </a:cubicBezTo>
                    <a:cubicBezTo>
                      <a:pt x="332425" y="1052141"/>
                      <a:pt x="356602" y="1027964"/>
                      <a:pt x="386425" y="1027964"/>
                    </a:cubicBezTo>
                    <a:cubicBezTo>
                      <a:pt x="401337" y="1027964"/>
                      <a:pt x="414837" y="1034008"/>
                      <a:pt x="424609" y="1043780"/>
                    </a:cubicBezTo>
                    <a:close/>
                    <a:moveTo>
                      <a:pt x="366398" y="930681"/>
                    </a:moveTo>
                    <a:cubicBezTo>
                      <a:pt x="376171" y="940454"/>
                      <a:pt x="382215" y="953954"/>
                      <a:pt x="382215" y="968865"/>
                    </a:cubicBezTo>
                    <a:cubicBezTo>
                      <a:pt x="382215" y="998688"/>
                      <a:pt x="358038" y="1022865"/>
                      <a:pt x="328215" y="1022865"/>
                    </a:cubicBezTo>
                    <a:cubicBezTo>
                      <a:pt x="298391" y="1022865"/>
                      <a:pt x="274214" y="998688"/>
                      <a:pt x="274215" y="968865"/>
                    </a:cubicBezTo>
                    <a:cubicBezTo>
                      <a:pt x="274215" y="939042"/>
                      <a:pt x="298391" y="914865"/>
                      <a:pt x="328214" y="914865"/>
                    </a:cubicBezTo>
                    <a:cubicBezTo>
                      <a:pt x="343126" y="914865"/>
                      <a:pt x="356626" y="920909"/>
                      <a:pt x="366398" y="930681"/>
                    </a:cubicBezTo>
                    <a:close/>
                    <a:moveTo>
                      <a:pt x="233998" y="766678"/>
                    </a:moveTo>
                    <a:cubicBezTo>
                      <a:pt x="243770" y="776451"/>
                      <a:pt x="249814" y="789950"/>
                      <a:pt x="249814" y="804862"/>
                    </a:cubicBezTo>
                    <a:cubicBezTo>
                      <a:pt x="249814" y="834685"/>
                      <a:pt x="225637" y="858862"/>
                      <a:pt x="195814" y="858862"/>
                    </a:cubicBezTo>
                    <a:cubicBezTo>
                      <a:pt x="165991" y="858861"/>
                      <a:pt x="141814" y="834684"/>
                      <a:pt x="141814" y="804862"/>
                    </a:cubicBezTo>
                    <a:cubicBezTo>
                      <a:pt x="141814" y="775039"/>
                      <a:pt x="165991" y="750862"/>
                      <a:pt x="195814" y="750861"/>
                    </a:cubicBezTo>
                    <a:cubicBezTo>
                      <a:pt x="210726" y="750862"/>
                      <a:pt x="224226" y="756906"/>
                      <a:pt x="233998" y="766678"/>
                    </a:cubicBezTo>
                    <a:close/>
                    <a:moveTo>
                      <a:pt x="590271" y="1197175"/>
                    </a:moveTo>
                    <a:cubicBezTo>
                      <a:pt x="600043" y="1206947"/>
                      <a:pt x="606088" y="1220447"/>
                      <a:pt x="606088" y="1235359"/>
                    </a:cubicBezTo>
                    <a:cubicBezTo>
                      <a:pt x="606088" y="1265182"/>
                      <a:pt x="581911" y="1289359"/>
                      <a:pt x="552088" y="1289359"/>
                    </a:cubicBezTo>
                    <a:cubicBezTo>
                      <a:pt x="522265" y="1289358"/>
                      <a:pt x="498087" y="1265181"/>
                      <a:pt x="498088" y="1235359"/>
                    </a:cubicBezTo>
                    <a:cubicBezTo>
                      <a:pt x="498088" y="1205536"/>
                      <a:pt x="522265" y="1181359"/>
                      <a:pt x="552088" y="1181359"/>
                    </a:cubicBezTo>
                    <a:cubicBezTo>
                      <a:pt x="566999" y="1181359"/>
                      <a:pt x="580499" y="1187403"/>
                      <a:pt x="590271" y="1197175"/>
                    </a:cubicBezTo>
                    <a:close/>
                    <a:moveTo>
                      <a:pt x="105784" y="594507"/>
                    </a:moveTo>
                    <a:cubicBezTo>
                      <a:pt x="121246" y="608781"/>
                      <a:pt x="127546" y="631443"/>
                      <a:pt x="119975" y="652490"/>
                    </a:cubicBezTo>
                    <a:cubicBezTo>
                      <a:pt x="109879" y="680552"/>
                      <a:pt x="78946" y="695118"/>
                      <a:pt x="50884" y="685023"/>
                    </a:cubicBezTo>
                    <a:cubicBezTo>
                      <a:pt x="22821" y="674927"/>
                      <a:pt x="8256" y="643993"/>
                      <a:pt x="18351" y="615931"/>
                    </a:cubicBezTo>
                    <a:cubicBezTo>
                      <a:pt x="28447" y="587868"/>
                      <a:pt x="59380" y="573303"/>
                      <a:pt x="87443" y="583398"/>
                    </a:cubicBezTo>
                    <a:cubicBezTo>
                      <a:pt x="94458" y="585922"/>
                      <a:pt x="100630" y="589748"/>
                      <a:pt x="105784" y="594507"/>
                    </a:cubicBezTo>
                    <a:close/>
                    <a:moveTo>
                      <a:pt x="693169" y="1260833"/>
                    </a:moveTo>
                    <a:cubicBezTo>
                      <a:pt x="702942" y="1270606"/>
                      <a:pt x="708986" y="1284105"/>
                      <a:pt x="708985" y="1299017"/>
                    </a:cubicBezTo>
                    <a:cubicBezTo>
                      <a:pt x="708986" y="1328840"/>
                      <a:pt x="684809" y="1353017"/>
                      <a:pt x="654986" y="1353017"/>
                    </a:cubicBezTo>
                    <a:cubicBezTo>
                      <a:pt x="625162" y="1353016"/>
                      <a:pt x="600985" y="1328839"/>
                      <a:pt x="600986" y="1299017"/>
                    </a:cubicBezTo>
                    <a:cubicBezTo>
                      <a:pt x="600985" y="1269194"/>
                      <a:pt x="625162" y="1245017"/>
                      <a:pt x="654985" y="1245016"/>
                    </a:cubicBezTo>
                    <a:cubicBezTo>
                      <a:pt x="669897" y="1245017"/>
                      <a:pt x="683397" y="1251061"/>
                      <a:pt x="693169" y="1260833"/>
                    </a:cubicBezTo>
                    <a:close/>
                    <a:moveTo>
                      <a:pt x="916312" y="1527819"/>
                    </a:moveTo>
                    <a:cubicBezTo>
                      <a:pt x="924660" y="1538833"/>
                      <a:pt x="928807" y="1553031"/>
                      <a:pt x="926773" y="1567803"/>
                    </a:cubicBezTo>
                    <a:cubicBezTo>
                      <a:pt x="922704" y="1597347"/>
                      <a:pt x="895456" y="1618001"/>
                      <a:pt x="865911" y="1613932"/>
                    </a:cubicBezTo>
                    <a:cubicBezTo>
                      <a:pt x="836367" y="1609864"/>
                      <a:pt x="815714" y="1582615"/>
                      <a:pt x="819782" y="1553071"/>
                    </a:cubicBezTo>
                    <a:cubicBezTo>
                      <a:pt x="823850" y="1523527"/>
                      <a:pt x="851099" y="1502874"/>
                      <a:pt x="880643" y="1506942"/>
                    </a:cubicBezTo>
                    <a:cubicBezTo>
                      <a:pt x="895416" y="1508976"/>
                      <a:pt x="907965" y="1516805"/>
                      <a:pt x="916312" y="1527819"/>
                    </a:cubicBezTo>
                    <a:close/>
                    <a:moveTo>
                      <a:pt x="834969" y="1398878"/>
                    </a:moveTo>
                    <a:cubicBezTo>
                      <a:pt x="844742" y="1408651"/>
                      <a:pt x="850786" y="1422150"/>
                      <a:pt x="850785" y="1437061"/>
                    </a:cubicBezTo>
                    <a:cubicBezTo>
                      <a:pt x="850786" y="1466885"/>
                      <a:pt x="826609" y="1491062"/>
                      <a:pt x="796786" y="1491062"/>
                    </a:cubicBezTo>
                    <a:cubicBezTo>
                      <a:pt x="766962" y="1491061"/>
                      <a:pt x="742785" y="1466884"/>
                      <a:pt x="742786" y="1437062"/>
                    </a:cubicBezTo>
                    <a:cubicBezTo>
                      <a:pt x="742785" y="1407238"/>
                      <a:pt x="766962" y="1383061"/>
                      <a:pt x="796785" y="1383061"/>
                    </a:cubicBezTo>
                    <a:cubicBezTo>
                      <a:pt x="811697" y="1383061"/>
                      <a:pt x="825197" y="1389106"/>
                      <a:pt x="834969" y="1398878"/>
                    </a:cubicBezTo>
                    <a:close/>
                    <a:moveTo>
                      <a:pt x="355005" y="809803"/>
                    </a:moveTo>
                    <a:cubicBezTo>
                      <a:pt x="364778" y="819576"/>
                      <a:pt x="370822" y="833076"/>
                      <a:pt x="370821" y="847987"/>
                    </a:cubicBezTo>
                    <a:cubicBezTo>
                      <a:pt x="370822" y="877810"/>
                      <a:pt x="346645" y="901987"/>
                      <a:pt x="316822" y="901987"/>
                    </a:cubicBezTo>
                    <a:cubicBezTo>
                      <a:pt x="286998" y="901987"/>
                      <a:pt x="262821" y="877810"/>
                      <a:pt x="262822" y="847987"/>
                    </a:cubicBezTo>
                    <a:cubicBezTo>
                      <a:pt x="262821" y="818164"/>
                      <a:pt x="286998" y="793987"/>
                      <a:pt x="316821" y="793987"/>
                    </a:cubicBezTo>
                    <a:cubicBezTo>
                      <a:pt x="331733" y="793987"/>
                      <a:pt x="345233" y="800031"/>
                      <a:pt x="355005" y="809803"/>
                    </a:cubicBezTo>
                    <a:close/>
                    <a:moveTo>
                      <a:pt x="555591" y="1031064"/>
                    </a:moveTo>
                    <a:cubicBezTo>
                      <a:pt x="565363" y="1040837"/>
                      <a:pt x="571407" y="1054337"/>
                      <a:pt x="571407" y="1069248"/>
                    </a:cubicBezTo>
                    <a:cubicBezTo>
                      <a:pt x="571407" y="1099071"/>
                      <a:pt x="547230" y="1123248"/>
                      <a:pt x="517407" y="1123248"/>
                    </a:cubicBezTo>
                    <a:cubicBezTo>
                      <a:pt x="487584" y="1123248"/>
                      <a:pt x="463407" y="1099071"/>
                      <a:pt x="463407" y="1069248"/>
                    </a:cubicBezTo>
                    <a:cubicBezTo>
                      <a:pt x="463407" y="1039425"/>
                      <a:pt x="487584" y="1015248"/>
                      <a:pt x="517407" y="1015248"/>
                    </a:cubicBezTo>
                    <a:cubicBezTo>
                      <a:pt x="532318" y="1015248"/>
                      <a:pt x="545819" y="1021292"/>
                      <a:pt x="555591" y="1031064"/>
                    </a:cubicBezTo>
                    <a:close/>
                    <a:moveTo>
                      <a:pt x="487078" y="929258"/>
                    </a:moveTo>
                    <a:cubicBezTo>
                      <a:pt x="496851" y="939031"/>
                      <a:pt x="502895" y="952530"/>
                      <a:pt x="502894" y="967441"/>
                    </a:cubicBezTo>
                    <a:cubicBezTo>
                      <a:pt x="502895" y="997265"/>
                      <a:pt x="478718" y="1021442"/>
                      <a:pt x="448895" y="1021442"/>
                    </a:cubicBezTo>
                    <a:cubicBezTo>
                      <a:pt x="419071" y="1021441"/>
                      <a:pt x="394894" y="997264"/>
                      <a:pt x="394895" y="967442"/>
                    </a:cubicBezTo>
                    <a:cubicBezTo>
                      <a:pt x="394894" y="937618"/>
                      <a:pt x="419071" y="913441"/>
                      <a:pt x="448894" y="913441"/>
                    </a:cubicBezTo>
                    <a:cubicBezTo>
                      <a:pt x="463806" y="913441"/>
                      <a:pt x="477306" y="919486"/>
                      <a:pt x="487078" y="929258"/>
                    </a:cubicBezTo>
                    <a:close/>
                    <a:moveTo>
                      <a:pt x="251999" y="635580"/>
                    </a:moveTo>
                    <a:cubicBezTo>
                      <a:pt x="261772" y="645352"/>
                      <a:pt x="267816" y="658852"/>
                      <a:pt x="267816" y="673763"/>
                    </a:cubicBezTo>
                    <a:cubicBezTo>
                      <a:pt x="267816" y="703586"/>
                      <a:pt x="243639" y="727763"/>
                      <a:pt x="213816" y="727764"/>
                    </a:cubicBezTo>
                    <a:cubicBezTo>
                      <a:pt x="183992" y="727763"/>
                      <a:pt x="159815" y="703586"/>
                      <a:pt x="159816" y="673763"/>
                    </a:cubicBezTo>
                    <a:cubicBezTo>
                      <a:pt x="159816" y="643940"/>
                      <a:pt x="183992" y="619763"/>
                      <a:pt x="213815" y="619763"/>
                    </a:cubicBezTo>
                    <a:cubicBezTo>
                      <a:pt x="228727" y="619763"/>
                      <a:pt x="242227" y="625808"/>
                      <a:pt x="251999" y="635580"/>
                    </a:cubicBezTo>
                    <a:close/>
                    <a:moveTo>
                      <a:pt x="650002" y="1103118"/>
                    </a:moveTo>
                    <a:cubicBezTo>
                      <a:pt x="659774" y="1112891"/>
                      <a:pt x="665818" y="1126391"/>
                      <a:pt x="665818" y="1141302"/>
                    </a:cubicBezTo>
                    <a:cubicBezTo>
                      <a:pt x="665818" y="1171125"/>
                      <a:pt x="641641" y="1195302"/>
                      <a:pt x="611818" y="1195302"/>
                    </a:cubicBezTo>
                    <a:cubicBezTo>
                      <a:pt x="581995" y="1195302"/>
                      <a:pt x="557818" y="1171125"/>
                      <a:pt x="557818" y="1141302"/>
                    </a:cubicBezTo>
                    <a:cubicBezTo>
                      <a:pt x="557818" y="1111479"/>
                      <a:pt x="581995" y="1087302"/>
                      <a:pt x="611818" y="1087302"/>
                    </a:cubicBezTo>
                    <a:cubicBezTo>
                      <a:pt x="626730" y="1087302"/>
                      <a:pt x="640230" y="1093347"/>
                      <a:pt x="650002" y="1103118"/>
                    </a:cubicBezTo>
                    <a:close/>
                    <a:moveTo>
                      <a:pt x="826035" y="1284376"/>
                    </a:moveTo>
                    <a:cubicBezTo>
                      <a:pt x="835807" y="1294148"/>
                      <a:pt x="841851" y="1307648"/>
                      <a:pt x="841851" y="1322559"/>
                    </a:cubicBezTo>
                    <a:cubicBezTo>
                      <a:pt x="841851" y="1352383"/>
                      <a:pt x="817674" y="1376560"/>
                      <a:pt x="787852" y="1376560"/>
                    </a:cubicBezTo>
                    <a:cubicBezTo>
                      <a:pt x="758028" y="1376559"/>
                      <a:pt x="733851" y="1352382"/>
                      <a:pt x="733851" y="1322560"/>
                    </a:cubicBezTo>
                    <a:cubicBezTo>
                      <a:pt x="733851" y="1292736"/>
                      <a:pt x="758028" y="1268559"/>
                      <a:pt x="787851" y="1268559"/>
                    </a:cubicBezTo>
                    <a:cubicBezTo>
                      <a:pt x="802763" y="1268560"/>
                      <a:pt x="816263" y="1274604"/>
                      <a:pt x="826035" y="1284376"/>
                    </a:cubicBezTo>
                    <a:close/>
                    <a:moveTo>
                      <a:pt x="161981" y="460786"/>
                    </a:moveTo>
                    <a:cubicBezTo>
                      <a:pt x="177443" y="475061"/>
                      <a:pt x="183743" y="497723"/>
                      <a:pt x="176172" y="518770"/>
                    </a:cubicBezTo>
                    <a:cubicBezTo>
                      <a:pt x="166076" y="546831"/>
                      <a:pt x="135142" y="561397"/>
                      <a:pt x="107080" y="551302"/>
                    </a:cubicBezTo>
                    <a:cubicBezTo>
                      <a:pt x="79018" y="541206"/>
                      <a:pt x="64452" y="510272"/>
                      <a:pt x="74548" y="482210"/>
                    </a:cubicBezTo>
                    <a:cubicBezTo>
                      <a:pt x="84643" y="454148"/>
                      <a:pt x="115577" y="439582"/>
                      <a:pt x="143640" y="449678"/>
                    </a:cubicBezTo>
                    <a:cubicBezTo>
                      <a:pt x="150655" y="452202"/>
                      <a:pt x="156827" y="456028"/>
                      <a:pt x="161981" y="460786"/>
                    </a:cubicBezTo>
                    <a:close/>
                    <a:moveTo>
                      <a:pt x="949467" y="1389938"/>
                    </a:moveTo>
                    <a:cubicBezTo>
                      <a:pt x="959239" y="1399710"/>
                      <a:pt x="965284" y="1413210"/>
                      <a:pt x="965284" y="1428121"/>
                    </a:cubicBezTo>
                    <a:cubicBezTo>
                      <a:pt x="965284" y="1457944"/>
                      <a:pt x="941107" y="1482121"/>
                      <a:pt x="911284" y="1482122"/>
                    </a:cubicBezTo>
                    <a:cubicBezTo>
                      <a:pt x="881460" y="1482121"/>
                      <a:pt x="857283" y="1457944"/>
                      <a:pt x="857284" y="1428121"/>
                    </a:cubicBezTo>
                    <a:cubicBezTo>
                      <a:pt x="857284" y="1398298"/>
                      <a:pt x="881461" y="1374121"/>
                      <a:pt x="911283" y="1374121"/>
                    </a:cubicBezTo>
                    <a:cubicBezTo>
                      <a:pt x="926195" y="1374121"/>
                      <a:pt x="939695" y="1380166"/>
                      <a:pt x="949467" y="1389938"/>
                    </a:cubicBezTo>
                    <a:close/>
                    <a:moveTo>
                      <a:pt x="762909" y="1158525"/>
                    </a:moveTo>
                    <a:cubicBezTo>
                      <a:pt x="772681" y="1168297"/>
                      <a:pt x="778726" y="1181798"/>
                      <a:pt x="778726" y="1196709"/>
                    </a:cubicBezTo>
                    <a:cubicBezTo>
                      <a:pt x="778726" y="1226532"/>
                      <a:pt x="754549" y="1250709"/>
                      <a:pt x="724726" y="1250709"/>
                    </a:cubicBezTo>
                    <a:cubicBezTo>
                      <a:pt x="694902" y="1250709"/>
                      <a:pt x="670725" y="1226532"/>
                      <a:pt x="670726" y="1196709"/>
                    </a:cubicBezTo>
                    <a:cubicBezTo>
                      <a:pt x="670726" y="1166886"/>
                      <a:pt x="694903" y="1142709"/>
                      <a:pt x="724725" y="1142709"/>
                    </a:cubicBezTo>
                    <a:cubicBezTo>
                      <a:pt x="739637" y="1142709"/>
                      <a:pt x="753137" y="1148753"/>
                      <a:pt x="762909" y="1158525"/>
                    </a:cubicBezTo>
                    <a:close/>
                    <a:moveTo>
                      <a:pt x="1049685" y="1505409"/>
                    </a:moveTo>
                    <a:cubicBezTo>
                      <a:pt x="1058034" y="1516423"/>
                      <a:pt x="1062180" y="1530621"/>
                      <a:pt x="1060146" y="1545394"/>
                    </a:cubicBezTo>
                    <a:cubicBezTo>
                      <a:pt x="1056078" y="1574938"/>
                      <a:pt x="1028829" y="1595591"/>
                      <a:pt x="999284" y="1591523"/>
                    </a:cubicBezTo>
                    <a:cubicBezTo>
                      <a:pt x="969740" y="1587455"/>
                      <a:pt x="949087" y="1560206"/>
                      <a:pt x="953155" y="1530662"/>
                    </a:cubicBezTo>
                    <a:cubicBezTo>
                      <a:pt x="957223" y="1501117"/>
                      <a:pt x="984472" y="1480464"/>
                      <a:pt x="1014016" y="1484532"/>
                    </a:cubicBezTo>
                    <a:cubicBezTo>
                      <a:pt x="1028789" y="1486567"/>
                      <a:pt x="1041338" y="1494396"/>
                      <a:pt x="1049685" y="1505409"/>
                    </a:cubicBezTo>
                    <a:close/>
                    <a:moveTo>
                      <a:pt x="372466" y="676350"/>
                    </a:moveTo>
                    <a:cubicBezTo>
                      <a:pt x="382239" y="686123"/>
                      <a:pt x="388283" y="699622"/>
                      <a:pt x="388282" y="714533"/>
                    </a:cubicBezTo>
                    <a:cubicBezTo>
                      <a:pt x="388283" y="744357"/>
                      <a:pt x="364106" y="768534"/>
                      <a:pt x="334283" y="768534"/>
                    </a:cubicBezTo>
                    <a:cubicBezTo>
                      <a:pt x="304459" y="768533"/>
                      <a:pt x="280282" y="744356"/>
                      <a:pt x="280283" y="714534"/>
                    </a:cubicBezTo>
                    <a:cubicBezTo>
                      <a:pt x="280282" y="684710"/>
                      <a:pt x="304459" y="660533"/>
                      <a:pt x="334282" y="660533"/>
                    </a:cubicBezTo>
                    <a:cubicBezTo>
                      <a:pt x="349194" y="660533"/>
                      <a:pt x="362694" y="666578"/>
                      <a:pt x="372466" y="676350"/>
                    </a:cubicBezTo>
                    <a:close/>
                    <a:moveTo>
                      <a:pt x="471899" y="791893"/>
                    </a:moveTo>
                    <a:cubicBezTo>
                      <a:pt x="481672" y="801666"/>
                      <a:pt x="487715" y="815165"/>
                      <a:pt x="487715" y="830077"/>
                    </a:cubicBezTo>
                    <a:cubicBezTo>
                      <a:pt x="487715" y="859900"/>
                      <a:pt x="463538" y="884077"/>
                      <a:pt x="433716" y="884077"/>
                    </a:cubicBezTo>
                    <a:cubicBezTo>
                      <a:pt x="403892" y="884076"/>
                      <a:pt x="379715" y="859899"/>
                      <a:pt x="379715" y="830077"/>
                    </a:cubicBezTo>
                    <a:cubicBezTo>
                      <a:pt x="379715" y="800254"/>
                      <a:pt x="403892" y="776077"/>
                      <a:pt x="433715" y="776077"/>
                    </a:cubicBezTo>
                    <a:cubicBezTo>
                      <a:pt x="448627" y="776077"/>
                      <a:pt x="462127" y="782121"/>
                      <a:pt x="471899" y="791893"/>
                    </a:cubicBezTo>
                    <a:close/>
                    <a:moveTo>
                      <a:pt x="298819" y="524150"/>
                    </a:moveTo>
                    <a:cubicBezTo>
                      <a:pt x="308592" y="533922"/>
                      <a:pt x="314635" y="547422"/>
                      <a:pt x="314635" y="562333"/>
                    </a:cubicBezTo>
                    <a:cubicBezTo>
                      <a:pt x="314635" y="592156"/>
                      <a:pt x="290458" y="616333"/>
                      <a:pt x="260636" y="616333"/>
                    </a:cubicBezTo>
                    <a:cubicBezTo>
                      <a:pt x="230812" y="616333"/>
                      <a:pt x="206635" y="592156"/>
                      <a:pt x="206635" y="562333"/>
                    </a:cubicBezTo>
                    <a:cubicBezTo>
                      <a:pt x="206635" y="532510"/>
                      <a:pt x="230812" y="508333"/>
                      <a:pt x="260635" y="508333"/>
                    </a:cubicBezTo>
                    <a:cubicBezTo>
                      <a:pt x="275547" y="508333"/>
                      <a:pt x="289047" y="514378"/>
                      <a:pt x="298819" y="524150"/>
                    </a:cubicBezTo>
                    <a:close/>
                    <a:moveTo>
                      <a:pt x="665694" y="964126"/>
                    </a:moveTo>
                    <a:cubicBezTo>
                      <a:pt x="675466" y="973898"/>
                      <a:pt x="681511" y="987398"/>
                      <a:pt x="681510" y="1002310"/>
                    </a:cubicBezTo>
                    <a:cubicBezTo>
                      <a:pt x="681511" y="1032133"/>
                      <a:pt x="657334" y="1056310"/>
                      <a:pt x="627511" y="1056310"/>
                    </a:cubicBezTo>
                    <a:cubicBezTo>
                      <a:pt x="597687" y="1056309"/>
                      <a:pt x="573510" y="1032132"/>
                      <a:pt x="573511" y="1002310"/>
                    </a:cubicBezTo>
                    <a:cubicBezTo>
                      <a:pt x="573510" y="972487"/>
                      <a:pt x="597687" y="948310"/>
                      <a:pt x="627510" y="948309"/>
                    </a:cubicBezTo>
                    <a:cubicBezTo>
                      <a:pt x="642422" y="948310"/>
                      <a:pt x="655922" y="954354"/>
                      <a:pt x="665694" y="964126"/>
                    </a:cubicBezTo>
                    <a:close/>
                    <a:moveTo>
                      <a:pt x="593305" y="862709"/>
                    </a:moveTo>
                    <a:cubicBezTo>
                      <a:pt x="603078" y="872482"/>
                      <a:pt x="609122" y="885981"/>
                      <a:pt x="609122" y="900893"/>
                    </a:cubicBezTo>
                    <a:cubicBezTo>
                      <a:pt x="609122" y="930716"/>
                      <a:pt x="584945" y="954893"/>
                      <a:pt x="555122" y="954893"/>
                    </a:cubicBezTo>
                    <a:cubicBezTo>
                      <a:pt x="525298" y="954892"/>
                      <a:pt x="501121" y="930715"/>
                      <a:pt x="501122" y="900893"/>
                    </a:cubicBezTo>
                    <a:cubicBezTo>
                      <a:pt x="501122" y="871070"/>
                      <a:pt x="525298" y="846893"/>
                      <a:pt x="555121" y="846892"/>
                    </a:cubicBezTo>
                    <a:cubicBezTo>
                      <a:pt x="570033" y="846893"/>
                      <a:pt x="583533" y="852937"/>
                      <a:pt x="593305" y="862709"/>
                    </a:cubicBezTo>
                    <a:close/>
                    <a:moveTo>
                      <a:pt x="941072" y="1277797"/>
                    </a:moveTo>
                    <a:cubicBezTo>
                      <a:pt x="950845" y="1287570"/>
                      <a:pt x="956889" y="1301069"/>
                      <a:pt x="956889" y="1315981"/>
                    </a:cubicBezTo>
                    <a:cubicBezTo>
                      <a:pt x="956889" y="1345804"/>
                      <a:pt x="932712" y="1369981"/>
                      <a:pt x="902889" y="1369981"/>
                    </a:cubicBezTo>
                    <a:cubicBezTo>
                      <a:pt x="873065" y="1369980"/>
                      <a:pt x="848888" y="1345803"/>
                      <a:pt x="848889" y="1315981"/>
                    </a:cubicBezTo>
                    <a:cubicBezTo>
                      <a:pt x="848889" y="1286158"/>
                      <a:pt x="873065" y="1261981"/>
                      <a:pt x="902888" y="1261980"/>
                    </a:cubicBezTo>
                    <a:cubicBezTo>
                      <a:pt x="917800" y="1261981"/>
                      <a:pt x="931300" y="1268025"/>
                      <a:pt x="941072" y="1277797"/>
                    </a:cubicBezTo>
                    <a:close/>
                    <a:moveTo>
                      <a:pt x="761042" y="1042417"/>
                    </a:moveTo>
                    <a:cubicBezTo>
                      <a:pt x="770814" y="1052189"/>
                      <a:pt x="776858" y="1065689"/>
                      <a:pt x="776858" y="1080600"/>
                    </a:cubicBezTo>
                    <a:cubicBezTo>
                      <a:pt x="776858" y="1110423"/>
                      <a:pt x="752681" y="1134600"/>
                      <a:pt x="722859" y="1134601"/>
                    </a:cubicBezTo>
                    <a:cubicBezTo>
                      <a:pt x="693035" y="1134600"/>
                      <a:pt x="668858" y="1110423"/>
                      <a:pt x="668858" y="1080600"/>
                    </a:cubicBezTo>
                    <a:cubicBezTo>
                      <a:pt x="668858" y="1050777"/>
                      <a:pt x="693035" y="1026600"/>
                      <a:pt x="722858" y="1026600"/>
                    </a:cubicBezTo>
                    <a:cubicBezTo>
                      <a:pt x="737770" y="1026600"/>
                      <a:pt x="751270" y="1032645"/>
                      <a:pt x="761042" y="1042417"/>
                    </a:cubicBezTo>
                    <a:close/>
                    <a:moveTo>
                      <a:pt x="885860" y="1173438"/>
                    </a:moveTo>
                    <a:cubicBezTo>
                      <a:pt x="895632" y="1183211"/>
                      <a:pt x="901676" y="1196711"/>
                      <a:pt x="901676" y="1211622"/>
                    </a:cubicBezTo>
                    <a:cubicBezTo>
                      <a:pt x="901676" y="1241445"/>
                      <a:pt x="877499" y="1265622"/>
                      <a:pt x="847676" y="1265622"/>
                    </a:cubicBezTo>
                    <a:cubicBezTo>
                      <a:pt x="817853" y="1265622"/>
                      <a:pt x="793676" y="1241445"/>
                      <a:pt x="793676" y="1211622"/>
                    </a:cubicBezTo>
                    <a:cubicBezTo>
                      <a:pt x="793676" y="1181799"/>
                      <a:pt x="817853" y="1157622"/>
                      <a:pt x="847676" y="1157622"/>
                    </a:cubicBezTo>
                    <a:cubicBezTo>
                      <a:pt x="862588" y="1157622"/>
                      <a:pt x="876088" y="1163666"/>
                      <a:pt x="885860" y="1173438"/>
                    </a:cubicBezTo>
                    <a:close/>
                    <a:moveTo>
                      <a:pt x="496087" y="668302"/>
                    </a:moveTo>
                    <a:cubicBezTo>
                      <a:pt x="505860" y="678075"/>
                      <a:pt x="511904" y="691574"/>
                      <a:pt x="511903" y="706485"/>
                    </a:cubicBezTo>
                    <a:cubicBezTo>
                      <a:pt x="511904" y="736309"/>
                      <a:pt x="487727" y="760486"/>
                      <a:pt x="457904" y="760486"/>
                    </a:cubicBezTo>
                    <a:cubicBezTo>
                      <a:pt x="428080" y="760485"/>
                      <a:pt x="403903" y="736308"/>
                      <a:pt x="403904" y="706486"/>
                    </a:cubicBezTo>
                    <a:cubicBezTo>
                      <a:pt x="403903" y="676662"/>
                      <a:pt x="428080" y="652485"/>
                      <a:pt x="457903" y="652485"/>
                    </a:cubicBezTo>
                    <a:cubicBezTo>
                      <a:pt x="472815" y="652485"/>
                      <a:pt x="486315" y="658530"/>
                      <a:pt x="496087" y="668302"/>
                    </a:cubicBezTo>
                    <a:close/>
                    <a:moveTo>
                      <a:pt x="1067538" y="1359848"/>
                    </a:moveTo>
                    <a:cubicBezTo>
                      <a:pt x="1077310" y="1369620"/>
                      <a:pt x="1083354" y="1383120"/>
                      <a:pt x="1083354" y="1398031"/>
                    </a:cubicBezTo>
                    <a:cubicBezTo>
                      <a:pt x="1083354" y="1427854"/>
                      <a:pt x="1059177" y="1452031"/>
                      <a:pt x="1029354" y="1452032"/>
                    </a:cubicBezTo>
                    <a:cubicBezTo>
                      <a:pt x="999531" y="1452031"/>
                      <a:pt x="975354" y="1427854"/>
                      <a:pt x="975354" y="1398031"/>
                    </a:cubicBezTo>
                    <a:cubicBezTo>
                      <a:pt x="975354" y="1368208"/>
                      <a:pt x="999531" y="1344031"/>
                      <a:pt x="1029354" y="1344031"/>
                    </a:cubicBezTo>
                    <a:cubicBezTo>
                      <a:pt x="1044266" y="1344031"/>
                      <a:pt x="1057766" y="1350076"/>
                      <a:pt x="1067538" y="1359848"/>
                    </a:cubicBezTo>
                    <a:close/>
                    <a:moveTo>
                      <a:pt x="230876" y="339840"/>
                    </a:moveTo>
                    <a:cubicBezTo>
                      <a:pt x="246338" y="354114"/>
                      <a:pt x="252638" y="376777"/>
                      <a:pt x="245067" y="397823"/>
                    </a:cubicBezTo>
                    <a:cubicBezTo>
                      <a:pt x="234971" y="425885"/>
                      <a:pt x="204037" y="440451"/>
                      <a:pt x="175975" y="430355"/>
                    </a:cubicBezTo>
                    <a:cubicBezTo>
                      <a:pt x="147912" y="420260"/>
                      <a:pt x="133347" y="389326"/>
                      <a:pt x="143443" y="361263"/>
                    </a:cubicBezTo>
                    <a:cubicBezTo>
                      <a:pt x="153538" y="333201"/>
                      <a:pt x="184472" y="318636"/>
                      <a:pt x="212534" y="328731"/>
                    </a:cubicBezTo>
                    <a:cubicBezTo>
                      <a:pt x="219550" y="331255"/>
                      <a:pt x="225722" y="335082"/>
                      <a:pt x="230876" y="339840"/>
                    </a:cubicBezTo>
                    <a:close/>
                    <a:moveTo>
                      <a:pt x="419431" y="563401"/>
                    </a:moveTo>
                    <a:cubicBezTo>
                      <a:pt x="429203" y="573173"/>
                      <a:pt x="435247" y="586673"/>
                      <a:pt x="435247" y="601584"/>
                    </a:cubicBezTo>
                    <a:cubicBezTo>
                      <a:pt x="435247" y="631407"/>
                      <a:pt x="411070" y="655584"/>
                      <a:pt x="381247" y="655585"/>
                    </a:cubicBezTo>
                    <a:cubicBezTo>
                      <a:pt x="351424" y="655584"/>
                      <a:pt x="327247" y="631407"/>
                      <a:pt x="327247" y="601584"/>
                    </a:cubicBezTo>
                    <a:cubicBezTo>
                      <a:pt x="327247" y="571761"/>
                      <a:pt x="351424" y="547584"/>
                      <a:pt x="381247" y="547584"/>
                    </a:cubicBezTo>
                    <a:cubicBezTo>
                      <a:pt x="396159" y="547584"/>
                      <a:pt x="409659" y="553629"/>
                      <a:pt x="419431" y="563401"/>
                    </a:cubicBezTo>
                    <a:close/>
                    <a:moveTo>
                      <a:pt x="590502" y="740353"/>
                    </a:moveTo>
                    <a:cubicBezTo>
                      <a:pt x="600274" y="750126"/>
                      <a:pt x="606318" y="763626"/>
                      <a:pt x="606318" y="778537"/>
                    </a:cubicBezTo>
                    <a:cubicBezTo>
                      <a:pt x="606318" y="808360"/>
                      <a:pt x="582141" y="832537"/>
                      <a:pt x="552318" y="832537"/>
                    </a:cubicBezTo>
                    <a:cubicBezTo>
                      <a:pt x="522495" y="832537"/>
                      <a:pt x="498318" y="808360"/>
                      <a:pt x="498318" y="778537"/>
                    </a:cubicBezTo>
                    <a:cubicBezTo>
                      <a:pt x="498318" y="748714"/>
                      <a:pt x="522495" y="724537"/>
                      <a:pt x="552318" y="724537"/>
                    </a:cubicBezTo>
                    <a:cubicBezTo>
                      <a:pt x="567229" y="724537"/>
                      <a:pt x="580730" y="730581"/>
                      <a:pt x="590502" y="740353"/>
                    </a:cubicBezTo>
                    <a:close/>
                    <a:moveTo>
                      <a:pt x="1178028" y="1450348"/>
                    </a:moveTo>
                    <a:cubicBezTo>
                      <a:pt x="1186376" y="1461363"/>
                      <a:pt x="1190522" y="1475561"/>
                      <a:pt x="1188488" y="1490333"/>
                    </a:cubicBezTo>
                    <a:cubicBezTo>
                      <a:pt x="1184420" y="1519877"/>
                      <a:pt x="1157171" y="1540530"/>
                      <a:pt x="1127627" y="1536462"/>
                    </a:cubicBezTo>
                    <a:cubicBezTo>
                      <a:pt x="1098082" y="1532394"/>
                      <a:pt x="1077429" y="1505145"/>
                      <a:pt x="1081497" y="1475601"/>
                    </a:cubicBezTo>
                    <a:cubicBezTo>
                      <a:pt x="1085565" y="1446057"/>
                      <a:pt x="1112814" y="1425403"/>
                      <a:pt x="1142359" y="1429472"/>
                    </a:cubicBezTo>
                    <a:cubicBezTo>
                      <a:pt x="1157130" y="1431505"/>
                      <a:pt x="1169680" y="1439335"/>
                      <a:pt x="1178028" y="1450348"/>
                    </a:cubicBezTo>
                    <a:close/>
                    <a:moveTo>
                      <a:pt x="886395" y="1048351"/>
                    </a:moveTo>
                    <a:cubicBezTo>
                      <a:pt x="896168" y="1058124"/>
                      <a:pt x="902211" y="1071623"/>
                      <a:pt x="902211" y="1086534"/>
                    </a:cubicBezTo>
                    <a:cubicBezTo>
                      <a:pt x="902212" y="1116358"/>
                      <a:pt x="878035" y="1140535"/>
                      <a:pt x="848212" y="1140535"/>
                    </a:cubicBezTo>
                    <a:cubicBezTo>
                      <a:pt x="818388" y="1140534"/>
                      <a:pt x="794211" y="1116357"/>
                      <a:pt x="794211" y="1086535"/>
                    </a:cubicBezTo>
                    <a:cubicBezTo>
                      <a:pt x="794211" y="1056711"/>
                      <a:pt x="818388" y="1032534"/>
                      <a:pt x="848211" y="1032534"/>
                    </a:cubicBezTo>
                    <a:cubicBezTo>
                      <a:pt x="863123" y="1032535"/>
                      <a:pt x="876623" y="1038579"/>
                      <a:pt x="886395" y="1048351"/>
                    </a:cubicBezTo>
                    <a:close/>
                    <a:moveTo>
                      <a:pt x="755255" y="887564"/>
                    </a:moveTo>
                    <a:cubicBezTo>
                      <a:pt x="765027" y="897336"/>
                      <a:pt x="771072" y="910837"/>
                      <a:pt x="771072" y="925748"/>
                    </a:cubicBezTo>
                    <a:cubicBezTo>
                      <a:pt x="771072" y="955571"/>
                      <a:pt x="746895" y="979748"/>
                      <a:pt x="717072" y="979748"/>
                    </a:cubicBezTo>
                    <a:cubicBezTo>
                      <a:pt x="687248" y="979748"/>
                      <a:pt x="663071" y="955571"/>
                      <a:pt x="663072" y="925748"/>
                    </a:cubicBezTo>
                    <a:cubicBezTo>
                      <a:pt x="663072" y="895925"/>
                      <a:pt x="687249" y="871748"/>
                      <a:pt x="717072" y="871748"/>
                    </a:cubicBezTo>
                    <a:cubicBezTo>
                      <a:pt x="731983" y="871748"/>
                      <a:pt x="745483" y="877792"/>
                      <a:pt x="755255" y="887564"/>
                    </a:cubicBezTo>
                    <a:close/>
                    <a:moveTo>
                      <a:pt x="361295" y="409619"/>
                    </a:moveTo>
                    <a:cubicBezTo>
                      <a:pt x="371067" y="419392"/>
                      <a:pt x="377111" y="432891"/>
                      <a:pt x="377111" y="447803"/>
                    </a:cubicBezTo>
                    <a:cubicBezTo>
                      <a:pt x="377111" y="477626"/>
                      <a:pt x="352934" y="501803"/>
                      <a:pt x="323111" y="501803"/>
                    </a:cubicBezTo>
                    <a:cubicBezTo>
                      <a:pt x="293288" y="501802"/>
                      <a:pt x="269111" y="477625"/>
                      <a:pt x="269111" y="447803"/>
                    </a:cubicBezTo>
                    <a:cubicBezTo>
                      <a:pt x="269111" y="417980"/>
                      <a:pt x="293288" y="393803"/>
                      <a:pt x="323111" y="393802"/>
                    </a:cubicBezTo>
                    <a:cubicBezTo>
                      <a:pt x="338023" y="393803"/>
                      <a:pt x="351523" y="399847"/>
                      <a:pt x="361295" y="409619"/>
                    </a:cubicBezTo>
                    <a:close/>
                    <a:moveTo>
                      <a:pt x="1056788" y="1248247"/>
                    </a:moveTo>
                    <a:cubicBezTo>
                      <a:pt x="1066560" y="1258019"/>
                      <a:pt x="1072604" y="1271520"/>
                      <a:pt x="1072604" y="1286431"/>
                    </a:cubicBezTo>
                    <a:cubicBezTo>
                      <a:pt x="1072604" y="1316254"/>
                      <a:pt x="1048427" y="1340431"/>
                      <a:pt x="1018604" y="1340431"/>
                    </a:cubicBezTo>
                    <a:cubicBezTo>
                      <a:pt x="988781" y="1340431"/>
                      <a:pt x="964604" y="1316254"/>
                      <a:pt x="964604" y="1286431"/>
                    </a:cubicBezTo>
                    <a:cubicBezTo>
                      <a:pt x="964604" y="1256608"/>
                      <a:pt x="988781" y="1232431"/>
                      <a:pt x="1018604" y="1232431"/>
                    </a:cubicBezTo>
                    <a:cubicBezTo>
                      <a:pt x="1033515" y="1232431"/>
                      <a:pt x="1047016" y="1238476"/>
                      <a:pt x="1056788" y="1248247"/>
                    </a:cubicBezTo>
                    <a:close/>
                    <a:moveTo>
                      <a:pt x="1001034" y="1141534"/>
                    </a:moveTo>
                    <a:cubicBezTo>
                      <a:pt x="1010806" y="1151307"/>
                      <a:pt x="1016850" y="1164806"/>
                      <a:pt x="1016850" y="1179718"/>
                    </a:cubicBezTo>
                    <a:cubicBezTo>
                      <a:pt x="1016850" y="1209541"/>
                      <a:pt x="992673" y="1233718"/>
                      <a:pt x="962850" y="1233718"/>
                    </a:cubicBezTo>
                    <a:cubicBezTo>
                      <a:pt x="933027" y="1233717"/>
                      <a:pt x="908850" y="1209540"/>
                      <a:pt x="908850" y="1179718"/>
                    </a:cubicBezTo>
                    <a:cubicBezTo>
                      <a:pt x="908850" y="1149895"/>
                      <a:pt x="933027" y="1125718"/>
                      <a:pt x="962850" y="1125717"/>
                    </a:cubicBezTo>
                    <a:cubicBezTo>
                      <a:pt x="977762" y="1125718"/>
                      <a:pt x="991262" y="1131762"/>
                      <a:pt x="1001034" y="1141534"/>
                    </a:cubicBezTo>
                    <a:close/>
                    <a:moveTo>
                      <a:pt x="547623" y="555783"/>
                    </a:moveTo>
                    <a:cubicBezTo>
                      <a:pt x="557396" y="565556"/>
                      <a:pt x="563440" y="579055"/>
                      <a:pt x="563440" y="593967"/>
                    </a:cubicBezTo>
                    <a:cubicBezTo>
                      <a:pt x="563440" y="623790"/>
                      <a:pt x="539263" y="647967"/>
                      <a:pt x="509440" y="647967"/>
                    </a:cubicBezTo>
                    <a:cubicBezTo>
                      <a:pt x="479617" y="647966"/>
                      <a:pt x="455440" y="623789"/>
                      <a:pt x="455440" y="593967"/>
                    </a:cubicBezTo>
                    <a:cubicBezTo>
                      <a:pt x="455440" y="564144"/>
                      <a:pt x="479617" y="539967"/>
                      <a:pt x="509440" y="539966"/>
                    </a:cubicBezTo>
                    <a:cubicBezTo>
                      <a:pt x="524351" y="539967"/>
                      <a:pt x="537851" y="546011"/>
                      <a:pt x="547623" y="555783"/>
                    </a:cubicBezTo>
                    <a:close/>
                    <a:moveTo>
                      <a:pt x="864331" y="934929"/>
                    </a:moveTo>
                    <a:cubicBezTo>
                      <a:pt x="874103" y="944701"/>
                      <a:pt x="880148" y="958201"/>
                      <a:pt x="880148" y="973112"/>
                    </a:cubicBezTo>
                    <a:cubicBezTo>
                      <a:pt x="880148" y="1002935"/>
                      <a:pt x="855971" y="1027112"/>
                      <a:pt x="826148" y="1027113"/>
                    </a:cubicBezTo>
                    <a:cubicBezTo>
                      <a:pt x="796324" y="1027112"/>
                      <a:pt x="772147" y="1002935"/>
                      <a:pt x="772148" y="973112"/>
                    </a:cubicBezTo>
                    <a:cubicBezTo>
                      <a:pt x="772148" y="943289"/>
                      <a:pt x="796325" y="919112"/>
                      <a:pt x="826148" y="919112"/>
                    </a:cubicBezTo>
                    <a:cubicBezTo>
                      <a:pt x="841059" y="919112"/>
                      <a:pt x="854559" y="925157"/>
                      <a:pt x="864331" y="934929"/>
                    </a:cubicBezTo>
                    <a:close/>
                    <a:moveTo>
                      <a:pt x="1164048" y="1298505"/>
                    </a:moveTo>
                    <a:cubicBezTo>
                      <a:pt x="1173821" y="1308278"/>
                      <a:pt x="1179865" y="1321777"/>
                      <a:pt x="1179865" y="1336689"/>
                    </a:cubicBezTo>
                    <a:cubicBezTo>
                      <a:pt x="1179865" y="1366512"/>
                      <a:pt x="1155688" y="1390689"/>
                      <a:pt x="1125865" y="1390689"/>
                    </a:cubicBezTo>
                    <a:cubicBezTo>
                      <a:pt x="1096041" y="1390688"/>
                      <a:pt x="1071864" y="1366511"/>
                      <a:pt x="1071865" y="1336689"/>
                    </a:cubicBezTo>
                    <a:cubicBezTo>
                      <a:pt x="1071865" y="1306866"/>
                      <a:pt x="1096042" y="1282689"/>
                      <a:pt x="1125865" y="1282688"/>
                    </a:cubicBezTo>
                    <a:cubicBezTo>
                      <a:pt x="1140776" y="1282689"/>
                      <a:pt x="1154276" y="1288733"/>
                      <a:pt x="1164048" y="1298505"/>
                    </a:cubicBezTo>
                    <a:close/>
                    <a:moveTo>
                      <a:pt x="299607" y="237236"/>
                    </a:moveTo>
                    <a:cubicBezTo>
                      <a:pt x="309379" y="247008"/>
                      <a:pt x="315423" y="260508"/>
                      <a:pt x="315423" y="275419"/>
                    </a:cubicBezTo>
                    <a:cubicBezTo>
                      <a:pt x="315424" y="305243"/>
                      <a:pt x="291247" y="329420"/>
                      <a:pt x="261423" y="329419"/>
                    </a:cubicBezTo>
                    <a:cubicBezTo>
                      <a:pt x="231600" y="329420"/>
                      <a:pt x="207423" y="305242"/>
                      <a:pt x="207423" y="275420"/>
                    </a:cubicBezTo>
                    <a:cubicBezTo>
                      <a:pt x="207423" y="245596"/>
                      <a:pt x="231600" y="221419"/>
                      <a:pt x="261423" y="221420"/>
                    </a:cubicBezTo>
                    <a:cubicBezTo>
                      <a:pt x="276335" y="221419"/>
                      <a:pt x="289835" y="227464"/>
                      <a:pt x="299607" y="237236"/>
                    </a:cubicBezTo>
                    <a:close/>
                    <a:moveTo>
                      <a:pt x="479449" y="442491"/>
                    </a:moveTo>
                    <a:cubicBezTo>
                      <a:pt x="489221" y="452264"/>
                      <a:pt x="495265" y="465763"/>
                      <a:pt x="495265" y="480674"/>
                    </a:cubicBezTo>
                    <a:cubicBezTo>
                      <a:pt x="495265" y="510498"/>
                      <a:pt x="471088" y="534675"/>
                      <a:pt x="441265" y="534675"/>
                    </a:cubicBezTo>
                    <a:cubicBezTo>
                      <a:pt x="411442" y="534674"/>
                      <a:pt x="387265" y="510497"/>
                      <a:pt x="387265" y="480675"/>
                    </a:cubicBezTo>
                    <a:cubicBezTo>
                      <a:pt x="387265" y="450851"/>
                      <a:pt x="411442" y="426674"/>
                      <a:pt x="441265" y="426674"/>
                    </a:cubicBezTo>
                    <a:cubicBezTo>
                      <a:pt x="456177" y="426675"/>
                      <a:pt x="469677" y="432719"/>
                      <a:pt x="479449" y="442491"/>
                    </a:cubicBezTo>
                    <a:close/>
                    <a:moveTo>
                      <a:pt x="638697" y="630589"/>
                    </a:moveTo>
                    <a:cubicBezTo>
                      <a:pt x="648469" y="640361"/>
                      <a:pt x="654513" y="653861"/>
                      <a:pt x="654513" y="668772"/>
                    </a:cubicBezTo>
                    <a:cubicBezTo>
                      <a:pt x="654513" y="698596"/>
                      <a:pt x="630336" y="722773"/>
                      <a:pt x="600513" y="722773"/>
                    </a:cubicBezTo>
                    <a:cubicBezTo>
                      <a:pt x="570690" y="722772"/>
                      <a:pt x="546513" y="698595"/>
                      <a:pt x="546513" y="668772"/>
                    </a:cubicBezTo>
                    <a:cubicBezTo>
                      <a:pt x="546513" y="638949"/>
                      <a:pt x="570690" y="614772"/>
                      <a:pt x="600513" y="614772"/>
                    </a:cubicBezTo>
                    <a:cubicBezTo>
                      <a:pt x="615425" y="614772"/>
                      <a:pt x="628925" y="620817"/>
                      <a:pt x="638697" y="630589"/>
                    </a:cubicBezTo>
                    <a:close/>
                    <a:moveTo>
                      <a:pt x="1284662" y="1388738"/>
                    </a:moveTo>
                    <a:cubicBezTo>
                      <a:pt x="1293010" y="1399753"/>
                      <a:pt x="1297156" y="1413951"/>
                      <a:pt x="1295122" y="1428723"/>
                    </a:cubicBezTo>
                    <a:cubicBezTo>
                      <a:pt x="1291054" y="1458267"/>
                      <a:pt x="1263805" y="1478920"/>
                      <a:pt x="1234261" y="1474852"/>
                    </a:cubicBezTo>
                    <a:cubicBezTo>
                      <a:pt x="1204717" y="1470784"/>
                      <a:pt x="1184064" y="1443535"/>
                      <a:pt x="1188132" y="1413991"/>
                    </a:cubicBezTo>
                    <a:cubicBezTo>
                      <a:pt x="1192200" y="1384447"/>
                      <a:pt x="1219449" y="1363794"/>
                      <a:pt x="1248993" y="1367862"/>
                    </a:cubicBezTo>
                    <a:cubicBezTo>
                      <a:pt x="1263765" y="1369895"/>
                      <a:pt x="1276314" y="1377725"/>
                      <a:pt x="1284662" y="1388738"/>
                    </a:cubicBezTo>
                    <a:close/>
                    <a:moveTo>
                      <a:pt x="1004862" y="1022142"/>
                    </a:moveTo>
                    <a:cubicBezTo>
                      <a:pt x="1014634" y="1031914"/>
                      <a:pt x="1020678" y="1045414"/>
                      <a:pt x="1020678" y="1060326"/>
                    </a:cubicBezTo>
                    <a:cubicBezTo>
                      <a:pt x="1020678" y="1090149"/>
                      <a:pt x="996501" y="1114326"/>
                      <a:pt x="966678" y="1114326"/>
                    </a:cubicBezTo>
                    <a:cubicBezTo>
                      <a:pt x="936855" y="1114325"/>
                      <a:pt x="912678" y="1090148"/>
                      <a:pt x="912678" y="1060326"/>
                    </a:cubicBezTo>
                    <a:cubicBezTo>
                      <a:pt x="912678" y="1030503"/>
                      <a:pt x="936855" y="1006326"/>
                      <a:pt x="966678" y="1006325"/>
                    </a:cubicBezTo>
                    <a:cubicBezTo>
                      <a:pt x="981590" y="1006326"/>
                      <a:pt x="995090" y="1012370"/>
                      <a:pt x="1004862" y="1022142"/>
                    </a:cubicBezTo>
                    <a:close/>
                    <a:moveTo>
                      <a:pt x="809048" y="767606"/>
                    </a:moveTo>
                    <a:cubicBezTo>
                      <a:pt x="818820" y="777378"/>
                      <a:pt x="824864" y="790878"/>
                      <a:pt x="824864" y="805789"/>
                    </a:cubicBezTo>
                    <a:cubicBezTo>
                      <a:pt x="824864" y="835612"/>
                      <a:pt x="800687" y="859789"/>
                      <a:pt x="770864" y="859790"/>
                    </a:cubicBezTo>
                    <a:cubicBezTo>
                      <a:pt x="748497" y="859789"/>
                      <a:pt x="729305" y="846190"/>
                      <a:pt x="721107" y="826808"/>
                    </a:cubicBezTo>
                    <a:lnTo>
                      <a:pt x="719779" y="820227"/>
                    </a:lnTo>
                    <a:lnTo>
                      <a:pt x="717057" y="833708"/>
                    </a:lnTo>
                    <a:cubicBezTo>
                      <a:pt x="708860" y="853090"/>
                      <a:pt x="689669" y="866689"/>
                      <a:pt x="667301" y="866689"/>
                    </a:cubicBezTo>
                    <a:cubicBezTo>
                      <a:pt x="637478" y="866689"/>
                      <a:pt x="613301" y="842512"/>
                      <a:pt x="613301" y="812689"/>
                    </a:cubicBezTo>
                    <a:cubicBezTo>
                      <a:pt x="613301" y="782866"/>
                      <a:pt x="637478" y="758689"/>
                      <a:pt x="667301" y="758689"/>
                    </a:cubicBezTo>
                    <a:cubicBezTo>
                      <a:pt x="682213" y="758689"/>
                      <a:pt x="695713" y="764733"/>
                      <a:pt x="705485" y="774505"/>
                    </a:cubicBezTo>
                    <a:cubicBezTo>
                      <a:pt x="710371" y="779392"/>
                      <a:pt x="714325" y="785210"/>
                      <a:pt x="717058" y="791670"/>
                    </a:cubicBezTo>
                    <a:lnTo>
                      <a:pt x="718386" y="798251"/>
                    </a:lnTo>
                    <a:lnTo>
                      <a:pt x="721108" y="784770"/>
                    </a:lnTo>
                    <a:cubicBezTo>
                      <a:pt x="729305" y="765388"/>
                      <a:pt x="748496" y="751789"/>
                      <a:pt x="770864" y="751789"/>
                    </a:cubicBezTo>
                    <a:cubicBezTo>
                      <a:pt x="785775" y="751789"/>
                      <a:pt x="799276" y="757834"/>
                      <a:pt x="809048" y="767606"/>
                    </a:cubicBezTo>
                    <a:close/>
                    <a:moveTo>
                      <a:pt x="437079" y="316334"/>
                    </a:moveTo>
                    <a:cubicBezTo>
                      <a:pt x="446852" y="326107"/>
                      <a:pt x="452896" y="339607"/>
                      <a:pt x="452896" y="354518"/>
                    </a:cubicBezTo>
                    <a:cubicBezTo>
                      <a:pt x="452896" y="384341"/>
                      <a:pt x="428719" y="408518"/>
                      <a:pt x="398896" y="408518"/>
                    </a:cubicBezTo>
                    <a:cubicBezTo>
                      <a:pt x="369072" y="408518"/>
                      <a:pt x="344895" y="384341"/>
                      <a:pt x="344896" y="354518"/>
                    </a:cubicBezTo>
                    <a:cubicBezTo>
                      <a:pt x="344896" y="324695"/>
                      <a:pt x="369073" y="300518"/>
                      <a:pt x="398895" y="300518"/>
                    </a:cubicBezTo>
                    <a:cubicBezTo>
                      <a:pt x="413807" y="300518"/>
                      <a:pt x="427307" y="306562"/>
                      <a:pt x="437079" y="316334"/>
                    </a:cubicBezTo>
                    <a:close/>
                    <a:moveTo>
                      <a:pt x="1150886" y="1172084"/>
                    </a:moveTo>
                    <a:cubicBezTo>
                      <a:pt x="1160658" y="1181856"/>
                      <a:pt x="1166703" y="1195356"/>
                      <a:pt x="1166702" y="1210267"/>
                    </a:cubicBezTo>
                    <a:cubicBezTo>
                      <a:pt x="1166703" y="1240090"/>
                      <a:pt x="1142526" y="1264267"/>
                      <a:pt x="1112703" y="1264267"/>
                    </a:cubicBezTo>
                    <a:cubicBezTo>
                      <a:pt x="1082879" y="1264267"/>
                      <a:pt x="1058702" y="1240090"/>
                      <a:pt x="1058703" y="1210267"/>
                    </a:cubicBezTo>
                    <a:cubicBezTo>
                      <a:pt x="1058702" y="1180444"/>
                      <a:pt x="1082879" y="1156267"/>
                      <a:pt x="1112702" y="1156267"/>
                    </a:cubicBezTo>
                    <a:cubicBezTo>
                      <a:pt x="1127614" y="1156267"/>
                      <a:pt x="1141114" y="1162312"/>
                      <a:pt x="1150886" y="1172084"/>
                    </a:cubicBezTo>
                    <a:close/>
                    <a:moveTo>
                      <a:pt x="758241" y="665179"/>
                    </a:moveTo>
                    <a:cubicBezTo>
                      <a:pt x="768014" y="674952"/>
                      <a:pt x="774058" y="688452"/>
                      <a:pt x="774058" y="703363"/>
                    </a:cubicBezTo>
                    <a:cubicBezTo>
                      <a:pt x="774058" y="733186"/>
                      <a:pt x="749881" y="757363"/>
                      <a:pt x="720058" y="757363"/>
                    </a:cubicBezTo>
                    <a:cubicBezTo>
                      <a:pt x="690235" y="757363"/>
                      <a:pt x="666058" y="733186"/>
                      <a:pt x="666058" y="703363"/>
                    </a:cubicBezTo>
                    <a:cubicBezTo>
                      <a:pt x="666058" y="673540"/>
                      <a:pt x="690235" y="649363"/>
                      <a:pt x="720058" y="649363"/>
                    </a:cubicBezTo>
                    <a:cubicBezTo>
                      <a:pt x="734969" y="649363"/>
                      <a:pt x="748469" y="655407"/>
                      <a:pt x="758241" y="665179"/>
                    </a:cubicBezTo>
                    <a:close/>
                    <a:moveTo>
                      <a:pt x="1104803" y="1068605"/>
                    </a:moveTo>
                    <a:cubicBezTo>
                      <a:pt x="1114576" y="1078378"/>
                      <a:pt x="1120620" y="1091877"/>
                      <a:pt x="1120619" y="1106788"/>
                    </a:cubicBezTo>
                    <a:cubicBezTo>
                      <a:pt x="1120620" y="1136612"/>
                      <a:pt x="1096443" y="1160789"/>
                      <a:pt x="1066620" y="1160789"/>
                    </a:cubicBezTo>
                    <a:cubicBezTo>
                      <a:pt x="1036796" y="1160788"/>
                      <a:pt x="1012619" y="1136611"/>
                      <a:pt x="1012620" y="1106788"/>
                    </a:cubicBezTo>
                    <a:cubicBezTo>
                      <a:pt x="1012619" y="1076965"/>
                      <a:pt x="1036796" y="1052788"/>
                      <a:pt x="1066619" y="1052788"/>
                    </a:cubicBezTo>
                    <a:cubicBezTo>
                      <a:pt x="1081531" y="1052788"/>
                      <a:pt x="1095031" y="1058833"/>
                      <a:pt x="1104803" y="1068605"/>
                    </a:cubicBezTo>
                    <a:close/>
                    <a:moveTo>
                      <a:pt x="631410" y="467109"/>
                    </a:moveTo>
                    <a:cubicBezTo>
                      <a:pt x="641182" y="476881"/>
                      <a:pt x="647226" y="490381"/>
                      <a:pt x="647226" y="505292"/>
                    </a:cubicBezTo>
                    <a:cubicBezTo>
                      <a:pt x="647226" y="535115"/>
                      <a:pt x="623049" y="559292"/>
                      <a:pt x="593226" y="559292"/>
                    </a:cubicBezTo>
                    <a:cubicBezTo>
                      <a:pt x="563403" y="559292"/>
                      <a:pt x="539226" y="535115"/>
                      <a:pt x="539226" y="505292"/>
                    </a:cubicBezTo>
                    <a:cubicBezTo>
                      <a:pt x="539226" y="475469"/>
                      <a:pt x="563403" y="451292"/>
                      <a:pt x="593226" y="451292"/>
                    </a:cubicBezTo>
                    <a:cubicBezTo>
                      <a:pt x="608138" y="451292"/>
                      <a:pt x="621638" y="457337"/>
                      <a:pt x="631410" y="467109"/>
                    </a:cubicBezTo>
                    <a:close/>
                    <a:moveTo>
                      <a:pt x="933508" y="826650"/>
                    </a:moveTo>
                    <a:lnTo>
                      <a:pt x="930563" y="841237"/>
                    </a:lnTo>
                    <a:lnTo>
                      <a:pt x="928727" y="843961"/>
                    </a:lnTo>
                    <a:lnTo>
                      <a:pt x="929377" y="843830"/>
                    </a:lnTo>
                    <a:lnTo>
                      <a:pt x="944209" y="846824"/>
                    </a:lnTo>
                    <a:lnTo>
                      <a:pt x="934748" y="832792"/>
                    </a:lnTo>
                    <a:close/>
                    <a:moveTo>
                      <a:pt x="1267524" y="1228618"/>
                    </a:moveTo>
                    <a:cubicBezTo>
                      <a:pt x="1277297" y="1238391"/>
                      <a:pt x="1283340" y="1251891"/>
                      <a:pt x="1283340" y="1266802"/>
                    </a:cubicBezTo>
                    <a:cubicBezTo>
                      <a:pt x="1283340" y="1296625"/>
                      <a:pt x="1259163" y="1320802"/>
                      <a:pt x="1229341" y="1320802"/>
                    </a:cubicBezTo>
                    <a:cubicBezTo>
                      <a:pt x="1199517" y="1320802"/>
                      <a:pt x="1175340" y="1296625"/>
                      <a:pt x="1175340" y="1266802"/>
                    </a:cubicBezTo>
                    <a:cubicBezTo>
                      <a:pt x="1175340" y="1236979"/>
                      <a:pt x="1199517" y="1212802"/>
                      <a:pt x="1229340" y="1212802"/>
                    </a:cubicBezTo>
                    <a:cubicBezTo>
                      <a:pt x="1244252" y="1212802"/>
                      <a:pt x="1257752" y="1218846"/>
                      <a:pt x="1267524" y="1228618"/>
                    </a:cubicBezTo>
                    <a:close/>
                    <a:moveTo>
                      <a:pt x="721649" y="542601"/>
                    </a:moveTo>
                    <a:cubicBezTo>
                      <a:pt x="731422" y="552374"/>
                      <a:pt x="737466" y="565873"/>
                      <a:pt x="737466" y="580785"/>
                    </a:cubicBezTo>
                    <a:cubicBezTo>
                      <a:pt x="737466" y="610608"/>
                      <a:pt x="713289" y="634785"/>
                      <a:pt x="683466" y="634785"/>
                    </a:cubicBezTo>
                    <a:cubicBezTo>
                      <a:pt x="653643" y="634784"/>
                      <a:pt x="629466" y="610607"/>
                      <a:pt x="629466" y="580785"/>
                    </a:cubicBezTo>
                    <a:cubicBezTo>
                      <a:pt x="629466" y="550962"/>
                      <a:pt x="653643" y="526785"/>
                      <a:pt x="683466" y="526784"/>
                    </a:cubicBezTo>
                    <a:cubicBezTo>
                      <a:pt x="698377" y="526785"/>
                      <a:pt x="711877" y="532829"/>
                      <a:pt x="721649" y="542601"/>
                    </a:cubicBezTo>
                    <a:close/>
                    <a:moveTo>
                      <a:pt x="575115" y="358032"/>
                    </a:moveTo>
                    <a:cubicBezTo>
                      <a:pt x="584887" y="367804"/>
                      <a:pt x="590931" y="381304"/>
                      <a:pt x="590931" y="396215"/>
                    </a:cubicBezTo>
                    <a:cubicBezTo>
                      <a:pt x="590931" y="426038"/>
                      <a:pt x="566754" y="450215"/>
                      <a:pt x="536931" y="450215"/>
                    </a:cubicBezTo>
                    <a:cubicBezTo>
                      <a:pt x="507108" y="450215"/>
                      <a:pt x="482931" y="426038"/>
                      <a:pt x="482931" y="396215"/>
                    </a:cubicBezTo>
                    <a:cubicBezTo>
                      <a:pt x="482931" y="366392"/>
                      <a:pt x="507108" y="342215"/>
                      <a:pt x="536931" y="342215"/>
                    </a:cubicBezTo>
                    <a:cubicBezTo>
                      <a:pt x="551843" y="342215"/>
                      <a:pt x="565343" y="348260"/>
                      <a:pt x="575115" y="358032"/>
                    </a:cubicBezTo>
                    <a:close/>
                    <a:moveTo>
                      <a:pt x="417019" y="159625"/>
                    </a:moveTo>
                    <a:cubicBezTo>
                      <a:pt x="426791" y="169397"/>
                      <a:pt x="432835" y="182897"/>
                      <a:pt x="432835" y="197808"/>
                    </a:cubicBezTo>
                    <a:cubicBezTo>
                      <a:pt x="432835" y="227632"/>
                      <a:pt x="408658" y="251809"/>
                      <a:pt x="378835" y="251808"/>
                    </a:cubicBezTo>
                    <a:cubicBezTo>
                      <a:pt x="349012" y="251808"/>
                      <a:pt x="324835" y="227631"/>
                      <a:pt x="324835" y="197809"/>
                    </a:cubicBezTo>
                    <a:cubicBezTo>
                      <a:pt x="324835" y="167985"/>
                      <a:pt x="349012" y="143808"/>
                      <a:pt x="378835" y="143809"/>
                    </a:cubicBezTo>
                    <a:cubicBezTo>
                      <a:pt x="393747" y="143808"/>
                      <a:pt x="407247" y="149853"/>
                      <a:pt x="417019" y="159625"/>
                    </a:cubicBezTo>
                    <a:close/>
                    <a:moveTo>
                      <a:pt x="1379126" y="1307730"/>
                    </a:moveTo>
                    <a:cubicBezTo>
                      <a:pt x="1391601" y="1324677"/>
                      <a:pt x="1393490" y="1348122"/>
                      <a:pt x="1382066" y="1367352"/>
                    </a:cubicBezTo>
                    <a:cubicBezTo>
                      <a:pt x="1366833" y="1392991"/>
                      <a:pt x="1333699" y="1401428"/>
                      <a:pt x="1308060" y="1386195"/>
                    </a:cubicBezTo>
                    <a:cubicBezTo>
                      <a:pt x="1282420" y="1370962"/>
                      <a:pt x="1273984" y="1337828"/>
                      <a:pt x="1289216" y="1312189"/>
                    </a:cubicBezTo>
                    <a:cubicBezTo>
                      <a:pt x="1304449" y="1286550"/>
                      <a:pt x="1337583" y="1278113"/>
                      <a:pt x="1363223" y="1293345"/>
                    </a:cubicBezTo>
                    <a:cubicBezTo>
                      <a:pt x="1369633" y="1297154"/>
                      <a:pt x="1374967" y="1302081"/>
                      <a:pt x="1379126" y="1307730"/>
                    </a:cubicBezTo>
                    <a:close/>
                    <a:moveTo>
                      <a:pt x="1066854" y="920623"/>
                    </a:moveTo>
                    <a:cubicBezTo>
                      <a:pt x="1076626" y="930395"/>
                      <a:pt x="1082671" y="943896"/>
                      <a:pt x="1082671" y="958807"/>
                    </a:cubicBezTo>
                    <a:cubicBezTo>
                      <a:pt x="1082671" y="988630"/>
                      <a:pt x="1058494" y="1012807"/>
                      <a:pt x="1028671" y="1012807"/>
                    </a:cubicBezTo>
                    <a:cubicBezTo>
                      <a:pt x="998848" y="1012807"/>
                      <a:pt x="974671" y="988630"/>
                      <a:pt x="974671" y="958807"/>
                    </a:cubicBezTo>
                    <a:cubicBezTo>
                      <a:pt x="974671" y="928984"/>
                      <a:pt x="998848" y="904807"/>
                      <a:pt x="1028671" y="904807"/>
                    </a:cubicBezTo>
                    <a:cubicBezTo>
                      <a:pt x="1043582" y="904807"/>
                      <a:pt x="1057082" y="910852"/>
                      <a:pt x="1066854" y="920623"/>
                    </a:cubicBezTo>
                    <a:close/>
                    <a:moveTo>
                      <a:pt x="518274" y="239670"/>
                    </a:moveTo>
                    <a:cubicBezTo>
                      <a:pt x="528046" y="249443"/>
                      <a:pt x="534090" y="262942"/>
                      <a:pt x="534090" y="277853"/>
                    </a:cubicBezTo>
                    <a:cubicBezTo>
                      <a:pt x="534090" y="307677"/>
                      <a:pt x="509913" y="331854"/>
                      <a:pt x="480090" y="331854"/>
                    </a:cubicBezTo>
                    <a:cubicBezTo>
                      <a:pt x="450267" y="331853"/>
                      <a:pt x="426090" y="307676"/>
                      <a:pt x="426090" y="277854"/>
                    </a:cubicBezTo>
                    <a:cubicBezTo>
                      <a:pt x="426090" y="248030"/>
                      <a:pt x="450267" y="223853"/>
                      <a:pt x="480090" y="223854"/>
                    </a:cubicBezTo>
                    <a:cubicBezTo>
                      <a:pt x="495002" y="223854"/>
                      <a:pt x="508502" y="229898"/>
                      <a:pt x="518274" y="239670"/>
                    </a:cubicBezTo>
                    <a:close/>
                    <a:moveTo>
                      <a:pt x="869697" y="632169"/>
                    </a:moveTo>
                    <a:cubicBezTo>
                      <a:pt x="879469" y="641942"/>
                      <a:pt x="885513" y="655441"/>
                      <a:pt x="885513" y="670353"/>
                    </a:cubicBezTo>
                    <a:cubicBezTo>
                      <a:pt x="885513" y="700176"/>
                      <a:pt x="861336" y="724353"/>
                      <a:pt x="831513" y="724353"/>
                    </a:cubicBezTo>
                    <a:cubicBezTo>
                      <a:pt x="801690" y="724352"/>
                      <a:pt x="777513" y="700175"/>
                      <a:pt x="777513" y="670353"/>
                    </a:cubicBezTo>
                    <a:cubicBezTo>
                      <a:pt x="777513" y="640529"/>
                      <a:pt x="801690" y="616352"/>
                      <a:pt x="831513" y="616352"/>
                    </a:cubicBezTo>
                    <a:cubicBezTo>
                      <a:pt x="846425" y="616353"/>
                      <a:pt x="859925" y="622397"/>
                      <a:pt x="869697" y="632169"/>
                    </a:cubicBezTo>
                    <a:close/>
                    <a:moveTo>
                      <a:pt x="1171707" y="979840"/>
                    </a:moveTo>
                    <a:cubicBezTo>
                      <a:pt x="1181479" y="989612"/>
                      <a:pt x="1187523" y="1003112"/>
                      <a:pt x="1187523" y="1018023"/>
                    </a:cubicBezTo>
                    <a:cubicBezTo>
                      <a:pt x="1187523" y="1047847"/>
                      <a:pt x="1163346" y="1072024"/>
                      <a:pt x="1133523" y="1072024"/>
                    </a:cubicBezTo>
                    <a:cubicBezTo>
                      <a:pt x="1103700" y="1072023"/>
                      <a:pt x="1079523" y="1047846"/>
                      <a:pt x="1079523" y="1018024"/>
                    </a:cubicBezTo>
                    <a:cubicBezTo>
                      <a:pt x="1079523" y="988200"/>
                      <a:pt x="1103700" y="964023"/>
                      <a:pt x="1133523" y="964023"/>
                    </a:cubicBezTo>
                    <a:cubicBezTo>
                      <a:pt x="1148434" y="964024"/>
                      <a:pt x="1161935" y="970068"/>
                      <a:pt x="1171707" y="979840"/>
                    </a:cubicBezTo>
                    <a:close/>
                    <a:moveTo>
                      <a:pt x="743233" y="414151"/>
                    </a:moveTo>
                    <a:cubicBezTo>
                      <a:pt x="753005" y="423924"/>
                      <a:pt x="759049" y="437424"/>
                      <a:pt x="759049" y="452335"/>
                    </a:cubicBezTo>
                    <a:cubicBezTo>
                      <a:pt x="759049" y="482158"/>
                      <a:pt x="734872" y="506335"/>
                      <a:pt x="705049" y="506335"/>
                    </a:cubicBezTo>
                    <a:cubicBezTo>
                      <a:pt x="675226" y="506335"/>
                      <a:pt x="651049" y="482158"/>
                      <a:pt x="651049" y="452335"/>
                    </a:cubicBezTo>
                    <a:cubicBezTo>
                      <a:pt x="651049" y="422512"/>
                      <a:pt x="675226" y="398335"/>
                      <a:pt x="705049" y="398335"/>
                    </a:cubicBezTo>
                    <a:cubicBezTo>
                      <a:pt x="719960" y="398335"/>
                      <a:pt x="733461" y="404379"/>
                      <a:pt x="743233" y="414151"/>
                    </a:cubicBezTo>
                    <a:close/>
                    <a:moveTo>
                      <a:pt x="974454" y="684486"/>
                    </a:moveTo>
                    <a:cubicBezTo>
                      <a:pt x="984227" y="694259"/>
                      <a:pt x="990270" y="707759"/>
                      <a:pt x="990270" y="722670"/>
                    </a:cubicBezTo>
                    <a:cubicBezTo>
                      <a:pt x="990270" y="730126"/>
                      <a:pt x="988759" y="737229"/>
                      <a:pt x="986027" y="743689"/>
                    </a:cubicBezTo>
                    <a:lnTo>
                      <a:pt x="974464" y="760839"/>
                    </a:lnTo>
                    <a:lnTo>
                      <a:pt x="984504" y="757772"/>
                    </a:lnTo>
                    <a:cubicBezTo>
                      <a:pt x="999416" y="757773"/>
                      <a:pt x="1012916" y="763817"/>
                      <a:pt x="1022688" y="773589"/>
                    </a:cubicBezTo>
                    <a:cubicBezTo>
                      <a:pt x="1032461" y="783362"/>
                      <a:pt x="1038505" y="796861"/>
                      <a:pt x="1038505" y="811773"/>
                    </a:cubicBezTo>
                    <a:cubicBezTo>
                      <a:pt x="1038505" y="841596"/>
                      <a:pt x="1014328" y="865773"/>
                      <a:pt x="984505" y="865773"/>
                    </a:cubicBezTo>
                    <a:lnTo>
                      <a:pt x="969673" y="862778"/>
                    </a:lnTo>
                    <a:lnTo>
                      <a:pt x="979134" y="876811"/>
                    </a:lnTo>
                    <a:cubicBezTo>
                      <a:pt x="981866" y="883271"/>
                      <a:pt x="983377" y="890374"/>
                      <a:pt x="983377" y="897830"/>
                    </a:cubicBezTo>
                    <a:cubicBezTo>
                      <a:pt x="983377" y="927653"/>
                      <a:pt x="959200" y="951830"/>
                      <a:pt x="929377" y="951830"/>
                    </a:cubicBezTo>
                    <a:cubicBezTo>
                      <a:pt x="899554" y="951830"/>
                      <a:pt x="875377" y="927653"/>
                      <a:pt x="875377" y="897830"/>
                    </a:cubicBezTo>
                    <a:cubicBezTo>
                      <a:pt x="875377" y="890374"/>
                      <a:pt x="876888" y="883271"/>
                      <a:pt x="879621" y="876811"/>
                    </a:cubicBezTo>
                    <a:lnTo>
                      <a:pt x="881457" y="874087"/>
                    </a:lnTo>
                    <a:lnTo>
                      <a:pt x="880807" y="874218"/>
                    </a:lnTo>
                    <a:cubicBezTo>
                      <a:pt x="850984" y="874218"/>
                      <a:pt x="826807" y="850041"/>
                      <a:pt x="826807" y="820218"/>
                    </a:cubicBezTo>
                    <a:cubicBezTo>
                      <a:pt x="826807" y="790395"/>
                      <a:pt x="850984" y="766218"/>
                      <a:pt x="880807" y="766218"/>
                    </a:cubicBezTo>
                    <a:cubicBezTo>
                      <a:pt x="895719" y="766218"/>
                      <a:pt x="909219" y="772262"/>
                      <a:pt x="918991" y="782034"/>
                    </a:cubicBezTo>
                    <a:cubicBezTo>
                      <a:pt x="923877" y="786920"/>
                      <a:pt x="927831" y="792739"/>
                      <a:pt x="930563" y="799199"/>
                    </a:cubicBezTo>
                    <a:lnTo>
                      <a:pt x="931804" y="805341"/>
                    </a:lnTo>
                    <a:lnTo>
                      <a:pt x="934748" y="790754"/>
                    </a:lnTo>
                    <a:lnTo>
                      <a:pt x="948354" y="774231"/>
                    </a:lnTo>
                    <a:lnTo>
                      <a:pt x="936271" y="776670"/>
                    </a:lnTo>
                    <a:cubicBezTo>
                      <a:pt x="906447" y="776670"/>
                      <a:pt x="882270" y="752493"/>
                      <a:pt x="882270" y="722670"/>
                    </a:cubicBezTo>
                    <a:cubicBezTo>
                      <a:pt x="882270" y="692847"/>
                      <a:pt x="906447" y="668670"/>
                      <a:pt x="936270" y="668670"/>
                    </a:cubicBezTo>
                    <a:cubicBezTo>
                      <a:pt x="951182" y="668670"/>
                      <a:pt x="964682" y="674715"/>
                      <a:pt x="974454" y="684486"/>
                    </a:cubicBezTo>
                    <a:close/>
                    <a:moveTo>
                      <a:pt x="664042" y="289158"/>
                    </a:moveTo>
                    <a:cubicBezTo>
                      <a:pt x="673814" y="298931"/>
                      <a:pt x="679858" y="312430"/>
                      <a:pt x="679858" y="327342"/>
                    </a:cubicBezTo>
                    <a:cubicBezTo>
                      <a:pt x="679858" y="357165"/>
                      <a:pt x="655681" y="381342"/>
                      <a:pt x="625858" y="381342"/>
                    </a:cubicBezTo>
                    <a:cubicBezTo>
                      <a:pt x="596035" y="381341"/>
                      <a:pt x="571858" y="357164"/>
                      <a:pt x="571858" y="327342"/>
                    </a:cubicBezTo>
                    <a:cubicBezTo>
                      <a:pt x="571858" y="297519"/>
                      <a:pt x="596035" y="273342"/>
                      <a:pt x="625858" y="273341"/>
                    </a:cubicBezTo>
                    <a:cubicBezTo>
                      <a:pt x="640769" y="273342"/>
                      <a:pt x="654270" y="279386"/>
                      <a:pt x="664042" y="289158"/>
                    </a:cubicBezTo>
                    <a:close/>
                    <a:moveTo>
                      <a:pt x="833871" y="493520"/>
                    </a:moveTo>
                    <a:cubicBezTo>
                      <a:pt x="843643" y="503293"/>
                      <a:pt x="849687" y="516792"/>
                      <a:pt x="849687" y="531703"/>
                    </a:cubicBezTo>
                    <a:cubicBezTo>
                      <a:pt x="849687" y="561527"/>
                      <a:pt x="825510" y="585704"/>
                      <a:pt x="795687" y="585704"/>
                    </a:cubicBezTo>
                    <a:cubicBezTo>
                      <a:pt x="765864" y="585703"/>
                      <a:pt x="741687" y="561526"/>
                      <a:pt x="741687" y="531704"/>
                    </a:cubicBezTo>
                    <a:cubicBezTo>
                      <a:pt x="741687" y="501880"/>
                      <a:pt x="765864" y="477703"/>
                      <a:pt x="795687" y="477703"/>
                    </a:cubicBezTo>
                    <a:cubicBezTo>
                      <a:pt x="810598" y="477703"/>
                      <a:pt x="824099" y="483748"/>
                      <a:pt x="833871" y="493520"/>
                    </a:cubicBezTo>
                    <a:close/>
                    <a:moveTo>
                      <a:pt x="522225" y="87126"/>
                    </a:moveTo>
                    <a:cubicBezTo>
                      <a:pt x="531997" y="96898"/>
                      <a:pt x="538042" y="110398"/>
                      <a:pt x="538041" y="125309"/>
                    </a:cubicBezTo>
                    <a:cubicBezTo>
                      <a:pt x="538042" y="155133"/>
                      <a:pt x="513865" y="179310"/>
                      <a:pt x="484041" y="179309"/>
                    </a:cubicBezTo>
                    <a:cubicBezTo>
                      <a:pt x="454218" y="179309"/>
                      <a:pt x="430041" y="155132"/>
                      <a:pt x="430042" y="125309"/>
                    </a:cubicBezTo>
                    <a:cubicBezTo>
                      <a:pt x="430041" y="95486"/>
                      <a:pt x="454218" y="71309"/>
                      <a:pt x="484041" y="71309"/>
                    </a:cubicBezTo>
                    <a:cubicBezTo>
                      <a:pt x="498953" y="71309"/>
                      <a:pt x="512453" y="77354"/>
                      <a:pt x="522225" y="87126"/>
                    </a:cubicBezTo>
                    <a:close/>
                    <a:moveTo>
                      <a:pt x="1128847" y="819105"/>
                    </a:moveTo>
                    <a:cubicBezTo>
                      <a:pt x="1138619" y="828877"/>
                      <a:pt x="1144664" y="842377"/>
                      <a:pt x="1144663" y="857288"/>
                    </a:cubicBezTo>
                    <a:cubicBezTo>
                      <a:pt x="1144664" y="887111"/>
                      <a:pt x="1120487" y="911289"/>
                      <a:pt x="1090664" y="911289"/>
                    </a:cubicBezTo>
                    <a:cubicBezTo>
                      <a:pt x="1060840" y="911288"/>
                      <a:pt x="1036663" y="887111"/>
                      <a:pt x="1036664" y="857288"/>
                    </a:cubicBezTo>
                    <a:cubicBezTo>
                      <a:pt x="1036663" y="827465"/>
                      <a:pt x="1060840" y="803288"/>
                      <a:pt x="1090663" y="803288"/>
                    </a:cubicBezTo>
                    <a:cubicBezTo>
                      <a:pt x="1105575" y="803288"/>
                      <a:pt x="1119075" y="809333"/>
                      <a:pt x="1128847" y="819105"/>
                    </a:cubicBezTo>
                    <a:close/>
                    <a:moveTo>
                      <a:pt x="1467427" y="1211442"/>
                    </a:moveTo>
                    <a:cubicBezTo>
                      <a:pt x="1479903" y="1228389"/>
                      <a:pt x="1481792" y="1251834"/>
                      <a:pt x="1470368" y="1271064"/>
                    </a:cubicBezTo>
                    <a:cubicBezTo>
                      <a:pt x="1455135" y="1296703"/>
                      <a:pt x="1422001" y="1305140"/>
                      <a:pt x="1396361" y="1289907"/>
                    </a:cubicBezTo>
                    <a:cubicBezTo>
                      <a:pt x="1370721" y="1274674"/>
                      <a:pt x="1362286" y="1241540"/>
                      <a:pt x="1377518" y="1215901"/>
                    </a:cubicBezTo>
                    <a:cubicBezTo>
                      <a:pt x="1392751" y="1190262"/>
                      <a:pt x="1425885" y="1181825"/>
                      <a:pt x="1451524" y="1197057"/>
                    </a:cubicBezTo>
                    <a:cubicBezTo>
                      <a:pt x="1457934" y="1200866"/>
                      <a:pt x="1463269" y="1205793"/>
                      <a:pt x="1467427" y="1211442"/>
                    </a:cubicBezTo>
                    <a:close/>
                    <a:moveTo>
                      <a:pt x="639421" y="184565"/>
                    </a:moveTo>
                    <a:cubicBezTo>
                      <a:pt x="649193" y="194337"/>
                      <a:pt x="655237" y="207837"/>
                      <a:pt x="655237" y="222748"/>
                    </a:cubicBezTo>
                    <a:cubicBezTo>
                      <a:pt x="655237" y="252571"/>
                      <a:pt x="631060" y="276748"/>
                      <a:pt x="601237" y="276749"/>
                    </a:cubicBezTo>
                    <a:cubicBezTo>
                      <a:pt x="571414" y="276748"/>
                      <a:pt x="547237" y="252571"/>
                      <a:pt x="547237" y="222748"/>
                    </a:cubicBezTo>
                    <a:cubicBezTo>
                      <a:pt x="547237" y="192925"/>
                      <a:pt x="571414" y="168748"/>
                      <a:pt x="601237" y="168748"/>
                    </a:cubicBezTo>
                    <a:cubicBezTo>
                      <a:pt x="616148" y="168748"/>
                      <a:pt x="629649" y="174793"/>
                      <a:pt x="639421" y="184565"/>
                    </a:cubicBezTo>
                    <a:close/>
                    <a:moveTo>
                      <a:pt x="1226878" y="885338"/>
                    </a:moveTo>
                    <a:cubicBezTo>
                      <a:pt x="1236651" y="895111"/>
                      <a:pt x="1242694" y="908611"/>
                      <a:pt x="1242694" y="923522"/>
                    </a:cubicBezTo>
                    <a:cubicBezTo>
                      <a:pt x="1242694" y="953345"/>
                      <a:pt x="1218517" y="977522"/>
                      <a:pt x="1188695" y="977522"/>
                    </a:cubicBezTo>
                    <a:cubicBezTo>
                      <a:pt x="1158871" y="977522"/>
                      <a:pt x="1134694" y="953345"/>
                      <a:pt x="1134694" y="923522"/>
                    </a:cubicBezTo>
                    <a:cubicBezTo>
                      <a:pt x="1134694" y="893699"/>
                      <a:pt x="1158871" y="869522"/>
                      <a:pt x="1188694" y="869522"/>
                    </a:cubicBezTo>
                    <a:cubicBezTo>
                      <a:pt x="1203606" y="869522"/>
                      <a:pt x="1217106" y="875567"/>
                      <a:pt x="1226878" y="885338"/>
                    </a:cubicBezTo>
                    <a:close/>
                    <a:moveTo>
                      <a:pt x="965980" y="533157"/>
                    </a:moveTo>
                    <a:cubicBezTo>
                      <a:pt x="975752" y="542930"/>
                      <a:pt x="981796" y="556430"/>
                      <a:pt x="981796" y="571341"/>
                    </a:cubicBezTo>
                    <a:cubicBezTo>
                      <a:pt x="981796" y="601164"/>
                      <a:pt x="957619" y="625341"/>
                      <a:pt x="927796" y="625341"/>
                    </a:cubicBezTo>
                    <a:cubicBezTo>
                      <a:pt x="897973" y="625341"/>
                      <a:pt x="873796" y="601164"/>
                      <a:pt x="873796" y="571341"/>
                    </a:cubicBezTo>
                    <a:cubicBezTo>
                      <a:pt x="873796" y="541518"/>
                      <a:pt x="897973" y="517341"/>
                      <a:pt x="927796" y="517341"/>
                    </a:cubicBezTo>
                    <a:cubicBezTo>
                      <a:pt x="942707" y="517341"/>
                      <a:pt x="956208" y="523385"/>
                      <a:pt x="965980" y="533157"/>
                    </a:cubicBezTo>
                    <a:close/>
                    <a:moveTo>
                      <a:pt x="1413560" y="1067621"/>
                    </a:moveTo>
                    <a:cubicBezTo>
                      <a:pt x="1423332" y="1077394"/>
                      <a:pt x="1429376" y="1090893"/>
                      <a:pt x="1429376" y="1105804"/>
                    </a:cubicBezTo>
                    <a:cubicBezTo>
                      <a:pt x="1429376" y="1135628"/>
                      <a:pt x="1405199" y="1159805"/>
                      <a:pt x="1375376" y="1159805"/>
                    </a:cubicBezTo>
                    <a:cubicBezTo>
                      <a:pt x="1367920" y="1159804"/>
                      <a:pt x="1360817" y="1158293"/>
                      <a:pt x="1354357" y="1155561"/>
                    </a:cubicBezTo>
                    <a:lnTo>
                      <a:pt x="1350422" y="1152908"/>
                    </a:lnTo>
                    <a:lnTo>
                      <a:pt x="1360337" y="1167613"/>
                    </a:lnTo>
                    <a:cubicBezTo>
                      <a:pt x="1363069" y="1174073"/>
                      <a:pt x="1364580" y="1181176"/>
                      <a:pt x="1364580" y="1188632"/>
                    </a:cubicBezTo>
                    <a:cubicBezTo>
                      <a:pt x="1364580" y="1218455"/>
                      <a:pt x="1340403" y="1242632"/>
                      <a:pt x="1310581" y="1242632"/>
                    </a:cubicBezTo>
                    <a:cubicBezTo>
                      <a:pt x="1280757" y="1242631"/>
                      <a:pt x="1256580" y="1218454"/>
                      <a:pt x="1256580" y="1188632"/>
                    </a:cubicBezTo>
                    <a:cubicBezTo>
                      <a:pt x="1256580" y="1158809"/>
                      <a:pt x="1280757" y="1134632"/>
                      <a:pt x="1310580" y="1134631"/>
                    </a:cubicBezTo>
                    <a:cubicBezTo>
                      <a:pt x="1318036" y="1134631"/>
                      <a:pt x="1325139" y="1136142"/>
                      <a:pt x="1331599" y="1138875"/>
                    </a:cubicBezTo>
                    <a:lnTo>
                      <a:pt x="1335534" y="1141528"/>
                    </a:lnTo>
                    <a:lnTo>
                      <a:pt x="1325620" y="1126823"/>
                    </a:lnTo>
                    <a:cubicBezTo>
                      <a:pt x="1322887" y="1120363"/>
                      <a:pt x="1321376" y="1113260"/>
                      <a:pt x="1321376" y="1105805"/>
                    </a:cubicBezTo>
                    <a:cubicBezTo>
                      <a:pt x="1321376" y="1075981"/>
                      <a:pt x="1345553" y="1051804"/>
                      <a:pt x="1375376" y="1051804"/>
                    </a:cubicBezTo>
                    <a:cubicBezTo>
                      <a:pt x="1390288" y="1051804"/>
                      <a:pt x="1403788" y="1057849"/>
                      <a:pt x="1413560" y="1067621"/>
                    </a:cubicBezTo>
                    <a:close/>
                    <a:moveTo>
                      <a:pt x="860075" y="380872"/>
                    </a:moveTo>
                    <a:cubicBezTo>
                      <a:pt x="869848" y="390645"/>
                      <a:pt x="875892" y="404144"/>
                      <a:pt x="875891" y="419056"/>
                    </a:cubicBezTo>
                    <a:cubicBezTo>
                      <a:pt x="875892" y="448879"/>
                      <a:pt x="851715" y="473056"/>
                      <a:pt x="821892" y="473056"/>
                    </a:cubicBezTo>
                    <a:cubicBezTo>
                      <a:pt x="792068" y="473055"/>
                      <a:pt x="767891" y="448878"/>
                      <a:pt x="767891" y="419056"/>
                    </a:cubicBezTo>
                    <a:cubicBezTo>
                      <a:pt x="767891" y="389233"/>
                      <a:pt x="792068" y="365056"/>
                      <a:pt x="821891" y="365055"/>
                    </a:cubicBezTo>
                    <a:cubicBezTo>
                      <a:pt x="836803" y="365056"/>
                      <a:pt x="850303" y="371100"/>
                      <a:pt x="860075" y="380872"/>
                    </a:cubicBezTo>
                    <a:close/>
                    <a:moveTo>
                      <a:pt x="1129484" y="700927"/>
                    </a:moveTo>
                    <a:cubicBezTo>
                      <a:pt x="1139256" y="710700"/>
                      <a:pt x="1145300" y="724199"/>
                      <a:pt x="1145300" y="739110"/>
                    </a:cubicBezTo>
                    <a:cubicBezTo>
                      <a:pt x="1145300" y="768934"/>
                      <a:pt x="1121123" y="793111"/>
                      <a:pt x="1091300" y="793111"/>
                    </a:cubicBezTo>
                    <a:cubicBezTo>
                      <a:pt x="1061477" y="793110"/>
                      <a:pt x="1037300" y="768933"/>
                      <a:pt x="1037300" y="739111"/>
                    </a:cubicBezTo>
                    <a:cubicBezTo>
                      <a:pt x="1037300" y="709287"/>
                      <a:pt x="1061477" y="685110"/>
                      <a:pt x="1091300" y="685110"/>
                    </a:cubicBezTo>
                    <a:cubicBezTo>
                      <a:pt x="1106211" y="685111"/>
                      <a:pt x="1119712" y="691155"/>
                      <a:pt x="1129484" y="700927"/>
                    </a:cubicBezTo>
                    <a:close/>
                    <a:moveTo>
                      <a:pt x="798818" y="267484"/>
                    </a:moveTo>
                    <a:cubicBezTo>
                      <a:pt x="808591" y="277257"/>
                      <a:pt x="814634" y="290756"/>
                      <a:pt x="814634" y="305667"/>
                    </a:cubicBezTo>
                    <a:cubicBezTo>
                      <a:pt x="814634" y="335491"/>
                      <a:pt x="790457" y="359668"/>
                      <a:pt x="760634" y="359668"/>
                    </a:cubicBezTo>
                    <a:cubicBezTo>
                      <a:pt x="730811" y="359667"/>
                      <a:pt x="706634" y="335490"/>
                      <a:pt x="706634" y="305668"/>
                    </a:cubicBezTo>
                    <a:cubicBezTo>
                      <a:pt x="706634" y="275844"/>
                      <a:pt x="730811" y="251667"/>
                      <a:pt x="760634" y="251667"/>
                    </a:cubicBezTo>
                    <a:cubicBezTo>
                      <a:pt x="775546" y="251668"/>
                      <a:pt x="789046" y="257712"/>
                      <a:pt x="798818" y="267484"/>
                    </a:cubicBezTo>
                    <a:close/>
                    <a:moveTo>
                      <a:pt x="1077069" y="591459"/>
                    </a:moveTo>
                    <a:cubicBezTo>
                      <a:pt x="1086842" y="601231"/>
                      <a:pt x="1092885" y="614731"/>
                      <a:pt x="1092885" y="629642"/>
                    </a:cubicBezTo>
                    <a:cubicBezTo>
                      <a:pt x="1092885" y="659465"/>
                      <a:pt x="1068708" y="683642"/>
                      <a:pt x="1038886" y="683643"/>
                    </a:cubicBezTo>
                    <a:cubicBezTo>
                      <a:pt x="1009062" y="683642"/>
                      <a:pt x="984885" y="659465"/>
                      <a:pt x="984885" y="629642"/>
                    </a:cubicBezTo>
                    <a:cubicBezTo>
                      <a:pt x="984885" y="599819"/>
                      <a:pt x="1009062" y="575642"/>
                      <a:pt x="1038885" y="575642"/>
                    </a:cubicBezTo>
                    <a:cubicBezTo>
                      <a:pt x="1053797" y="575642"/>
                      <a:pt x="1067297" y="581687"/>
                      <a:pt x="1077069" y="591459"/>
                    </a:cubicBezTo>
                    <a:close/>
                    <a:moveTo>
                      <a:pt x="1339667" y="910027"/>
                    </a:moveTo>
                    <a:cubicBezTo>
                      <a:pt x="1349439" y="919799"/>
                      <a:pt x="1355483" y="933299"/>
                      <a:pt x="1355483" y="948211"/>
                    </a:cubicBezTo>
                    <a:cubicBezTo>
                      <a:pt x="1355483" y="970578"/>
                      <a:pt x="1341884" y="989770"/>
                      <a:pt x="1322503" y="997968"/>
                    </a:cubicBezTo>
                    <a:lnTo>
                      <a:pt x="1303770" y="1001749"/>
                    </a:lnTo>
                    <a:lnTo>
                      <a:pt x="1311479" y="1013183"/>
                    </a:lnTo>
                    <a:cubicBezTo>
                      <a:pt x="1314212" y="1019643"/>
                      <a:pt x="1315723" y="1026746"/>
                      <a:pt x="1315722" y="1034201"/>
                    </a:cubicBezTo>
                    <a:cubicBezTo>
                      <a:pt x="1315723" y="1064025"/>
                      <a:pt x="1291546" y="1088202"/>
                      <a:pt x="1261723" y="1088202"/>
                    </a:cubicBezTo>
                    <a:lnTo>
                      <a:pt x="1248828" y="1085598"/>
                    </a:lnTo>
                    <a:lnTo>
                      <a:pt x="1259251" y="1101058"/>
                    </a:lnTo>
                    <a:cubicBezTo>
                      <a:pt x="1261983" y="1107518"/>
                      <a:pt x="1263495" y="1114621"/>
                      <a:pt x="1263494" y="1122077"/>
                    </a:cubicBezTo>
                    <a:cubicBezTo>
                      <a:pt x="1263495" y="1151900"/>
                      <a:pt x="1239318" y="1176077"/>
                      <a:pt x="1209495" y="1176077"/>
                    </a:cubicBezTo>
                    <a:cubicBezTo>
                      <a:pt x="1179671" y="1176076"/>
                      <a:pt x="1155494" y="1151899"/>
                      <a:pt x="1155495" y="1122077"/>
                    </a:cubicBezTo>
                    <a:cubicBezTo>
                      <a:pt x="1155494" y="1092254"/>
                      <a:pt x="1179671" y="1068077"/>
                      <a:pt x="1209494" y="1068076"/>
                    </a:cubicBezTo>
                    <a:lnTo>
                      <a:pt x="1222389" y="1070680"/>
                    </a:lnTo>
                    <a:lnTo>
                      <a:pt x="1211966" y="1055220"/>
                    </a:lnTo>
                    <a:cubicBezTo>
                      <a:pt x="1209234" y="1048760"/>
                      <a:pt x="1207723" y="1041657"/>
                      <a:pt x="1207723" y="1034202"/>
                    </a:cubicBezTo>
                    <a:cubicBezTo>
                      <a:pt x="1207722" y="1011834"/>
                      <a:pt x="1221322" y="992642"/>
                      <a:pt x="1240703" y="984445"/>
                    </a:cubicBezTo>
                    <a:lnTo>
                      <a:pt x="1259435" y="980663"/>
                    </a:lnTo>
                    <a:lnTo>
                      <a:pt x="1251727" y="969230"/>
                    </a:lnTo>
                    <a:cubicBezTo>
                      <a:pt x="1248994" y="962769"/>
                      <a:pt x="1247483" y="955666"/>
                      <a:pt x="1247483" y="948211"/>
                    </a:cubicBezTo>
                    <a:cubicBezTo>
                      <a:pt x="1247483" y="918388"/>
                      <a:pt x="1271660" y="894211"/>
                      <a:pt x="1301483" y="894210"/>
                    </a:cubicBezTo>
                    <a:cubicBezTo>
                      <a:pt x="1316395" y="894211"/>
                      <a:pt x="1329895" y="900255"/>
                      <a:pt x="1339667" y="910027"/>
                    </a:cubicBezTo>
                    <a:close/>
                    <a:moveTo>
                      <a:pt x="1248468" y="780696"/>
                    </a:moveTo>
                    <a:cubicBezTo>
                      <a:pt x="1258240" y="790468"/>
                      <a:pt x="1264284" y="803969"/>
                      <a:pt x="1264284" y="818880"/>
                    </a:cubicBezTo>
                    <a:cubicBezTo>
                      <a:pt x="1264284" y="848703"/>
                      <a:pt x="1240107" y="872880"/>
                      <a:pt x="1210284" y="872880"/>
                    </a:cubicBezTo>
                    <a:cubicBezTo>
                      <a:pt x="1180461" y="872880"/>
                      <a:pt x="1156284" y="848702"/>
                      <a:pt x="1156284" y="818880"/>
                    </a:cubicBezTo>
                    <a:cubicBezTo>
                      <a:pt x="1156284" y="789057"/>
                      <a:pt x="1180461" y="764880"/>
                      <a:pt x="1210284" y="764880"/>
                    </a:cubicBezTo>
                    <a:cubicBezTo>
                      <a:pt x="1225195" y="764880"/>
                      <a:pt x="1238696" y="770924"/>
                      <a:pt x="1248468" y="780696"/>
                    </a:cubicBezTo>
                    <a:close/>
                    <a:moveTo>
                      <a:pt x="651505" y="44762"/>
                    </a:moveTo>
                    <a:cubicBezTo>
                      <a:pt x="661277" y="54534"/>
                      <a:pt x="667322" y="68034"/>
                      <a:pt x="667322" y="82945"/>
                    </a:cubicBezTo>
                    <a:cubicBezTo>
                      <a:pt x="667322" y="112768"/>
                      <a:pt x="643145" y="136945"/>
                      <a:pt x="613322" y="136946"/>
                    </a:cubicBezTo>
                    <a:cubicBezTo>
                      <a:pt x="583499" y="136945"/>
                      <a:pt x="559322" y="112768"/>
                      <a:pt x="559322" y="82945"/>
                    </a:cubicBezTo>
                    <a:cubicBezTo>
                      <a:pt x="559322" y="53122"/>
                      <a:pt x="583499" y="28945"/>
                      <a:pt x="613322" y="28945"/>
                    </a:cubicBezTo>
                    <a:cubicBezTo>
                      <a:pt x="628233" y="28945"/>
                      <a:pt x="641733" y="34990"/>
                      <a:pt x="651505" y="44762"/>
                    </a:cubicBezTo>
                    <a:close/>
                    <a:moveTo>
                      <a:pt x="759407" y="158498"/>
                    </a:moveTo>
                    <a:cubicBezTo>
                      <a:pt x="769179" y="168271"/>
                      <a:pt x="775223" y="181770"/>
                      <a:pt x="775223" y="196681"/>
                    </a:cubicBezTo>
                    <a:cubicBezTo>
                      <a:pt x="775223" y="226505"/>
                      <a:pt x="751046" y="250682"/>
                      <a:pt x="721223" y="250682"/>
                    </a:cubicBezTo>
                    <a:cubicBezTo>
                      <a:pt x="691400" y="250681"/>
                      <a:pt x="667223" y="226504"/>
                      <a:pt x="667223" y="196682"/>
                    </a:cubicBezTo>
                    <a:cubicBezTo>
                      <a:pt x="667223" y="166858"/>
                      <a:pt x="691400" y="142681"/>
                      <a:pt x="721223" y="142681"/>
                    </a:cubicBezTo>
                    <a:cubicBezTo>
                      <a:pt x="736134" y="142682"/>
                      <a:pt x="749635" y="148726"/>
                      <a:pt x="759407" y="158498"/>
                    </a:cubicBezTo>
                    <a:close/>
                    <a:moveTo>
                      <a:pt x="1533087" y="1089522"/>
                    </a:moveTo>
                    <a:cubicBezTo>
                      <a:pt x="1545562" y="1106469"/>
                      <a:pt x="1547452" y="1129914"/>
                      <a:pt x="1536027" y="1149144"/>
                    </a:cubicBezTo>
                    <a:cubicBezTo>
                      <a:pt x="1520794" y="1174783"/>
                      <a:pt x="1487660" y="1183220"/>
                      <a:pt x="1462021" y="1167987"/>
                    </a:cubicBezTo>
                    <a:cubicBezTo>
                      <a:pt x="1436381" y="1152754"/>
                      <a:pt x="1427945" y="1119620"/>
                      <a:pt x="1443178" y="1093981"/>
                    </a:cubicBezTo>
                    <a:cubicBezTo>
                      <a:pt x="1458411" y="1068342"/>
                      <a:pt x="1491545" y="1059905"/>
                      <a:pt x="1517184" y="1075137"/>
                    </a:cubicBezTo>
                    <a:cubicBezTo>
                      <a:pt x="1523594" y="1078946"/>
                      <a:pt x="1528929" y="1083873"/>
                      <a:pt x="1533087" y="1089522"/>
                    </a:cubicBezTo>
                    <a:close/>
                    <a:moveTo>
                      <a:pt x="979058" y="413063"/>
                    </a:moveTo>
                    <a:cubicBezTo>
                      <a:pt x="988831" y="422836"/>
                      <a:pt x="994875" y="436335"/>
                      <a:pt x="994874" y="451246"/>
                    </a:cubicBezTo>
                    <a:cubicBezTo>
                      <a:pt x="994875" y="481070"/>
                      <a:pt x="970698" y="505247"/>
                      <a:pt x="940875" y="505247"/>
                    </a:cubicBezTo>
                    <a:cubicBezTo>
                      <a:pt x="911051" y="505246"/>
                      <a:pt x="886874" y="481069"/>
                      <a:pt x="886875" y="451247"/>
                    </a:cubicBezTo>
                    <a:cubicBezTo>
                      <a:pt x="886874" y="421423"/>
                      <a:pt x="911051" y="397246"/>
                      <a:pt x="940874" y="397246"/>
                    </a:cubicBezTo>
                    <a:cubicBezTo>
                      <a:pt x="955786" y="397247"/>
                      <a:pt x="969286" y="403291"/>
                      <a:pt x="979058" y="413063"/>
                    </a:cubicBezTo>
                    <a:close/>
                    <a:moveTo>
                      <a:pt x="1445799" y="964016"/>
                    </a:moveTo>
                    <a:cubicBezTo>
                      <a:pt x="1455571" y="973788"/>
                      <a:pt x="1461616" y="987289"/>
                      <a:pt x="1461616" y="1002200"/>
                    </a:cubicBezTo>
                    <a:cubicBezTo>
                      <a:pt x="1461616" y="1032023"/>
                      <a:pt x="1437439" y="1056200"/>
                      <a:pt x="1407616" y="1056200"/>
                    </a:cubicBezTo>
                    <a:cubicBezTo>
                      <a:pt x="1377793" y="1056200"/>
                      <a:pt x="1353616" y="1032023"/>
                      <a:pt x="1353616" y="1002200"/>
                    </a:cubicBezTo>
                    <a:cubicBezTo>
                      <a:pt x="1353616" y="972377"/>
                      <a:pt x="1377793" y="948200"/>
                      <a:pt x="1407616" y="948200"/>
                    </a:cubicBezTo>
                    <a:cubicBezTo>
                      <a:pt x="1422527" y="948200"/>
                      <a:pt x="1436027" y="954244"/>
                      <a:pt x="1445799" y="964016"/>
                    </a:cubicBezTo>
                    <a:close/>
                    <a:moveTo>
                      <a:pt x="1247872" y="659326"/>
                    </a:moveTo>
                    <a:cubicBezTo>
                      <a:pt x="1257645" y="669099"/>
                      <a:pt x="1263688" y="682598"/>
                      <a:pt x="1263688" y="697510"/>
                    </a:cubicBezTo>
                    <a:cubicBezTo>
                      <a:pt x="1263689" y="727333"/>
                      <a:pt x="1239512" y="751510"/>
                      <a:pt x="1209689" y="751510"/>
                    </a:cubicBezTo>
                    <a:cubicBezTo>
                      <a:pt x="1179865" y="751509"/>
                      <a:pt x="1155688" y="727332"/>
                      <a:pt x="1155688" y="697510"/>
                    </a:cubicBezTo>
                    <a:cubicBezTo>
                      <a:pt x="1155688" y="667686"/>
                      <a:pt x="1179865" y="643509"/>
                      <a:pt x="1209688" y="643509"/>
                    </a:cubicBezTo>
                    <a:cubicBezTo>
                      <a:pt x="1224600" y="643510"/>
                      <a:pt x="1238100" y="649554"/>
                      <a:pt x="1247872" y="659326"/>
                    </a:cubicBezTo>
                    <a:close/>
                    <a:moveTo>
                      <a:pt x="927797" y="267622"/>
                    </a:moveTo>
                    <a:cubicBezTo>
                      <a:pt x="937570" y="277395"/>
                      <a:pt x="943614" y="290894"/>
                      <a:pt x="943614" y="305805"/>
                    </a:cubicBezTo>
                    <a:cubicBezTo>
                      <a:pt x="943614" y="335629"/>
                      <a:pt x="919437" y="359806"/>
                      <a:pt x="889614" y="359806"/>
                    </a:cubicBezTo>
                    <a:cubicBezTo>
                      <a:pt x="859790" y="359805"/>
                      <a:pt x="835613" y="335628"/>
                      <a:pt x="835614" y="305806"/>
                    </a:cubicBezTo>
                    <a:cubicBezTo>
                      <a:pt x="835614" y="275983"/>
                      <a:pt x="859791" y="251805"/>
                      <a:pt x="889614" y="251805"/>
                    </a:cubicBezTo>
                    <a:cubicBezTo>
                      <a:pt x="904525" y="251806"/>
                      <a:pt x="918025" y="257850"/>
                      <a:pt x="927797" y="267622"/>
                    </a:cubicBezTo>
                    <a:close/>
                    <a:moveTo>
                      <a:pt x="1094174" y="469450"/>
                    </a:moveTo>
                    <a:cubicBezTo>
                      <a:pt x="1103947" y="479223"/>
                      <a:pt x="1109991" y="492722"/>
                      <a:pt x="1109991" y="507633"/>
                    </a:cubicBezTo>
                    <a:cubicBezTo>
                      <a:pt x="1109991" y="537457"/>
                      <a:pt x="1085814" y="561634"/>
                      <a:pt x="1055991" y="561634"/>
                    </a:cubicBezTo>
                    <a:cubicBezTo>
                      <a:pt x="1026167" y="561633"/>
                      <a:pt x="1001990" y="537456"/>
                      <a:pt x="1001991" y="507634"/>
                    </a:cubicBezTo>
                    <a:cubicBezTo>
                      <a:pt x="1001991" y="477810"/>
                      <a:pt x="1026168" y="453633"/>
                      <a:pt x="1055990" y="453633"/>
                    </a:cubicBezTo>
                    <a:cubicBezTo>
                      <a:pt x="1070902" y="453633"/>
                      <a:pt x="1084402" y="459678"/>
                      <a:pt x="1094174" y="469450"/>
                    </a:cubicBezTo>
                    <a:close/>
                    <a:moveTo>
                      <a:pt x="1367145" y="792128"/>
                    </a:moveTo>
                    <a:cubicBezTo>
                      <a:pt x="1376918" y="801901"/>
                      <a:pt x="1382961" y="815400"/>
                      <a:pt x="1382961" y="830312"/>
                    </a:cubicBezTo>
                    <a:cubicBezTo>
                      <a:pt x="1382961" y="860135"/>
                      <a:pt x="1358784" y="884312"/>
                      <a:pt x="1328962" y="884312"/>
                    </a:cubicBezTo>
                    <a:cubicBezTo>
                      <a:pt x="1299138" y="884311"/>
                      <a:pt x="1274961" y="860134"/>
                      <a:pt x="1274961" y="830312"/>
                    </a:cubicBezTo>
                    <a:cubicBezTo>
                      <a:pt x="1274961" y="800489"/>
                      <a:pt x="1299138" y="776312"/>
                      <a:pt x="1328961" y="776311"/>
                    </a:cubicBezTo>
                    <a:cubicBezTo>
                      <a:pt x="1343873" y="776312"/>
                      <a:pt x="1357373" y="782356"/>
                      <a:pt x="1367145" y="792128"/>
                    </a:cubicBezTo>
                    <a:close/>
                    <a:moveTo>
                      <a:pt x="1193200" y="557316"/>
                    </a:moveTo>
                    <a:cubicBezTo>
                      <a:pt x="1202972" y="567089"/>
                      <a:pt x="1209016" y="580588"/>
                      <a:pt x="1209016" y="595499"/>
                    </a:cubicBezTo>
                    <a:cubicBezTo>
                      <a:pt x="1209016" y="625323"/>
                      <a:pt x="1184839" y="649500"/>
                      <a:pt x="1155016" y="649500"/>
                    </a:cubicBezTo>
                    <a:cubicBezTo>
                      <a:pt x="1125193" y="649499"/>
                      <a:pt x="1101016" y="625322"/>
                      <a:pt x="1101016" y="595500"/>
                    </a:cubicBezTo>
                    <a:cubicBezTo>
                      <a:pt x="1101016" y="565676"/>
                      <a:pt x="1125193" y="541499"/>
                      <a:pt x="1155016" y="541499"/>
                    </a:cubicBezTo>
                    <a:cubicBezTo>
                      <a:pt x="1169928" y="541500"/>
                      <a:pt x="1183428" y="547544"/>
                      <a:pt x="1193200" y="557316"/>
                    </a:cubicBezTo>
                    <a:close/>
                    <a:moveTo>
                      <a:pt x="882195" y="147826"/>
                    </a:moveTo>
                    <a:cubicBezTo>
                      <a:pt x="891968" y="157599"/>
                      <a:pt x="898012" y="171098"/>
                      <a:pt x="898012" y="186009"/>
                    </a:cubicBezTo>
                    <a:cubicBezTo>
                      <a:pt x="898012" y="215833"/>
                      <a:pt x="873835" y="240010"/>
                      <a:pt x="844012" y="240010"/>
                    </a:cubicBezTo>
                    <a:cubicBezTo>
                      <a:pt x="814189" y="240009"/>
                      <a:pt x="790012" y="215832"/>
                      <a:pt x="790012" y="186010"/>
                    </a:cubicBezTo>
                    <a:cubicBezTo>
                      <a:pt x="790012" y="156186"/>
                      <a:pt x="814189" y="132009"/>
                      <a:pt x="844012" y="132009"/>
                    </a:cubicBezTo>
                    <a:cubicBezTo>
                      <a:pt x="858923" y="132010"/>
                      <a:pt x="872424" y="138054"/>
                      <a:pt x="882195" y="147826"/>
                    </a:cubicBezTo>
                    <a:close/>
                    <a:moveTo>
                      <a:pt x="784846" y="16402"/>
                    </a:moveTo>
                    <a:cubicBezTo>
                      <a:pt x="794619" y="26174"/>
                      <a:pt x="800663" y="39674"/>
                      <a:pt x="800663" y="54585"/>
                    </a:cubicBezTo>
                    <a:cubicBezTo>
                      <a:pt x="800663" y="84408"/>
                      <a:pt x="776486" y="108585"/>
                      <a:pt x="746663" y="108586"/>
                    </a:cubicBezTo>
                    <a:cubicBezTo>
                      <a:pt x="716839" y="108585"/>
                      <a:pt x="692663" y="84408"/>
                      <a:pt x="692663" y="54586"/>
                    </a:cubicBezTo>
                    <a:cubicBezTo>
                      <a:pt x="692663" y="24762"/>
                      <a:pt x="716840" y="585"/>
                      <a:pt x="746663" y="585"/>
                    </a:cubicBezTo>
                    <a:cubicBezTo>
                      <a:pt x="761574" y="585"/>
                      <a:pt x="775074" y="6630"/>
                      <a:pt x="784846" y="16402"/>
                    </a:cubicBezTo>
                    <a:close/>
                    <a:moveTo>
                      <a:pt x="1576977" y="972283"/>
                    </a:moveTo>
                    <a:cubicBezTo>
                      <a:pt x="1589453" y="989230"/>
                      <a:pt x="1591342" y="1012676"/>
                      <a:pt x="1579918" y="1031906"/>
                    </a:cubicBezTo>
                    <a:cubicBezTo>
                      <a:pt x="1564685" y="1057545"/>
                      <a:pt x="1531551" y="1065981"/>
                      <a:pt x="1505911" y="1050749"/>
                    </a:cubicBezTo>
                    <a:cubicBezTo>
                      <a:pt x="1480272" y="1035516"/>
                      <a:pt x="1471836" y="1002382"/>
                      <a:pt x="1487068" y="976742"/>
                    </a:cubicBezTo>
                    <a:cubicBezTo>
                      <a:pt x="1502301" y="951103"/>
                      <a:pt x="1535435" y="942666"/>
                      <a:pt x="1561074" y="957899"/>
                    </a:cubicBezTo>
                    <a:cubicBezTo>
                      <a:pt x="1567484" y="961707"/>
                      <a:pt x="1572819" y="966634"/>
                      <a:pt x="1576977" y="972283"/>
                    </a:cubicBezTo>
                    <a:close/>
                    <a:moveTo>
                      <a:pt x="1473279" y="846118"/>
                    </a:moveTo>
                    <a:cubicBezTo>
                      <a:pt x="1483052" y="855890"/>
                      <a:pt x="1489095" y="869390"/>
                      <a:pt x="1489095" y="884301"/>
                    </a:cubicBezTo>
                    <a:cubicBezTo>
                      <a:pt x="1489096" y="914124"/>
                      <a:pt x="1464919" y="938301"/>
                      <a:pt x="1435096" y="938301"/>
                    </a:cubicBezTo>
                    <a:cubicBezTo>
                      <a:pt x="1405272" y="938301"/>
                      <a:pt x="1381095" y="914124"/>
                      <a:pt x="1381096" y="884301"/>
                    </a:cubicBezTo>
                    <a:cubicBezTo>
                      <a:pt x="1381095" y="854478"/>
                      <a:pt x="1405272" y="830301"/>
                      <a:pt x="1435095" y="830301"/>
                    </a:cubicBezTo>
                    <a:cubicBezTo>
                      <a:pt x="1450007" y="830301"/>
                      <a:pt x="1463507" y="836346"/>
                      <a:pt x="1473279" y="846118"/>
                    </a:cubicBezTo>
                    <a:close/>
                    <a:moveTo>
                      <a:pt x="1050860" y="313258"/>
                    </a:moveTo>
                    <a:cubicBezTo>
                      <a:pt x="1060632" y="323030"/>
                      <a:pt x="1066676" y="336530"/>
                      <a:pt x="1066676" y="351441"/>
                    </a:cubicBezTo>
                    <a:cubicBezTo>
                      <a:pt x="1066676" y="381264"/>
                      <a:pt x="1042499" y="405441"/>
                      <a:pt x="1012676" y="405441"/>
                    </a:cubicBezTo>
                    <a:cubicBezTo>
                      <a:pt x="982853" y="405441"/>
                      <a:pt x="958676" y="381264"/>
                      <a:pt x="958676" y="351441"/>
                    </a:cubicBezTo>
                    <a:cubicBezTo>
                      <a:pt x="958676" y="321618"/>
                      <a:pt x="982853" y="297441"/>
                      <a:pt x="1012676" y="297441"/>
                    </a:cubicBezTo>
                    <a:cubicBezTo>
                      <a:pt x="1027587" y="297441"/>
                      <a:pt x="1041088" y="303486"/>
                      <a:pt x="1050860" y="313258"/>
                    </a:cubicBezTo>
                    <a:close/>
                    <a:moveTo>
                      <a:pt x="1363901" y="674342"/>
                    </a:moveTo>
                    <a:cubicBezTo>
                      <a:pt x="1373674" y="684114"/>
                      <a:pt x="1379718" y="697614"/>
                      <a:pt x="1379717" y="712525"/>
                    </a:cubicBezTo>
                    <a:cubicBezTo>
                      <a:pt x="1379718" y="742348"/>
                      <a:pt x="1355541" y="766525"/>
                      <a:pt x="1325718" y="766526"/>
                    </a:cubicBezTo>
                    <a:cubicBezTo>
                      <a:pt x="1295894" y="766525"/>
                      <a:pt x="1271717" y="742348"/>
                      <a:pt x="1271718" y="712525"/>
                    </a:cubicBezTo>
                    <a:cubicBezTo>
                      <a:pt x="1271717" y="682702"/>
                      <a:pt x="1295894" y="658525"/>
                      <a:pt x="1325717" y="658525"/>
                    </a:cubicBezTo>
                    <a:cubicBezTo>
                      <a:pt x="1340629" y="658525"/>
                      <a:pt x="1354129" y="664570"/>
                      <a:pt x="1363901" y="674342"/>
                    </a:cubicBezTo>
                    <a:close/>
                    <a:moveTo>
                      <a:pt x="1160136" y="374458"/>
                    </a:moveTo>
                    <a:cubicBezTo>
                      <a:pt x="1169909" y="384231"/>
                      <a:pt x="1175952" y="397730"/>
                      <a:pt x="1175952" y="412642"/>
                    </a:cubicBezTo>
                    <a:cubicBezTo>
                      <a:pt x="1175952" y="442465"/>
                      <a:pt x="1151776" y="466642"/>
                      <a:pt x="1121953" y="466642"/>
                    </a:cubicBezTo>
                    <a:cubicBezTo>
                      <a:pt x="1092129" y="466641"/>
                      <a:pt x="1067952" y="442464"/>
                      <a:pt x="1067952" y="412642"/>
                    </a:cubicBezTo>
                    <a:cubicBezTo>
                      <a:pt x="1067952" y="382818"/>
                      <a:pt x="1092129" y="358642"/>
                      <a:pt x="1121952" y="358641"/>
                    </a:cubicBezTo>
                    <a:cubicBezTo>
                      <a:pt x="1136864" y="358642"/>
                      <a:pt x="1150364" y="364686"/>
                      <a:pt x="1160136" y="374458"/>
                    </a:cubicBezTo>
                    <a:close/>
                    <a:moveTo>
                      <a:pt x="1328118" y="559562"/>
                    </a:moveTo>
                    <a:cubicBezTo>
                      <a:pt x="1337891" y="569335"/>
                      <a:pt x="1343934" y="582834"/>
                      <a:pt x="1343934" y="597745"/>
                    </a:cubicBezTo>
                    <a:cubicBezTo>
                      <a:pt x="1343934" y="627569"/>
                      <a:pt x="1319758" y="651746"/>
                      <a:pt x="1289935" y="651746"/>
                    </a:cubicBezTo>
                    <a:cubicBezTo>
                      <a:pt x="1260111" y="651745"/>
                      <a:pt x="1235934" y="627568"/>
                      <a:pt x="1235934" y="597746"/>
                    </a:cubicBezTo>
                    <a:cubicBezTo>
                      <a:pt x="1235934" y="567922"/>
                      <a:pt x="1260111" y="543745"/>
                      <a:pt x="1289934" y="543745"/>
                    </a:cubicBezTo>
                    <a:cubicBezTo>
                      <a:pt x="1304846" y="543745"/>
                      <a:pt x="1318346" y="549790"/>
                      <a:pt x="1328118" y="559562"/>
                    </a:cubicBezTo>
                    <a:close/>
                    <a:moveTo>
                      <a:pt x="1013133" y="167356"/>
                    </a:moveTo>
                    <a:cubicBezTo>
                      <a:pt x="1022906" y="177128"/>
                      <a:pt x="1028950" y="190628"/>
                      <a:pt x="1028950" y="205539"/>
                    </a:cubicBezTo>
                    <a:cubicBezTo>
                      <a:pt x="1028950" y="235362"/>
                      <a:pt x="1004773" y="259539"/>
                      <a:pt x="974950" y="259540"/>
                    </a:cubicBezTo>
                    <a:cubicBezTo>
                      <a:pt x="945126" y="259539"/>
                      <a:pt x="920949" y="235362"/>
                      <a:pt x="920950" y="205539"/>
                    </a:cubicBezTo>
                    <a:cubicBezTo>
                      <a:pt x="920950" y="175716"/>
                      <a:pt x="945127" y="151539"/>
                      <a:pt x="974949" y="151539"/>
                    </a:cubicBezTo>
                    <a:cubicBezTo>
                      <a:pt x="989861" y="151539"/>
                      <a:pt x="1003361" y="157584"/>
                      <a:pt x="1013133" y="167356"/>
                    </a:cubicBezTo>
                    <a:close/>
                    <a:moveTo>
                      <a:pt x="1253566" y="448726"/>
                    </a:moveTo>
                    <a:cubicBezTo>
                      <a:pt x="1263339" y="458498"/>
                      <a:pt x="1269383" y="471998"/>
                      <a:pt x="1269382" y="486909"/>
                    </a:cubicBezTo>
                    <a:cubicBezTo>
                      <a:pt x="1269383" y="516732"/>
                      <a:pt x="1245206" y="540909"/>
                      <a:pt x="1215383" y="540910"/>
                    </a:cubicBezTo>
                    <a:cubicBezTo>
                      <a:pt x="1185559" y="540909"/>
                      <a:pt x="1161382" y="516732"/>
                      <a:pt x="1161383" y="486909"/>
                    </a:cubicBezTo>
                    <a:cubicBezTo>
                      <a:pt x="1161382" y="457086"/>
                      <a:pt x="1185559" y="432909"/>
                      <a:pt x="1215382" y="432909"/>
                    </a:cubicBezTo>
                    <a:cubicBezTo>
                      <a:pt x="1230294" y="432909"/>
                      <a:pt x="1243794" y="438954"/>
                      <a:pt x="1253566" y="448726"/>
                    </a:cubicBezTo>
                    <a:close/>
                    <a:moveTo>
                      <a:pt x="1481171" y="716350"/>
                    </a:moveTo>
                    <a:cubicBezTo>
                      <a:pt x="1490944" y="726123"/>
                      <a:pt x="1496988" y="739622"/>
                      <a:pt x="1496988" y="754533"/>
                    </a:cubicBezTo>
                    <a:cubicBezTo>
                      <a:pt x="1496988" y="784357"/>
                      <a:pt x="1472811" y="808534"/>
                      <a:pt x="1442988" y="808534"/>
                    </a:cubicBezTo>
                    <a:cubicBezTo>
                      <a:pt x="1413165" y="808533"/>
                      <a:pt x="1388988" y="784356"/>
                      <a:pt x="1388988" y="754534"/>
                    </a:cubicBezTo>
                    <a:cubicBezTo>
                      <a:pt x="1388988" y="724710"/>
                      <a:pt x="1413165" y="700533"/>
                      <a:pt x="1442988" y="700533"/>
                    </a:cubicBezTo>
                    <a:cubicBezTo>
                      <a:pt x="1457899" y="700533"/>
                      <a:pt x="1471399" y="706578"/>
                      <a:pt x="1481171" y="716350"/>
                    </a:cubicBezTo>
                    <a:close/>
                    <a:moveTo>
                      <a:pt x="930243" y="19653"/>
                    </a:moveTo>
                    <a:cubicBezTo>
                      <a:pt x="949212" y="42666"/>
                      <a:pt x="945935" y="76700"/>
                      <a:pt x="922922" y="95669"/>
                    </a:cubicBezTo>
                    <a:cubicBezTo>
                      <a:pt x="899909" y="114638"/>
                      <a:pt x="865875" y="111360"/>
                      <a:pt x="846906" y="88348"/>
                    </a:cubicBezTo>
                    <a:cubicBezTo>
                      <a:pt x="827937" y="65335"/>
                      <a:pt x="831215" y="31301"/>
                      <a:pt x="854228" y="12332"/>
                    </a:cubicBezTo>
                    <a:cubicBezTo>
                      <a:pt x="877240" y="-6637"/>
                      <a:pt x="911274" y="-3359"/>
                      <a:pt x="930243" y="19653"/>
                    </a:cubicBezTo>
                    <a:close/>
                    <a:moveTo>
                      <a:pt x="1604991" y="831950"/>
                    </a:moveTo>
                    <a:cubicBezTo>
                      <a:pt x="1617466" y="848897"/>
                      <a:pt x="1619356" y="872342"/>
                      <a:pt x="1607931" y="891572"/>
                    </a:cubicBezTo>
                    <a:cubicBezTo>
                      <a:pt x="1592698" y="917211"/>
                      <a:pt x="1559564" y="925647"/>
                      <a:pt x="1533925" y="910415"/>
                    </a:cubicBezTo>
                    <a:cubicBezTo>
                      <a:pt x="1508285" y="895182"/>
                      <a:pt x="1499849" y="862048"/>
                      <a:pt x="1515082" y="836408"/>
                    </a:cubicBezTo>
                    <a:cubicBezTo>
                      <a:pt x="1530315" y="810769"/>
                      <a:pt x="1563449" y="802333"/>
                      <a:pt x="1589088" y="817565"/>
                    </a:cubicBezTo>
                    <a:cubicBezTo>
                      <a:pt x="1595498" y="821374"/>
                      <a:pt x="1600833" y="826301"/>
                      <a:pt x="1604991" y="831950"/>
                    </a:cubicBezTo>
                    <a:close/>
                    <a:moveTo>
                      <a:pt x="1133075" y="214879"/>
                    </a:moveTo>
                    <a:cubicBezTo>
                      <a:pt x="1142848" y="224652"/>
                      <a:pt x="1148891" y="238152"/>
                      <a:pt x="1148891" y="253063"/>
                    </a:cubicBezTo>
                    <a:cubicBezTo>
                      <a:pt x="1148891" y="282886"/>
                      <a:pt x="1124714" y="307063"/>
                      <a:pt x="1094892" y="307063"/>
                    </a:cubicBezTo>
                    <a:cubicBezTo>
                      <a:pt x="1065068" y="307062"/>
                      <a:pt x="1040891" y="282885"/>
                      <a:pt x="1040891" y="253063"/>
                    </a:cubicBezTo>
                    <a:cubicBezTo>
                      <a:pt x="1040891" y="223240"/>
                      <a:pt x="1065068" y="199063"/>
                      <a:pt x="1094891" y="199063"/>
                    </a:cubicBezTo>
                    <a:cubicBezTo>
                      <a:pt x="1109803" y="199063"/>
                      <a:pt x="1123303" y="205107"/>
                      <a:pt x="1133075" y="214879"/>
                    </a:cubicBezTo>
                    <a:close/>
                    <a:moveTo>
                      <a:pt x="1459277" y="592928"/>
                    </a:moveTo>
                    <a:cubicBezTo>
                      <a:pt x="1469049" y="602699"/>
                      <a:pt x="1475093" y="616200"/>
                      <a:pt x="1475093" y="631111"/>
                    </a:cubicBezTo>
                    <a:cubicBezTo>
                      <a:pt x="1475093" y="660934"/>
                      <a:pt x="1450916" y="685111"/>
                      <a:pt x="1421094" y="685111"/>
                    </a:cubicBezTo>
                    <a:cubicBezTo>
                      <a:pt x="1391270" y="685111"/>
                      <a:pt x="1367093" y="660934"/>
                      <a:pt x="1367093" y="631111"/>
                    </a:cubicBezTo>
                    <a:cubicBezTo>
                      <a:pt x="1367093" y="601288"/>
                      <a:pt x="1391270" y="577111"/>
                      <a:pt x="1421093" y="577111"/>
                    </a:cubicBezTo>
                    <a:cubicBezTo>
                      <a:pt x="1436005" y="577111"/>
                      <a:pt x="1449505" y="583156"/>
                      <a:pt x="1459277" y="592928"/>
                    </a:cubicBezTo>
                    <a:close/>
                    <a:moveTo>
                      <a:pt x="1596495" y="703628"/>
                    </a:moveTo>
                    <a:cubicBezTo>
                      <a:pt x="1608970" y="720575"/>
                      <a:pt x="1610859" y="744021"/>
                      <a:pt x="1599435" y="763250"/>
                    </a:cubicBezTo>
                    <a:cubicBezTo>
                      <a:pt x="1584202" y="788889"/>
                      <a:pt x="1551068" y="797326"/>
                      <a:pt x="1525429" y="782094"/>
                    </a:cubicBezTo>
                    <a:cubicBezTo>
                      <a:pt x="1499789" y="766860"/>
                      <a:pt x="1491353" y="733727"/>
                      <a:pt x="1506586" y="708087"/>
                    </a:cubicBezTo>
                    <a:cubicBezTo>
                      <a:pt x="1521819" y="682448"/>
                      <a:pt x="1554953" y="674011"/>
                      <a:pt x="1580592" y="689244"/>
                    </a:cubicBezTo>
                    <a:cubicBezTo>
                      <a:pt x="1587002" y="693052"/>
                      <a:pt x="1592337" y="697979"/>
                      <a:pt x="1596495" y="703628"/>
                    </a:cubicBezTo>
                    <a:close/>
                    <a:moveTo>
                      <a:pt x="1253289" y="281108"/>
                    </a:moveTo>
                    <a:cubicBezTo>
                      <a:pt x="1263062" y="290881"/>
                      <a:pt x="1269106" y="304380"/>
                      <a:pt x="1269105" y="319291"/>
                    </a:cubicBezTo>
                    <a:cubicBezTo>
                      <a:pt x="1269106" y="349115"/>
                      <a:pt x="1244929" y="373292"/>
                      <a:pt x="1215106" y="373292"/>
                    </a:cubicBezTo>
                    <a:cubicBezTo>
                      <a:pt x="1185282" y="373291"/>
                      <a:pt x="1161105" y="349114"/>
                      <a:pt x="1161106" y="319292"/>
                    </a:cubicBezTo>
                    <a:cubicBezTo>
                      <a:pt x="1161105" y="289468"/>
                      <a:pt x="1185282" y="265291"/>
                      <a:pt x="1215105" y="265291"/>
                    </a:cubicBezTo>
                    <a:cubicBezTo>
                      <a:pt x="1230017" y="265292"/>
                      <a:pt x="1243517" y="271336"/>
                      <a:pt x="1253289" y="281108"/>
                    </a:cubicBezTo>
                    <a:close/>
                    <a:moveTo>
                      <a:pt x="1055486" y="33758"/>
                    </a:moveTo>
                    <a:cubicBezTo>
                      <a:pt x="1074455" y="56770"/>
                      <a:pt x="1071177" y="90804"/>
                      <a:pt x="1048164" y="109773"/>
                    </a:cubicBezTo>
                    <a:cubicBezTo>
                      <a:pt x="1025152" y="128743"/>
                      <a:pt x="991118" y="125465"/>
                      <a:pt x="972149" y="102452"/>
                    </a:cubicBezTo>
                    <a:cubicBezTo>
                      <a:pt x="953179" y="79439"/>
                      <a:pt x="956457" y="45405"/>
                      <a:pt x="979470" y="26436"/>
                    </a:cubicBezTo>
                    <a:cubicBezTo>
                      <a:pt x="1002483" y="7467"/>
                      <a:pt x="1036517" y="10745"/>
                      <a:pt x="1055486" y="33758"/>
                    </a:cubicBezTo>
                    <a:close/>
                    <a:moveTo>
                      <a:pt x="1411560" y="458571"/>
                    </a:moveTo>
                    <a:cubicBezTo>
                      <a:pt x="1421332" y="468344"/>
                      <a:pt x="1427376" y="481843"/>
                      <a:pt x="1427376" y="496754"/>
                    </a:cubicBezTo>
                    <a:cubicBezTo>
                      <a:pt x="1427376" y="526578"/>
                      <a:pt x="1403199" y="550755"/>
                      <a:pt x="1373376" y="550755"/>
                    </a:cubicBezTo>
                    <a:cubicBezTo>
                      <a:pt x="1343553" y="550754"/>
                      <a:pt x="1319376" y="526577"/>
                      <a:pt x="1319376" y="496755"/>
                    </a:cubicBezTo>
                    <a:cubicBezTo>
                      <a:pt x="1319376" y="466931"/>
                      <a:pt x="1343553" y="442754"/>
                      <a:pt x="1373376" y="442754"/>
                    </a:cubicBezTo>
                    <a:cubicBezTo>
                      <a:pt x="1388287" y="442755"/>
                      <a:pt x="1401788" y="448799"/>
                      <a:pt x="1411560" y="458571"/>
                    </a:cubicBezTo>
                    <a:close/>
                    <a:moveTo>
                      <a:pt x="1339417" y="356504"/>
                    </a:moveTo>
                    <a:cubicBezTo>
                      <a:pt x="1349189" y="366277"/>
                      <a:pt x="1355233" y="379776"/>
                      <a:pt x="1355233" y="394688"/>
                    </a:cubicBezTo>
                    <a:cubicBezTo>
                      <a:pt x="1355233" y="424511"/>
                      <a:pt x="1331056" y="448688"/>
                      <a:pt x="1301233" y="448688"/>
                    </a:cubicBezTo>
                    <a:cubicBezTo>
                      <a:pt x="1271410" y="448687"/>
                      <a:pt x="1247233" y="424510"/>
                      <a:pt x="1247233" y="394688"/>
                    </a:cubicBezTo>
                    <a:cubicBezTo>
                      <a:pt x="1247233" y="364865"/>
                      <a:pt x="1271410" y="340688"/>
                      <a:pt x="1301233" y="340687"/>
                    </a:cubicBezTo>
                    <a:cubicBezTo>
                      <a:pt x="1316144" y="340688"/>
                      <a:pt x="1329645" y="346732"/>
                      <a:pt x="1339417" y="356504"/>
                    </a:cubicBezTo>
                    <a:close/>
                    <a:moveTo>
                      <a:pt x="1172151" y="89463"/>
                    </a:moveTo>
                    <a:cubicBezTo>
                      <a:pt x="1191120" y="112475"/>
                      <a:pt x="1187842" y="146509"/>
                      <a:pt x="1164829" y="165478"/>
                    </a:cubicBezTo>
                    <a:cubicBezTo>
                      <a:pt x="1141817" y="184448"/>
                      <a:pt x="1107783" y="181170"/>
                      <a:pt x="1088814" y="158157"/>
                    </a:cubicBezTo>
                    <a:cubicBezTo>
                      <a:pt x="1069844" y="135144"/>
                      <a:pt x="1073122" y="101110"/>
                      <a:pt x="1096135" y="82141"/>
                    </a:cubicBezTo>
                    <a:cubicBezTo>
                      <a:pt x="1119148" y="63172"/>
                      <a:pt x="1153182" y="66450"/>
                      <a:pt x="1172151" y="89463"/>
                    </a:cubicBezTo>
                    <a:close/>
                    <a:moveTo>
                      <a:pt x="1586411" y="576804"/>
                    </a:moveTo>
                    <a:cubicBezTo>
                      <a:pt x="1598886" y="593751"/>
                      <a:pt x="1600775" y="617196"/>
                      <a:pt x="1589351" y="636426"/>
                    </a:cubicBezTo>
                    <a:cubicBezTo>
                      <a:pt x="1574118" y="662065"/>
                      <a:pt x="1540984" y="670502"/>
                      <a:pt x="1515345" y="655269"/>
                    </a:cubicBezTo>
                    <a:cubicBezTo>
                      <a:pt x="1489705" y="640036"/>
                      <a:pt x="1481269" y="606903"/>
                      <a:pt x="1496501" y="581263"/>
                    </a:cubicBezTo>
                    <a:cubicBezTo>
                      <a:pt x="1511734" y="555624"/>
                      <a:pt x="1544868" y="547187"/>
                      <a:pt x="1570507" y="562420"/>
                    </a:cubicBezTo>
                    <a:cubicBezTo>
                      <a:pt x="1576918" y="566228"/>
                      <a:pt x="1582252" y="571155"/>
                      <a:pt x="1586411" y="576804"/>
                    </a:cubicBezTo>
                    <a:close/>
                    <a:moveTo>
                      <a:pt x="1286836" y="157859"/>
                    </a:moveTo>
                    <a:cubicBezTo>
                      <a:pt x="1305805" y="180872"/>
                      <a:pt x="1302527" y="214906"/>
                      <a:pt x="1279514" y="233875"/>
                    </a:cubicBezTo>
                    <a:cubicBezTo>
                      <a:pt x="1256501" y="252844"/>
                      <a:pt x="1222468" y="249566"/>
                      <a:pt x="1203498" y="226554"/>
                    </a:cubicBezTo>
                    <a:cubicBezTo>
                      <a:pt x="1184529" y="203541"/>
                      <a:pt x="1187807" y="169507"/>
                      <a:pt x="1210820" y="150538"/>
                    </a:cubicBezTo>
                    <a:cubicBezTo>
                      <a:pt x="1233832" y="131569"/>
                      <a:pt x="1267866" y="134847"/>
                      <a:pt x="1286836" y="157859"/>
                    </a:cubicBezTo>
                    <a:close/>
                    <a:moveTo>
                      <a:pt x="1530332" y="451663"/>
                    </a:moveTo>
                    <a:cubicBezTo>
                      <a:pt x="1549302" y="474676"/>
                      <a:pt x="1546024" y="508709"/>
                      <a:pt x="1523011" y="527679"/>
                    </a:cubicBezTo>
                    <a:cubicBezTo>
                      <a:pt x="1499998" y="546648"/>
                      <a:pt x="1465964" y="543370"/>
                      <a:pt x="1446995" y="520357"/>
                    </a:cubicBezTo>
                    <a:cubicBezTo>
                      <a:pt x="1428026" y="497345"/>
                      <a:pt x="1431304" y="463311"/>
                      <a:pt x="1454317" y="444341"/>
                    </a:cubicBezTo>
                    <a:cubicBezTo>
                      <a:pt x="1477329" y="425372"/>
                      <a:pt x="1511363" y="428650"/>
                      <a:pt x="1530332" y="451663"/>
                    </a:cubicBezTo>
                    <a:close/>
                    <a:moveTo>
                      <a:pt x="1467442" y="344533"/>
                    </a:moveTo>
                    <a:cubicBezTo>
                      <a:pt x="1486411" y="367546"/>
                      <a:pt x="1483133" y="401579"/>
                      <a:pt x="1460120" y="420549"/>
                    </a:cubicBezTo>
                    <a:cubicBezTo>
                      <a:pt x="1437108" y="439518"/>
                      <a:pt x="1403074" y="436240"/>
                      <a:pt x="1384105" y="413227"/>
                    </a:cubicBezTo>
                    <a:cubicBezTo>
                      <a:pt x="1365135" y="390215"/>
                      <a:pt x="1368413" y="356181"/>
                      <a:pt x="1391426" y="337211"/>
                    </a:cubicBezTo>
                    <a:cubicBezTo>
                      <a:pt x="1414439" y="318242"/>
                      <a:pt x="1448473" y="321520"/>
                      <a:pt x="1467442" y="344533"/>
                    </a:cubicBezTo>
                    <a:close/>
                    <a:moveTo>
                      <a:pt x="1392276" y="243559"/>
                    </a:moveTo>
                    <a:cubicBezTo>
                      <a:pt x="1411245" y="266572"/>
                      <a:pt x="1407967" y="300606"/>
                      <a:pt x="1384955" y="319575"/>
                    </a:cubicBezTo>
                    <a:cubicBezTo>
                      <a:pt x="1361942" y="338544"/>
                      <a:pt x="1327908" y="335266"/>
                      <a:pt x="1308939" y="312254"/>
                    </a:cubicBezTo>
                    <a:cubicBezTo>
                      <a:pt x="1289970" y="289241"/>
                      <a:pt x="1293248" y="255207"/>
                      <a:pt x="1316260" y="236238"/>
                    </a:cubicBezTo>
                    <a:cubicBezTo>
                      <a:pt x="1339273" y="217269"/>
                      <a:pt x="1373307" y="220547"/>
                      <a:pt x="1392276" y="243559"/>
                    </a:cubicBezTo>
                    <a:close/>
                  </a:path>
                </a:pathLst>
              </a:custGeom>
              <a:solidFill>
                <a:srgbClr val="321D16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2917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bg>
      <p:bgPr>
        <a:solidFill>
          <a:schemeClr val="accent2"/>
        </a:solidFill>
        <a:effectLst/>
      </p:bgPr>
    </p:bg>
    <p:spTree>
      <p:nvGrpSpPr>
        <p:cNvPr id="1" name="Shape 3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Google Shape;3092;p22"/>
          <p:cNvSpPr/>
          <p:nvPr/>
        </p:nvSpPr>
        <p:spPr>
          <a:xfrm>
            <a:off x="383700" y="1040250"/>
            <a:ext cx="11424600" cy="4777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457200" dist="38100" dir="618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3" name="Google Shape;3093;p2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383700" y="1040250"/>
            <a:ext cx="11424600" cy="477738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094" name="Google Shape;3094;p22"/>
          <p:cNvSpPr txBox="1">
            <a:spLocks noGrp="1"/>
          </p:cNvSpPr>
          <p:nvPr>
            <p:ph type="title"/>
          </p:nvPr>
        </p:nvSpPr>
        <p:spPr>
          <a:xfrm>
            <a:off x="5978200" y="1355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95" name="Google Shape;3095;p22"/>
          <p:cNvSpPr txBox="1">
            <a:spLocks noGrp="1"/>
          </p:cNvSpPr>
          <p:nvPr>
            <p:ph type="body" idx="1"/>
          </p:nvPr>
        </p:nvSpPr>
        <p:spPr>
          <a:xfrm>
            <a:off x="5978300" y="2741175"/>
            <a:ext cx="5581500" cy="272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7544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3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7" name="Google Shape;3097;p23"/>
          <p:cNvGrpSpPr/>
          <p:nvPr/>
        </p:nvGrpSpPr>
        <p:grpSpPr>
          <a:xfrm>
            <a:off x="-3379748" y="-6078679"/>
            <a:ext cx="18951495" cy="19015358"/>
            <a:chOff x="-3394471" y="-6056173"/>
            <a:chExt cx="18951495" cy="19015358"/>
          </a:xfrm>
        </p:grpSpPr>
        <p:sp>
          <p:nvSpPr>
            <p:cNvPr id="3098" name="Google Shape;3098;p23"/>
            <p:cNvSpPr/>
            <p:nvPr/>
          </p:nvSpPr>
          <p:spPr>
            <a:xfrm rot="2700000">
              <a:off x="-580517" y="-3319363"/>
              <a:ext cx="13323587" cy="13477875"/>
            </a:xfrm>
            <a:custGeom>
              <a:avLst/>
              <a:gdLst/>
              <a:ahLst/>
              <a:cxnLst/>
              <a:rect l="l" t="t" r="r" b="b"/>
              <a:pathLst>
                <a:path w="13316182" h="13470384" extrusionOk="0">
                  <a:moveTo>
                    <a:pt x="13028182" y="4463459"/>
                  </a:moveTo>
                  <a:lnTo>
                    <a:pt x="13316182" y="4751459"/>
                  </a:lnTo>
                  <a:lnTo>
                    <a:pt x="13316182" y="4947217"/>
                  </a:lnTo>
                  <a:lnTo>
                    <a:pt x="13028182" y="5235217"/>
                  </a:lnTo>
                  <a:close/>
                  <a:moveTo>
                    <a:pt x="12376768" y="3812046"/>
                  </a:moveTo>
                  <a:lnTo>
                    <a:pt x="12664769" y="4100046"/>
                  </a:lnTo>
                  <a:lnTo>
                    <a:pt x="12664769" y="5598630"/>
                  </a:lnTo>
                  <a:lnTo>
                    <a:pt x="12376769" y="5886631"/>
                  </a:lnTo>
                  <a:close/>
                  <a:moveTo>
                    <a:pt x="11725359" y="3160636"/>
                  </a:moveTo>
                  <a:lnTo>
                    <a:pt x="12013359" y="3448636"/>
                  </a:lnTo>
                  <a:lnTo>
                    <a:pt x="12013360" y="6250040"/>
                  </a:lnTo>
                  <a:lnTo>
                    <a:pt x="11725360" y="6538039"/>
                  </a:lnTo>
                  <a:close/>
                  <a:moveTo>
                    <a:pt x="11073951" y="2509228"/>
                  </a:moveTo>
                  <a:lnTo>
                    <a:pt x="11361951" y="2797229"/>
                  </a:lnTo>
                  <a:lnTo>
                    <a:pt x="11361952" y="6901448"/>
                  </a:lnTo>
                  <a:lnTo>
                    <a:pt x="11073951" y="7189448"/>
                  </a:lnTo>
                  <a:close/>
                  <a:moveTo>
                    <a:pt x="10422541" y="1857818"/>
                  </a:moveTo>
                  <a:lnTo>
                    <a:pt x="10710541" y="2145819"/>
                  </a:lnTo>
                  <a:lnTo>
                    <a:pt x="10710542" y="7552858"/>
                  </a:lnTo>
                  <a:lnTo>
                    <a:pt x="10422541" y="7840858"/>
                  </a:lnTo>
                  <a:close/>
                  <a:moveTo>
                    <a:pt x="9771133" y="1206410"/>
                  </a:moveTo>
                  <a:lnTo>
                    <a:pt x="10059133" y="1494411"/>
                  </a:lnTo>
                  <a:lnTo>
                    <a:pt x="10059134" y="8204265"/>
                  </a:lnTo>
                  <a:lnTo>
                    <a:pt x="9771133" y="8492266"/>
                  </a:lnTo>
                  <a:close/>
                  <a:moveTo>
                    <a:pt x="9119723" y="555000"/>
                  </a:moveTo>
                  <a:lnTo>
                    <a:pt x="9407723" y="843000"/>
                  </a:lnTo>
                  <a:lnTo>
                    <a:pt x="9407723" y="8855676"/>
                  </a:lnTo>
                  <a:lnTo>
                    <a:pt x="9119723" y="9143676"/>
                  </a:lnTo>
                  <a:close/>
                  <a:moveTo>
                    <a:pt x="8468318" y="96406"/>
                  </a:moveTo>
                  <a:lnTo>
                    <a:pt x="8564723" y="0"/>
                  </a:lnTo>
                  <a:lnTo>
                    <a:pt x="8756317" y="191594"/>
                  </a:lnTo>
                  <a:lnTo>
                    <a:pt x="8756317" y="9507082"/>
                  </a:lnTo>
                  <a:lnTo>
                    <a:pt x="8468318" y="9795082"/>
                  </a:lnTo>
                  <a:close/>
                  <a:moveTo>
                    <a:pt x="7816904" y="747819"/>
                  </a:moveTo>
                  <a:lnTo>
                    <a:pt x="8104906" y="459818"/>
                  </a:lnTo>
                  <a:lnTo>
                    <a:pt x="8104905" y="10158494"/>
                  </a:lnTo>
                  <a:lnTo>
                    <a:pt x="7816904" y="10446495"/>
                  </a:lnTo>
                  <a:close/>
                  <a:moveTo>
                    <a:pt x="7165499" y="1399224"/>
                  </a:moveTo>
                  <a:lnTo>
                    <a:pt x="7453499" y="1111224"/>
                  </a:lnTo>
                  <a:lnTo>
                    <a:pt x="7453498" y="10809901"/>
                  </a:lnTo>
                  <a:lnTo>
                    <a:pt x="7165499" y="11097901"/>
                  </a:lnTo>
                  <a:close/>
                  <a:moveTo>
                    <a:pt x="6514086" y="2050637"/>
                  </a:moveTo>
                  <a:lnTo>
                    <a:pt x="6802086" y="1762637"/>
                  </a:lnTo>
                  <a:lnTo>
                    <a:pt x="6802086" y="11461313"/>
                  </a:lnTo>
                  <a:lnTo>
                    <a:pt x="6514086" y="11749313"/>
                  </a:lnTo>
                  <a:close/>
                  <a:moveTo>
                    <a:pt x="5862680" y="2702043"/>
                  </a:moveTo>
                  <a:lnTo>
                    <a:pt x="6150680" y="2414043"/>
                  </a:lnTo>
                  <a:lnTo>
                    <a:pt x="6150680" y="12112719"/>
                  </a:lnTo>
                  <a:lnTo>
                    <a:pt x="5862680" y="12400719"/>
                  </a:lnTo>
                  <a:close/>
                  <a:moveTo>
                    <a:pt x="5211269" y="3353454"/>
                  </a:moveTo>
                  <a:lnTo>
                    <a:pt x="5499269" y="3065454"/>
                  </a:lnTo>
                  <a:lnTo>
                    <a:pt x="5499268" y="12764131"/>
                  </a:lnTo>
                  <a:lnTo>
                    <a:pt x="5211269" y="13052130"/>
                  </a:lnTo>
                  <a:close/>
                  <a:moveTo>
                    <a:pt x="4559862" y="4004861"/>
                  </a:moveTo>
                  <a:lnTo>
                    <a:pt x="4847863" y="3716860"/>
                  </a:lnTo>
                  <a:lnTo>
                    <a:pt x="4847862" y="13415537"/>
                  </a:lnTo>
                  <a:lnTo>
                    <a:pt x="4793015" y="13470384"/>
                  </a:lnTo>
                  <a:lnTo>
                    <a:pt x="4559862" y="13237231"/>
                  </a:lnTo>
                  <a:close/>
                  <a:moveTo>
                    <a:pt x="3908450" y="4656273"/>
                  </a:moveTo>
                  <a:lnTo>
                    <a:pt x="4196450" y="4368273"/>
                  </a:lnTo>
                  <a:lnTo>
                    <a:pt x="4196450" y="12873819"/>
                  </a:lnTo>
                  <a:lnTo>
                    <a:pt x="3908450" y="12585818"/>
                  </a:lnTo>
                  <a:close/>
                  <a:moveTo>
                    <a:pt x="3257044" y="5307679"/>
                  </a:moveTo>
                  <a:lnTo>
                    <a:pt x="3545044" y="5019679"/>
                  </a:lnTo>
                  <a:lnTo>
                    <a:pt x="3545044" y="12222413"/>
                  </a:lnTo>
                  <a:lnTo>
                    <a:pt x="3257044" y="11934413"/>
                  </a:lnTo>
                  <a:close/>
                  <a:moveTo>
                    <a:pt x="2605635" y="5959088"/>
                  </a:moveTo>
                  <a:lnTo>
                    <a:pt x="2893635" y="5671088"/>
                  </a:lnTo>
                  <a:lnTo>
                    <a:pt x="2893635" y="11571004"/>
                  </a:lnTo>
                  <a:lnTo>
                    <a:pt x="2605635" y="11283004"/>
                  </a:lnTo>
                  <a:close/>
                  <a:moveTo>
                    <a:pt x="1954225" y="6610498"/>
                  </a:moveTo>
                  <a:lnTo>
                    <a:pt x="2242225" y="6322498"/>
                  </a:lnTo>
                  <a:lnTo>
                    <a:pt x="2242226" y="10919594"/>
                  </a:lnTo>
                  <a:lnTo>
                    <a:pt x="1954225" y="10631594"/>
                  </a:lnTo>
                  <a:close/>
                  <a:moveTo>
                    <a:pt x="1302816" y="7261907"/>
                  </a:moveTo>
                  <a:lnTo>
                    <a:pt x="1590816" y="6973907"/>
                  </a:lnTo>
                  <a:lnTo>
                    <a:pt x="1590816" y="10268184"/>
                  </a:lnTo>
                  <a:lnTo>
                    <a:pt x="1302816" y="9980184"/>
                  </a:lnTo>
                  <a:close/>
                  <a:moveTo>
                    <a:pt x="651407" y="7913316"/>
                  </a:moveTo>
                  <a:lnTo>
                    <a:pt x="939407" y="7625317"/>
                  </a:lnTo>
                  <a:lnTo>
                    <a:pt x="939407" y="9616775"/>
                  </a:lnTo>
                  <a:lnTo>
                    <a:pt x="651407" y="9328776"/>
                  </a:lnTo>
                  <a:close/>
                  <a:moveTo>
                    <a:pt x="0" y="8564724"/>
                  </a:moveTo>
                  <a:lnTo>
                    <a:pt x="288000" y="8276724"/>
                  </a:lnTo>
                  <a:lnTo>
                    <a:pt x="288000" y="8965368"/>
                  </a:lnTo>
                  <a:lnTo>
                    <a:pt x="0" y="867736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9" name="Google Shape;3099;p23"/>
            <p:cNvSpPr/>
            <p:nvPr/>
          </p:nvSpPr>
          <p:spPr>
            <a:xfrm rot="8100000">
              <a:off x="-558254" y="-3093093"/>
              <a:ext cx="13190087" cy="13342900"/>
            </a:xfrm>
            <a:custGeom>
              <a:avLst/>
              <a:gdLst/>
              <a:ahLst/>
              <a:cxnLst/>
              <a:rect l="l" t="t" r="r" b="b"/>
              <a:pathLst>
                <a:path w="13182756" h="13335484" extrusionOk="0">
                  <a:moveTo>
                    <a:pt x="13028183" y="8775619"/>
                  </a:moveTo>
                  <a:lnTo>
                    <a:pt x="13028183" y="8466472"/>
                  </a:lnTo>
                  <a:lnTo>
                    <a:pt x="13182756" y="8621046"/>
                  </a:lnTo>
                  <a:close/>
                  <a:moveTo>
                    <a:pt x="12376769" y="9427032"/>
                  </a:moveTo>
                  <a:lnTo>
                    <a:pt x="12376769" y="7815059"/>
                  </a:lnTo>
                  <a:lnTo>
                    <a:pt x="12664769" y="8103059"/>
                  </a:lnTo>
                  <a:lnTo>
                    <a:pt x="12664769" y="9139032"/>
                  </a:lnTo>
                  <a:close/>
                  <a:moveTo>
                    <a:pt x="11725360" y="10078441"/>
                  </a:moveTo>
                  <a:lnTo>
                    <a:pt x="11725360" y="7163650"/>
                  </a:lnTo>
                  <a:lnTo>
                    <a:pt x="12013360" y="7451650"/>
                  </a:lnTo>
                  <a:lnTo>
                    <a:pt x="12013361" y="9790441"/>
                  </a:lnTo>
                  <a:close/>
                  <a:moveTo>
                    <a:pt x="11073952" y="10729850"/>
                  </a:moveTo>
                  <a:lnTo>
                    <a:pt x="11073952" y="6512241"/>
                  </a:lnTo>
                  <a:lnTo>
                    <a:pt x="11361953" y="6800242"/>
                  </a:lnTo>
                  <a:lnTo>
                    <a:pt x="11361953" y="10441849"/>
                  </a:lnTo>
                  <a:close/>
                  <a:moveTo>
                    <a:pt x="10422542" y="11381259"/>
                  </a:moveTo>
                  <a:lnTo>
                    <a:pt x="10422542" y="5860832"/>
                  </a:lnTo>
                  <a:lnTo>
                    <a:pt x="10710542" y="6148832"/>
                  </a:lnTo>
                  <a:lnTo>
                    <a:pt x="10710542" y="11093259"/>
                  </a:lnTo>
                  <a:close/>
                  <a:moveTo>
                    <a:pt x="9771134" y="12032667"/>
                  </a:moveTo>
                  <a:lnTo>
                    <a:pt x="9771134" y="5209424"/>
                  </a:lnTo>
                  <a:lnTo>
                    <a:pt x="10059135" y="5497424"/>
                  </a:lnTo>
                  <a:lnTo>
                    <a:pt x="10059135" y="11744666"/>
                  </a:lnTo>
                  <a:close/>
                  <a:moveTo>
                    <a:pt x="9119724" y="12684077"/>
                  </a:moveTo>
                  <a:lnTo>
                    <a:pt x="9119724" y="4558014"/>
                  </a:lnTo>
                  <a:lnTo>
                    <a:pt x="9407724" y="4846013"/>
                  </a:lnTo>
                  <a:lnTo>
                    <a:pt x="9407724" y="12396077"/>
                  </a:lnTo>
                  <a:close/>
                  <a:moveTo>
                    <a:pt x="8468318" y="13335484"/>
                  </a:moveTo>
                  <a:lnTo>
                    <a:pt x="8468318" y="3906608"/>
                  </a:lnTo>
                  <a:lnTo>
                    <a:pt x="8756318" y="4194608"/>
                  </a:lnTo>
                  <a:lnTo>
                    <a:pt x="8756318" y="13047483"/>
                  </a:lnTo>
                  <a:close/>
                  <a:moveTo>
                    <a:pt x="288000" y="5424965"/>
                  </a:moveTo>
                  <a:lnTo>
                    <a:pt x="0" y="5136966"/>
                  </a:lnTo>
                  <a:lnTo>
                    <a:pt x="0" y="4561710"/>
                  </a:lnTo>
                  <a:lnTo>
                    <a:pt x="288000" y="4273710"/>
                  </a:lnTo>
                  <a:close/>
                  <a:moveTo>
                    <a:pt x="939408" y="6076373"/>
                  </a:moveTo>
                  <a:lnTo>
                    <a:pt x="651408" y="5788374"/>
                  </a:lnTo>
                  <a:lnTo>
                    <a:pt x="651408" y="3910302"/>
                  </a:lnTo>
                  <a:lnTo>
                    <a:pt x="939408" y="3622303"/>
                  </a:lnTo>
                  <a:close/>
                  <a:moveTo>
                    <a:pt x="1590816" y="6727782"/>
                  </a:moveTo>
                  <a:lnTo>
                    <a:pt x="1302817" y="6439782"/>
                  </a:lnTo>
                  <a:lnTo>
                    <a:pt x="1302817" y="3258894"/>
                  </a:lnTo>
                  <a:lnTo>
                    <a:pt x="1590816" y="2970894"/>
                  </a:lnTo>
                  <a:close/>
                  <a:moveTo>
                    <a:pt x="2242226" y="7379192"/>
                  </a:moveTo>
                  <a:lnTo>
                    <a:pt x="1954225" y="7091191"/>
                  </a:lnTo>
                  <a:lnTo>
                    <a:pt x="1954225" y="2607485"/>
                  </a:lnTo>
                  <a:lnTo>
                    <a:pt x="2242226" y="2319484"/>
                  </a:lnTo>
                  <a:close/>
                  <a:moveTo>
                    <a:pt x="2893636" y="8030601"/>
                  </a:moveTo>
                  <a:lnTo>
                    <a:pt x="2605636" y="7742601"/>
                  </a:lnTo>
                  <a:lnTo>
                    <a:pt x="2605636" y="1956074"/>
                  </a:lnTo>
                  <a:lnTo>
                    <a:pt x="2893635" y="1668075"/>
                  </a:lnTo>
                  <a:close/>
                  <a:moveTo>
                    <a:pt x="3545045" y="8682011"/>
                  </a:moveTo>
                  <a:lnTo>
                    <a:pt x="3257045" y="8394011"/>
                  </a:lnTo>
                  <a:lnTo>
                    <a:pt x="3257045" y="1304666"/>
                  </a:lnTo>
                  <a:lnTo>
                    <a:pt x="3545045" y="1016666"/>
                  </a:lnTo>
                  <a:close/>
                  <a:moveTo>
                    <a:pt x="4196451" y="9333417"/>
                  </a:moveTo>
                  <a:lnTo>
                    <a:pt x="3908451" y="9045417"/>
                  </a:lnTo>
                  <a:lnTo>
                    <a:pt x="3908451" y="653259"/>
                  </a:lnTo>
                  <a:lnTo>
                    <a:pt x="4196451" y="365259"/>
                  </a:lnTo>
                  <a:close/>
                  <a:moveTo>
                    <a:pt x="4847864" y="9984829"/>
                  </a:moveTo>
                  <a:lnTo>
                    <a:pt x="4559863" y="9696829"/>
                  </a:lnTo>
                  <a:lnTo>
                    <a:pt x="4559863" y="1847"/>
                  </a:lnTo>
                  <a:lnTo>
                    <a:pt x="4561710" y="0"/>
                  </a:lnTo>
                  <a:lnTo>
                    <a:pt x="4847864" y="286154"/>
                  </a:lnTo>
                  <a:close/>
                  <a:moveTo>
                    <a:pt x="5499269" y="10636235"/>
                  </a:moveTo>
                  <a:lnTo>
                    <a:pt x="5211270" y="10348236"/>
                  </a:lnTo>
                  <a:lnTo>
                    <a:pt x="5211270" y="649559"/>
                  </a:lnTo>
                  <a:lnTo>
                    <a:pt x="5499270" y="937559"/>
                  </a:lnTo>
                  <a:close/>
                  <a:moveTo>
                    <a:pt x="6150681" y="11287647"/>
                  </a:moveTo>
                  <a:lnTo>
                    <a:pt x="5862681" y="10999647"/>
                  </a:lnTo>
                  <a:lnTo>
                    <a:pt x="5862681" y="1300970"/>
                  </a:lnTo>
                  <a:lnTo>
                    <a:pt x="6150681" y="1588971"/>
                  </a:lnTo>
                  <a:close/>
                  <a:moveTo>
                    <a:pt x="6802087" y="11939053"/>
                  </a:moveTo>
                  <a:lnTo>
                    <a:pt x="6514087" y="11651053"/>
                  </a:lnTo>
                  <a:lnTo>
                    <a:pt x="6514087" y="1952377"/>
                  </a:lnTo>
                  <a:lnTo>
                    <a:pt x="6802087" y="2240376"/>
                  </a:lnTo>
                  <a:close/>
                  <a:moveTo>
                    <a:pt x="7453499" y="12590465"/>
                  </a:moveTo>
                  <a:lnTo>
                    <a:pt x="7165499" y="12302465"/>
                  </a:lnTo>
                  <a:lnTo>
                    <a:pt x="7165500" y="2603790"/>
                  </a:lnTo>
                  <a:lnTo>
                    <a:pt x="7453500" y="2891789"/>
                  </a:lnTo>
                  <a:close/>
                  <a:moveTo>
                    <a:pt x="8104906" y="13241872"/>
                  </a:moveTo>
                  <a:lnTo>
                    <a:pt x="7816905" y="12953871"/>
                  </a:lnTo>
                  <a:lnTo>
                    <a:pt x="7816905" y="3255194"/>
                  </a:lnTo>
                  <a:lnTo>
                    <a:pt x="8104906" y="354319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0" name="Google Shape;3100;p23"/>
          <p:cNvGrpSpPr/>
          <p:nvPr/>
        </p:nvGrpSpPr>
        <p:grpSpPr>
          <a:xfrm>
            <a:off x="-3379748" y="-6084104"/>
            <a:ext cx="18951495" cy="19015358"/>
            <a:chOff x="-3394471" y="-6056173"/>
            <a:chExt cx="18951495" cy="19015358"/>
          </a:xfrm>
        </p:grpSpPr>
        <p:sp>
          <p:nvSpPr>
            <p:cNvPr id="3101" name="Google Shape;3101;p23"/>
            <p:cNvSpPr/>
            <p:nvPr/>
          </p:nvSpPr>
          <p:spPr>
            <a:xfrm rot="2700000">
              <a:off x="-580517" y="-3319363"/>
              <a:ext cx="13323587" cy="13477875"/>
            </a:xfrm>
            <a:custGeom>
              <a:avLst/>
              <a:gdLst/>
              <a:ahLst/>
              <a:cxnLst/>
              <a:rect l="l" t="t" r="r" b="b"/>
              <a:pathLst>
                <a:path w="13316182" h="13470384" extrusionOk="0">
                  <a:moveTo>
                    <a:pt x="13028182" y="4463459"/>
                  </a:moveTo>
                  <a:lnTo>
                    <a:pt x="13316182" y="4751459"/>
                  </a:lnTo>
                  <a:lnTo>
                    <a:pt x="13316182" y="4947217"/>
                  </a:lnTo>
                  <a:lnTo>
                    <a:pt x="13028182" y="5235217"/>
                  </a:lnTo>
                  <a:close/>
                  <a:moveTo>
                    <a:pt x="12376768" y="3812046"/>
                  </a:moveTo>
                  <a:lnTo>
                    <a:pt x="12664769" y="4100046"/>
                  </a:lnTo>
                  <a:lnTo>
                    <a:pt x="12664769" y="5598630"/>
                  </a:lnTo>
                  <a:lnTo>
                    <a:pt x="12376769" y="5886631"/>
                  </a:lnTo>
                  <a:close/>
                  <a:moveTo>
                    <a:pt x="11725359" y="3160636"/>
                  </a:moveTo>
                  <a:lnTo>
                    <a:pt x="12013359" y="3448636"/>
                  </a:lnTo>
                  <a:lnTo>
                    <a:pt x="12013360" y="6250040"/>
                  </a:lnTo>
                  <a:lnTo>
                    <a:pt x="11725360" y="6538039"/>
                  </a:lnTo>
                  <a:close/>
                  <a:moveTo>
                    <a:pt x="11073951" y="2509228"/>
                  </a:moveTo>
                  <a:lnTo>
                    <a:pt x="11361951" y="2797229"/>
                  </a:lnTo>
                  <a:lnTo>
                    <a:pt x="11361952" y="6901448"/>
                  </a:lnTo>
                  <a:lnTo>
                    <a:pt x="11073951" y="7189448"/>
                  </a:lnTo>
                  <a:close/>
                  <a:moveTo>
                    <a:pt x="10422541" y="1857818"/>
                  </a:moveTo>
                  <a:lnTo>
                    <a:pt x="10710541" y="2145819"/>
                  </a:lnTo>
                  <a:lnTo>
                    <a:pt x="10710542" y="7552858"/>
                  </a:lnTo>
                  <a:lnTo>
                    <a:pt x="10422541" y="7840858"/>
                  </a:lnTo>
                  <a:close/>
                  <a:moveTo>
                    <a:pt x="9771133" y="1206410"/>
                  </a:moveTo>
                  <a:lnTo>
                    <a:pt x="10059133" y="1494411"/>
                  </a:lnTo>
                  <a:lnTo>
                    <a:pt x="10059134" y="8204265"/>
                  </a:lnTo>
                  <a:lnTo>
                    <a:pt x="9771133" y="8492266"/>
                  </a:lnTo>
                  <a:close/>
                  <a:moveTo>
                    <a:pt x="9119723" y="555000"/>
                  </a:moveTo>
                  <a:lnTo>
                    <a:pt x="9407723" y="843000"/>
                  </a:lnTo>
                  <a:lnTo>
                    <a:pt x="9407723" y="8855676"/>
                  </a:lnTo>
                  <a:lnTo>
                    <a:pt x="9119723" y="9143676"/>
                  </a:lnTo>
                  <a:close/>
                  <a:moveTo>
                    <a:pt x="8468318" y="96406"/>
                  </a:moveTo>
                  <a:lnTo>
                    <a:pt x="8564723" y="0"/>
                  </a:lnTo>
                  <a:lnTo>
                    <a:pt x="8756317" y="191594"/>
                  </a:lnTo>
                  <a:lnTo>
                    <a:pt x="8756317" y="9507082"/>
                  </a:lnTo>
                  <a:lnTo>
                    <a:pt x="8468318" y="9795082"/>
                  </a:lnTo>
                  <a:close/>
                  <a:moveTo>
                    <a:pt x="7816904" y="747819"/>
                  </a:moveTo>
                  <a:lnTo>
                    <a:pt x="8104906" y="459818"/>
                  </a:lnTo>
                  <a:lnTo>
                    <a:pt x="8104905" y="10158494"/>
                  </a:lnTo>
                  <a:lnTo>
                    <a:pt x="7816904" y="10446495"/>
                  </a:lnTo>
                  <a:close/>
                  <a:moveTo>
                    <a:pt x="7165499" y="1399224"/>
                  </a:moveTo>
                  <a:lnTo>
                    <a:pt x="7453499" y="1111224"/>
                  </a:lnTo>
                  <a:lnTo>
                    <a:pt x="7453498" y="10809901"/>
                  </a:lnTo>
                  <a:lnTo>
                    <a:pt x="7165499" y="11097901"/>
                  </a:lnTo>
                  <a:close/>
                  <a:moveTo>
                    <a:pt x="6514086" y="2050637"/>
                  </a:moveTo>
                  <a:lnTo>
                    <a:pt x="6802086" y="1762637"/>
                  </a:lnTo>
                  <a:lnTo>
                    <a:pt x="6802086" y="11461313"/>
                  </a:lnTo>
                  <a:lnTo>
                    <a:pt x="6514086" y="11749313"/>
                  </a:lnTo>
                  <a:close/>
                  <a:moveTo>
                    <a:pt x="5862680" y="2702043"/>
                  </a:moveTo>
                  <a:lnTo>
                    <a:pt x="6150680" y="2414043"/>
                  </a:lnTo>
                  <a:lnTo>
                    <a:pt x="6150680" y="12112719"/>
                  </a:lnTo>
                  <a:lnTo>
                    <a:pt x="5862680" y="12400719"/>
                  </a:lnTo>
                  <a:close/>
                  <a:moveTo>
                    <a:pt x="5211269" y="3353454"/>
                  </a:moveTo>
                  <a:lnTo>
                    <a:pt x="5499269" y="3065454"/>
                  </a:lnTo>
                  <a:lnTo>
                    <a:pt x="5499268" y="12764131"/>
                  </a:lnTo>
                  <a:lnTo>
                    <a:pt x="5211269" y="13052130"/>
                  </a:lnTo>
                  <a:close/>
                  <a:moveTo>
                    <a:pt x="4559862" y="4004861"/>
                  </a:moveTo>
                  <a:lnTo>
                    <a:pt x="4847863" y="3716860"/>
                  </a:lnTo>
                  <a:lnTo>
                    <a:pt x="4847862" y="13415537"/>
                  </a:lnTo>
                  <a:lnTo>
                    <a:pt x="4793015" y="13470384"/>
                  </a:lnTo>
                  <a:lnTo>
                    <a:pt x="4559862" y="13237231"/>
                  </a:lnTo>
                  <a:close/>
                  <a:moveTo>
                    <a:pt x="3908450" y="4656273"/>
                  </a:moveTo>
                  <a:lnTo>
                    <a:pt x="4196450" y="4368273"/>
                  </a:lnTo>
                  <a:lnTo>
                    <a:pt x="4196450" y="12873819"/>
                  </a:lnTo>
                  <a:lnTo>
                    <a:pt x="3908450" y="12585818"/>
                  </a:lnTo>
                  <a:close/>
                  <a:moveTo>
                    <a:pt x="3257044" y="5307679"/>
                  </a:moveTo>
                  <a:lnTo>
                    <a:pt x="3545044" y="5019679"/>
                  </a:lnTo>
                  <a:lnTo>
                    <a:pt x="3545044" y="12222413"/>
                  </a:lnTo>
                  <a:lnTo>
                    <a:pt x="3257044" y="11934413"/>
                  </a:lnTo>
                  <a:close/>
                  <a:moveTo>
                    <a:pt x="2605635" y="5959088"/>
                  </a:moveTo>
                  <a:lnTo>
                    <a:pt x="2893635" y="5671088"/>
                  </a:lnTo>
                  <a:lnTo>
                    <a:pt x="2893635" y="11571004"/>
                  </a:lnTo>
                  <a:lnTo>
                    <a:pt x="2605635" y="11283004"/>
                  </a:lnTo>
                  <a:close/>
                  <a:moveTo>
                    <a:pt x="1954225" y="6610498"/>
                  </a:moveTo>
                  <a:lnTo>
                    <a:pt x="2242225" y="6322498"/>
                  </a:lnTo>
                  <a:lnTo>
                    <a:pt x="2242226" y="10919594"/>
                  </a:lnTo>
                  <a:lnTo>
                    <a:pt x="1954225" y="10631594"/>
                  </a:lnTo>
                  <a:close/>
                  <a:moveTo>
                    <a:pt x="1302816" y="7261907"/>
                  </a:moveTo>
                  <a:lnTo>
                    <a:pt x="1590816" y="6973907"/>
                  </a:lnTo>
                  <a:lnTo>
                    <a:pt x="1590816" y="10268184"/>
                  </a:lnTo>
                  <a:lnTo>
                    <a:pt x="1302816" y="9980184"/>
                  </a:lnTo>
                  <a:close/>
                  <a:moveTo>
                    <a:pt x="651407" y="7913316"/>
                  </a:moveTo>
                  <a:lnTo>
                    <a:pt x="939407" y="7625317"/>
                  </a:lnTo>
                  <a:lnTo>
                    <a:pt x="939407" y="9616775"/>
                  </a:lnTo>
                  <a:lnTo>
                    <a:pt x="651407" y="9328776"/>
                  </a:lnTo>
                  <a:close/>
                  <a:moveTo>
                    <a:pt x="0" y="8564724"/>
                  </a:moveTo>
                  <a:lnTo>
                    <a:pt x="288000" y="8276724"/>
                  </a:lnTo>
                  <a:lnTo>
                    <a:pt x="288000" y="8965368"/>
                  </a:lnTo>
                  <a:lnTo>
                    <a:pt x="0" y="8677368"/>
                  </a:lnTo>
                  <a:close/>
                </a:path>
              </a:pathLst>
            </a:custGeom>
            <a:solidFill>
              <a:srgbClr val="000000">
                <a:alpha val="95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2" name="Google Shape;3102;p23"/>
            <p:cNvSpPr/>
            <p:nvPr/>
          </p:nvSpPr>
          <p:spPr>
            <a:xfrm rot="8100000">
              <a:off x="-558254" y="-3093093"/>
              <a:ext cx="13190087" cy="13342900"/>
            </a:xfrm>
            <a:custGeom>
              <a:avLst/>
              <a:gdLst/>
              <a:ahLst/>
              <a:cxnLst/>
              <a:rect l="l" t="t" r="r" b="b"/>
              <a:pathLst>
                <a:path w="13182756" h="13335484" extrusionOk="0">
                  <a:moveTo>
                    <a:pt x="13028183" y="8775619"/>
                  </a:moveTo>
                  <a:lnTo>
                    <a:pt x="13028183" y="8466472"/>
                  </a:lnTo>
                  <a:lnTo>
                    <a:pt x="13182756" y="8621046"/>
                  </a:lnTo>
                  <a:close/>
                  <a:moveTo>
                    <a:pt x="12376769" y="9427032"/>
                  </a:moveTo>
                  <a:lnTo>
                    <a:pt x="12376769" y="7815059"/>
                  </a:lnTo>
                  <a:lnTo>
                    <a:pt x="12664769" y="8103059"/>
                  </a:lnTo>
                  <a:lnTo>
                    <a:pt x="12664769" y="9139032"/>
                  </a:lnTo>
                  <a:close/>
                  <a:moveTo>
                    <a:pt x="11725360" y="10078441"/>
                  </a:moveTo>
                  <a:lnTo>
                    <a:pt x="11725360" y="7163650"/>
                  </a:lnTo>
                  <a:lnTo>
                    <a:pt x="12013360" y="7451650"/>
                  </a:lnTo>
                  <a:lnTo>
                    <a:pt x="12013361" y="9790441"/>
                  </a:lnTo>
                  <a:close/>
                  <a:moveTo>
                    <a:pt x="11073952" y="10729850"/>
                  </a:moveTo>
                  <a:lnTo>
                    <a:pt x="11073952" y="6512241"/>
                  </a:lnTo>
                  <a:lnTo>
                    <a:pt x="11361953" y="6800242"/>
                  </a:lnTo>
                  <a:lnTo>
                    <a:pt x="11361953" y="10441849"/>
                  </a:lnTo>
                  <a:close/>
                  <a:moveTo>
                    <a:pt x="10422542" y="11381259"/>
                  </a:moveTo>
                  <a:lnTo>
                    <a:pt x="10422542" y="5860832"/>
                  </a:lnTo>
                  <a:lnTo>
                    <a:pt x="10710542" y="6148832"/>
                  </a:lnTo>
                  <a:lnTo>
                    <a:pt x="10710542" y="11093259"/>
                  </a:lnTo>
                  <a:close/>
                  <a:moveTo>
                    <a:pt x="9771134" y="12032667"/>
                  </a:moveTo>
                  <a:lnTo>
                    <a:pt x="9771134" y="5209424"/>
                  </a:lnTo>
                  <a:lnTo>
                    <a:pt x="10059135" y="5497424"/>
                  </a:lnTo>
                  <a:lnTo>
                    <a:pt x="10059135" y="11744666"/>
                  </a:lnTo>
                  <a:close/>
                  <a:moveTo>
                    <a:pt x="9119724" y="12684077"/>
                  </a:moveTo>
                  <a:lnTo>
                    <a:pt x="9119724" y="4558014"/>
                  </a:lnTo>
                  <a:lnTo>
                    <a:pt x="9407724" y="4846013"/>
                  </a:lnTo>
                  <a:lnTo>
                    <a:pt x="9407724" y="12396077"/>
                  </a:lnTo>
                  <a:close/>
                  <a:moveTo>
                    <a:pt x="8468318" y="13335484"/>
                  </a:moveTo>
                  <a:lnTo>
                    <a:pt x="8468318" y="3906608"/>
                  </a:lnTo>
                  <a:lnTo>
                    <a:pt x="8756318" y="4194608"/>
                  </a:lnTo>
                  <a:lnTo>
                    <a:pt x="8756318" y="13047483"/>
                  </a:lnTo>
                  <a:close/>
                  <a:moveTo>
                    <a:pt x="288000" y="5424965"/>
                  </a:moveTo>
                  <a:lnTo>
                    <a:pt x="0" y="5136966"/>
                  </a:lnTo>
                  <a:lnTo>
                    <a:pt x="0" y="4561710"/>
                  </a:lnTo>
                  <a:lnTo>
                    <a:pt x="288000" y="4273710"/>
                  </a:lnTo>
                  <a:close/>
                  <a:moveTo>
                    <a:pt x="939408" y="6076373"/>
                  </a:moveTo>
                  <a:lnTo>
                    <a:pt x="651408" y="5788374"/>
                  </a:lnTo>
                  <a:lnTo>
                    <a:pt x="651408" y="3910302"/>
                  </a:lnTo>
                  <a:lnTo>
                    <a:pt x="939408" y="3622303"/>
                  </a:lnTo>
                  <a:close/>
                  <a:moveTo>
                    <a:pt x="1590816" y="6727782"/>
                  </a:moveTo>
                  <a:lnTo>
                    <a:pt x="1302817" y="6439782"/>
                  </a:lnTo>
                  <a:lnTo>
                    <a:pt x="1302817" y="3258894"/>
                  </a:lnTo>
                  <a:lnTo>
                    <a:pt x="1590816" y="2970894"/>
                  </a:lnTo>
                  <a:close/>
                  <a:moveTo>
                    <a:pt x="2242226" y="7379192"/>
                  </a:moveTo>
                  <a:lnTo>
                    <a:pt x="1954225" y="7091191"/>
                  </a:lnTo>
                  <a:lnTo>
                    <a:pt x="1954225" y="2607485"/>
                  </a:lnTo>
                  <a:lnTo>
                    <a:pt x="2242226" y="2319484"/>
                  </a:lnTo>
                  <a:close/>
                  <a:moveTo>
                    <a:pt x="2893636" y="8030601"/>
                  </a:moveTo>
                  <a:lnTo>
                    <a:pt x="2605636" y="7742601"/>
                  </a:lnTo>
                  <a:lnTo>
                    <a:pt x="2605636" y="1956074"/>
                  </a:lnTo>
                  <a:lnTo>
                    <a:pt x="2893635" y="1668075"/>
                  </a:lnTo>
                  <a:close/>
                  <a:moveTo>
                    <a:pt x="3545045" y="8682011"/>
                  </a:moveTo>
                  <a:lnTo>
                    <a:pt x="3257045" y="8394011"/>
                  </a:lnTo>
                  <a:lnTo>
                    <a:pt x="3257045" y="1304666"/>
                  </a:lnTo>
                  <a:lnTo>
                    <a:pt x="3545045" y="1016666"/>
                  </a:lnTo>
                  <a:close/>
                  <a:moveTo>
                    <a:pt x="4196451" y="9333417"/>
                  </a:moveTo>
                  <a:lnTo>
                    <a:pt x="3908451" y="9045417"/>
                  </a:lnTo>
                  <a:lnTo>
                    <a:pt x="3908451" y="653259"/>
                  </a:lnTo>
                  <a:lnTo>
                    <a:pt x="4196451" y="365259"/>
                  </a:lnTo>
                  <a:close/>
                  <a:moveTo>
                    <a:pt x="4847864" y="9984829"/>
                  </a:moveTo>
                  <a:lnTo>
                    <a:pt x="4559863" y="9696829"/>
                  </a:lnTo>
                  <a:lnTo>
                    <a:pt x="4559863" y="1847"/>
                  </a:lnTo>
                  <a:lnTo>
                    <a:pt x="4561710" y="0"/>
                  </a:lnTo>
                  <a:lnTo>
                    <a:pt x="4847864" y="286154"/>
                  </a:lnTo>
                  <a:close/>
                  <a:moveTo>
                    <a:pt x="5499269" y="10636235"/>
                  </a:moveTo>
                  <a:lnTo>
                    <a:pt x="5211270" y="10348236"/>
                  </a:lnTo>
                  <a:lnTo>
                    <a:pt x="5211270" y="649559"/>
                  </a:lnTo>
                  <a:lnTo>
                    <a:pt x="5499270" y="937559"/>
                  </a:lnTo>
                  <a:close/>
                  <a:moveTo>
                    <a:pt x="6150681" y="11287647"/>
                  </a:moveTo>
                  <a:lnTo>
                    <a:pt x="5862681" y="10999647"/>
                  </a:lnTo>
                  <a:lnTo>
                    <a:pt x="5862681" y="1300970"/>
                  </a:lnTo>
                  <a:lnTo>
                    <a:pt x="6150681" y="1588971"/>
                  </a:lnTo>
                  <a:close/>
                  <a:moveTo>
                    <a:pt x="6802087" y="11939053"/>
                  </a:moveTo>
                  <a:lnTo>
                    <a:pt x="6514087" y="11651053"/>
                  </a:lnTo>
                  <a:lnTo>
                    <a:pt x="6514087" y="1952377"/>
                  </a:lnTo>
                  <a:lnTo>
                    <a:pt x="6802087" y="2240376"/>
                  </a:lnTo>
                  <a:close/>
                  <a:moveTo>
                    <a:pt x="7453499" y="12590465"/>
                  </a:moveTo>
                  <a:lnTo>
                    <a:pt x="7165499" y="12302465"/>
                  </a:lnTo>
                  <a:lnTo>
                    <a:pt x="7165500" y="2603790"/>
                  </a:lnTo>
                  <a:lnTo>
                    <a:pt x="7453500" y="2891789"/>
                  </a:lnTo>
                  <a:close/>
                  <a:moveTo>
                    <a:pt x="8104906" y="13241872"/>
                  </a:moveTo>
                  <a:lnTo>
                    <a:pt x="7816905" y="12953871"/>
                  </a:lnTo>
                  <a:lnTo>
                    <a:pt x="7816905" y="3255194"/>
                  </a:lnTo>
                  <a:lnTo>
                    <a:pt x="8104906" y="3543196"/>
                  </a:lnTo>
                  <a:close/>
                </a:path>
              </a:pathLst>
            </a:custGeom>
            <a:solidFill>
              <a:srgbClr val="000000">
                <a:alpha val="95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3" name="Google Shape;3103;p23"/>
          <p:cNvGrpSpPr/>
          <p:nvPr/>
        </p:nvGrpSpPr>
        <p:grpSpPr>
          <a:xfrm rot="-349546">
            <a:off x="3722664" y="1241481"/>
            <a:ext cx="7919720" cy="4679835"/>
            <a:chOff x="2899493" y="1190406"/>
            <a:chExt cx="7920000" cy="4680000"/>
          </a:xfrm>
        </p:grpSpPr>
        <p:sp>
          <p:nvSpPr>
            <p:cNvPr id="3104" name="Google Shape;3104;p23"/>
            <p:cNvSpPr/>
            <p:nvPr/>
          </p:nvSpPr>
          <p:spPr>
            <a:xfrm>
              <a:off x="2899493" y="1190406"/>
              <a:ext cx="7920000" cy="46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05" name="Google Shape;3105;p23"/>
            <p:cNvPicPr preferRelativeResize="0"/>
            <p:nvPr/>
          </p:nvPicPr>
          <p:blipFill rotWithShape="1">
            <a:blip r:embed="rId2">
              <a:alphaModFix amt="50000"/>
            </a:blip>
            <a:srcRect/>
            <a:stretch/>
          </p:blipFill>
          <p:spPr>
            <a:xfrm>
              <a:off x="2899493" y="1190406"/>
              <a:ext cx="7920000" cy="4679998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  <p:sp>
        <p:nvSpPr>
          <p:cNvPr id="3106" name="Google Shape;3106;p23"/>
          <p:cNvSpPr txBox="1">
            <a:spLocks noGrp="1"/>
          </p:cNvSpPr>
          <p:nvPr>
            <p:ph type="subTitle" idx="1"/>
          </p:nvPr>
        </p:nvSpPr>
        <p:spPr>
          <a:xfrm rot="-310216">
            <a:off x="4660120" y="2945439"/>
            <a:ext cx="6438396" cy="7192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107" name="Google Shape;3107;p23"/>
          <p:cNvSpPr txBox="1">
            <a:spLocks noGrp="1"/>
          </p:cNvSpPr>
          <p:nvPr>
            <p:ph type="title"/>
          </p:nvPr>
        </p:nvSpPr>
        <p:spPr>
          <a:xfrm rot="-310216">
            <a:off x="4550804" y="2017485"/>
            <a:ext cx="6438396" cy="76482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ldrich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08" name="Google Shape;3108;p23"/>
          <p:cNvSpPr txBox="1">
            <a:spLocks noGrp="1"/>
          </p:cNvSpPr>
          <p:nvPr>
            <p:ph type="body" idx="2"/>
          </p:nvPr>
        </p:nvSpPr>
        <p:spPr>
          <a:xfrm rot="-310216">
            <a:off x="4801371" y="3803307"/>
            <a:ext cx="6438396" cy="13440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109" name="Google Shape;3109;p23"/>
          <p:cNvGrpSpPr/>
          <p:nvPr/>
        </p:nvGrpSpPr>
        <p:grpSpPr>
          <a:xfrm>
            <a:off x="-326358" y="86341"/>
            <a:ext cx="6789150" cy="6987946"/>
            <a:chOff x="-326358" y="86341"/>
            <a:chExt cx="6789150" cy="6987946"/>
          </a:xfrm>
        </p:grpSpPr>
        <p:grpSp>
          <p:nvGrpSpPr>
            <p:cNvPr id="3110" name="Google Shape;3110;p23"/>
            <p:cNvGrpSpPr/>
            <p:nvPr/>
          </p:nvGrpSpPr>
          <p:grpSpPr>
            <a:xfrm>
              <a:off x="2301091" y="5608417"/>
              <a:ext cx="1681936" cy="1465870"/>
              <a:chOff x="7448362" y="6019246"/>
              <a:chExt cx="1425248" cy="1465870"/>
            </a:xfrm>
          </p:grpSpPr>
          <p:sp>
            <p:nvSpPr>
              <p:cNvPr id="3111" name="Google Shape;3111;p23"/>
              <p:cNvSpPr/>
              <p:nvPr/>
            </p:nvSpPr>
            <p:spPr>
              <a:xfrm rot="-1269944" flipH="1">
                <a:off x="8084472" y="6036260"/>
                <a:ext cx="357015" cy="1410285"/>
              </a:xfrm>
              <a:custGeom>
                <a:avLst/>
                <a:gdLst/>
                <a:ahLst/>
                <a:cxnLst/>
                <a:rect l="l" t="t" r="r" b="b"/>
                <a:pathLst>
                  <a:path w="370953" h="2712180" extrusionOk="0">
                    <a:moveTo>
                      <a:pt x="-719" y="45729"/>
                    </a:moveTo>
                    <a:cubicBezTo>
                      <a:pt x="59279" y="188462"/>
                      <a:pt x="108819" y="335385"/>
                      <a:pt x="147490" y="485308"/>
                    </a:cubicBezTo>
                    <a:cubicBezTo>
                      <a:pt x="209880" y="726958"/>
                      <a:pt x="228358" y="916029"/>
                      <a:pt x="245503" y="1099576"/>
                    </a:cubicBezTo>
                    <a:cubicBezTo>
                      <a:pt x="263505" y="1293209"/>
                      <a:pt x="270820" y="1487691"/>
                      <a:pt x="267410" y="1682125"/>
                    </a:cubicBezTo>
                    <a:cubicBezTo>
                      <a:pt x="267410" y="1690221"/>
                      <a:pt x="272078" y="1938252"/>
                      <a:pt x="272268" y="1963398"/>
                    </a:cubicBezTo>
                    <a:cubicBezTo>
                      <a:pt x="273859" y="2197904"/>
                      <a:pt x="275506" y="2432475"/>
                      <a:pt x="277221" y="2667105"/>
                    </a:cubicBezTo>
                    <a:cubicBezTo>
                      <a:pt x="278897" y="2686136"/>
                      <a:pt x="291223" y="2702567"/>
                      <a:pt x="309035" y="2709491"/>
                    </a:cubicBezTo>
                    <a:cubicBezTo>
                      <a:pt x="332980" y="2716959"/>
                      <a:pt x="358802" y="2705891"/>
                      <a:pt x="369899" y="2683393"/>
                    </a:cubicBezTo>
                    <a:cubicBezTo>
                      <a:pt x="370347" y="2540137"/>
                      <a:pt x="370347" y="2396281"/>
                      <a:pt x="369899" y="2251815"/>
                    </a:cubicBezTo>
                    <a:cubicBezTo>
                      <a:pt x="369328" y="2029568"/>
                      <a:pt x="367737" y="1808712"/>
                      <a:pt x="365137" y="1589256"/>
                    </a:cubicBezTo>
                    <a:cubicBezTo>
                      <a:pt x="365137" y="1561348"/>
                      <a:pt x="358374" y="1316460"/>
                      <a:pt x="357898" y="1307602"/>
                    </a:cubicBezTo>
                    <a:cubicBezTo>
                      <a:pt x="350849" y="1154306"/>
                      <a:pt x="335876" y="1001478"/>
                      <a:pt x="313035" y="849735"/>
                    </a:cubicBezTo>
                    <a:cubicBezTo>
                      <a:pt x="293785" y="715051"/>
                      <a:pt x="267267" y="581501"/>
                      <a:pt x="233597" y="449685"/>
                    </a:cubicBezTo>
                    <a:cubicBezTo>
                      <a:pt x="194135" y="296561"/>
                      <a:pt x="144595" y="146218"/>
                      <a:pt x="85292" y="-3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2" name="Google Shape;3112;p23"/>
              <p:cNvSpPr/>
              <p:nvPr/>
            </p:nvSpPr>
            <p:spPr>
              <a:xfrm rot="1450415">
                <a:off x="7720842" y="6062046"/>
                <a:ext cx="357816" cy="1411327"/>
              </a:xfrm>
              <a:custGeom>
                <a:avLst/>
                <a:gdLst/>
                <a:ahLst/>
                <a:cxnLst/>
                <a:rect l="l" t="t" r="r" b="b"/>
                <a:pathLst>
                  <a:path w="370953" h="2712180" extrusionOk="0">
                    <a:moveTo>
                      <a:pt x="-719" y="45729"/>
                    </a:moveTo>
                    <a:cubicBezTo>
                      <a:pt x="59279" y="188462"/>
                      <a:pt x="108819" y="335385"/>
                      <a:pt x="147490" y="485308"/>
                    </a:cubicBezTo>
                    <a:cubicBezTo>
                      <a:pt x="209880" y="726958"/>
                      <a:pt x="228358" y="916029"/>
                      <a:pt x="245503" y="1099576"/>
                    </a:cubicBezTo>
                    <a:cubicBezTo>
                      <a:pt x="263505" y="1293209"/>
                      <a:pt x="270820" y="1487691"/>
                      <a:pt x="267410" y="1682125"/>
                    </a:cubicBezTo>
                    <a:cubicBezTo>
                      <a:pt x="267410" y="1690221"/>
                      <a:pt x="272078" y="1938252"/>
                      <a:pt x="272268" y="1963398"/>
                    </a:cubicBezTo>
                    <a:cubicBezTo>
                      <a:pt x="273859" y="2197904"/>
                      <a:pt x="275506" y="2432475"/>
                      <a:pt x="277221" y="2667105"/>
                    </a:cubicBezTo>
                    <a:cubicBezTo>
                      <a:pt x="278897" y="2686136"/>
                      <a:pt x="291223" y="2702567"/>
                      <a:pt x="309035" y="2709491"/>
                    </a:cubicBezTo>
                    <a:cubicBezTo>
                      <a:pt x="332980" y="2716959"/>
                      <a:pt x="358802" y="2705891"/>
                      <a:pt x="369899" y="2683393"/>
                    </a:cubicBezTo>
                    <a:cubicBezTo>
                      <a:pt x="370347" y="2540137"/>
                      <a:pt x="370347" y="2396281"/>
                      <a:pt x="369899" y="2251815"/>
                    </a:cubicBezTo>
                    <a:cubicBezTo>
                      <a:pt x="369328" y="2029568"/>
                      <a:pt x="367737" y="1808712"/>
                      <a:pt x="365137" y="1589256"/>
                    </a:cubicBezTo>
                    <a:cubicBezTo>
                      <a:pt x="365137" y="1561348"/>
                      <a:pt x="358374" y="1316460"/>
                      <a:pt x="357898" y="1307602"/>
                    </a:cubicBezTo>
                    <a:cubicBezTo>
                      <a:pt x="350849" y="1154306"/>
                      <a:pt x="335876" y="1001478"/>
                      <a:pt x="313035" y="849735"/>
                    </a:cubicBezTo>
                    <a:cubicBezTo>
                      <a:pt x="293785" y="715051"/>
                      <a:pt x="267267" y="581501"/>
                      <a:pt x="233597" y="449685"/>
                    </a:cubicBezTo>
                    <a:cubicBezTo>
                      <a:pt x="194135" y="296561"/>
                      <a:pt x="144595" y="146218"/>
                      <a:pt x="85292" y="-3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3" name="Google Shape;3113;p23"/>
              <p:cNvSpPr/>
              <p:nvPr/>
            </p:nvSpPr>
            <p:spPr>
              <a:xfrm rot="-1961968" flipH="1">
                <a:off x="8161749" y="6009861"/>
                <a:ext cx="357060" cy="1412451"/>
              </a:xfrm>
              <a:custGeom>
                <a:avLst/>
                <a:gdLst/>
                <a:ahLst/>
                <a:cxnLst/>
                <a:rect l="l" t="t" r="r" b="b"/>
                <a:pathLst>
                  <a:path w="370953" h="2712180" extrusionOk="0">
                    <a:moveTo>
                      <a:pt x="-719" y="45729"/>
                    </a:moveTo>
                    <a:cubicBezTo>
                      <a:pt x="59279" y="188462"/>
                      <a:pt x="108819" y="335385"/>
                      <a:pt x="147490" y="485308"/>
                    </a:cubicBezTo>
                    <a:cubicBezTo>
                      <a:pt x="209880" y="726958"/>
                      <a:pt x="228358" y="916029"/>
                      <a:pt x="245503" y="1099576"/>
                    </a:cubicBezTo>
                    <a:cubicBezTo>
                      <a:pt x="263505" y="1293209"/>
                      <a:pt x="270820" y="1487691"/>
                      <a:pt x="267410" y="1682125"/>
                    </a:cubicBezTo>
                    <a:cubicBezTo>
                      <a:pt x="267410" y="1690221"/>
                      <a:pt x="272078" y="1938252"/>
                      <a:pt x="272268" y="1963398"/>
                    </a:cubicBezTo>
                    <a:cubicBezTo>
                      <a:pt x="273859" y="2197904"/>
                      <a:pt x="275506" y="2432475"/>
                      <a:pt x="277221" y="2667105"/>
                    </a:cubicBezTo>
                    <a:cubicBezTo>
                      <a:pt x="278897" y="2686136"/>
                      <a:pt x="291223" y="2702567"/>
                      <a:pt x="309035" y="2709491"/>
                    </a:cubicBezTo>
                    <a:cubicBezTo>
                      <a:pt x="332980" y="2716959"/>
                      <a:pt x="358802" y="2705891"/>
                      <a:pt x="369899" y="2683393"/>
                    </a:cubicBezTo>
                    <a:cubicBezTo>
                      <a:pt x="370347" y="2540137"/>
                      <a:pt x="370347" y="2396281"/>
                      <a:pt x="369899" y="2251815"/>
                    </a:cubicBezTo>
                    <a:cubicBezTo>
                      <a:pt x="369328" y="2029568"/>
                      <a:pt x="367737" y="1808712"/>
                      <a:pt x="365137" y="1589256"/>
                    </a:cubicBezTo>
                    <a:cubicBezTo>
                      <a:pt x="365137" y="1561348"/>
                      <a:pt x="358374" y="1316460"/>
                      <a:pt x="357898" y="1307602"/>
                    </a:cubicBezTo>
                    <a:cubicBezTo>
                      <a:pt x="350849" y="1154306"/>
                      <a:pt x="335876" y="1001478"/>
                      <a:pt x="313035" y="849735"/>
                    </a:cubicBezTo>
                    <a:cubicBezTo>
                      <a:pt x="293785" y="715051"/>
                      <a:pt x="267267" y="581501"/>
                      <a:pt x="233597" y="449685"/>
                    </a:cubicBezTo>
                    <a:cubicBezTo>
                      <a:pt x="194135" y="296561"/>
                      <a:pt x="144595" y="146218"/>
                      <a:pt x="85292" y="-3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4" name="Google Shape;3114;p23"/>
              <p:cNvSpPr/>
              <p:nvPr/>
            </p:nvSpPr>
            <p:spPr>
              <a:xfrm rot="701362">
                <a:off x="7814477" y="6044757"/>
                <a:ext cx="357028" cy="1412223"/>
              </a:xfrm>
              <a:custGeom>
                <a:avLst/>
                <a:gdLst/>
                <a:ahLst/>
                <a:cxnLst/>
                <a:rect l="l" t="t" r="r" b="b"/>
                <a:pathLst>
                  <a:path w="370953" h="2712180" extrusionOk="0">
                    <a:moveTo>
                      <a:pt x="-719" y="45729"/>
                    </a:moveTo>
                    <a:cubicBezTo>
                      <a:pt x="59279" y="188462"/>
                      <a:pt x="108819" y="335385"/>
                      <a:pt x="147490" y="485308"/>
                    </a:cubicBezTo>
                    <a:cubicBezTo>
                      <a:pt x="209880" y="726958"/>
                      <a:pt x="228358" y="916029"/>
                      <a:pt x="245503" y="1099576"/>
                    </a:cubicBezTo>
                    <a:cubicBezTo>
                      <a:pt x="263505" y="1293209"/>
                      <a:pt x="270820" y="1487691"/>
                      <a:pt x="267410" y="1682125"/>
                    </a:cubicBezTo>
                    <a:cubicBezTo>
                      <a:pt x="267410" y="1690221"/>
                      <a:pt x="272078" y="1938252"/>
                      <a:pt x="272268" y="1963398"/>
                    </a:cubicBezTo>
                    <a:cubicBezTo>
                      <a:pt x="273859" y="2197904"/>
                      <a:pt x="275506" y="2432475"/>
                      <a:pt x="277221" y="2667105"/>
                    </a:cubicBezTo>
                    <a:cubicBezTo>
                      <a:pt x="278897" y="2686136"/>
                      <a:pt x="291223" y="2702567"/>
                      <a:pt x="309035" y="2709491"/>
                    </a:cubicBezTo>
                    <a:cubicBezTo>
                      <a:pt x="332980" y="2716959"/>
                      <a:pt x="358802" y="2705891"/>
                      <a:pt x="369899" y="2683393"/>
                    </a:cubicBezTo>
                    <a:cubicBezTo>
                      <a:pt x="370347" y="2540137"/>
                      <a:pt x="370347" y="2396281"/>
                      <a:pt x="369899" y="2251815"/>
                    </a:cubicBezTo>
                    <a:cubicBezTo>
                      <a:pt x="369328" y="2029568"/>
                      <a:pt x="367737" y="1808712"/>
                      <a:pt x="365137" y="1589256"/>
                    </a:cubicBezTo>
                    <a:cubicBezTo>
                      <a:pt x="365137" y="1561348"/>
                      <a:pt x="358374" y="1316460"/>
                      <a:pt x="357898" y="1307602"/>
                    </a:cubicBezTo>
                    <a:cubicBezTo>
                      <a:pt x="350849" y="1154306"/>
                      <a:pt x="335876" y="1001478"/>
                      <a:pt x="313035" y="849735"/>
                    </a:cubicBezTo>
                    <a:cubicBezTo>
                      <a:pt x="293785" y="715051"/>
                      <a:pt x="267267" y="581501"/>
                      <a:pt x="233597" y="449685"/>
                    </a:cubicBezTo>
                    <a:cubicBezTo>
                      <a:pt x="194135" y="296561"/>
                      <a:pt x="144595" y="146218"/>
                      <a:pt x="85292" y="-3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5" name="Google Shape;3115;p23"/>
            <p:cNvGrpSpPr/>
            <p:nvPr/>
          </p:nvGrpSpPr>
          <p:grpSpPr>
            <a:xfrm rot="-462853">
              <a:off x="843804" y="364354"/>
              <a:ext cx="3225271" cy="5561234"/>
              <a:chOff x="7439986" y="1019902"/>
              <a:chExt cx="2687364" cy="4633738"/>
            </a:xfrm>
          </p:grpSpPr>
          <p:sp>
            <p:nvSpPr>
              <p:cNvPr id="3116" name="Google Shape;3116;p23"/>
              <p:cNvSpPr/>
              <p:nvPr/>
            </p:nvSpPr>
            <p:spPr>
              <a:xfrm>
                <a:off x="8546650" y="2778218"/>
                <a:ext cx="732198" cy="2875422"/>
              </a:xfrm>
              <a:custGeom>
                <a:avLst/>
                <a:gdLst/>
                <a:ahLst/>
                <a:cxnLst/>
                <a:rect l="l" t="t" r="r" b="b"/>
                <a:pathLst>
                  <a:path w="690753" h="2712662" extrusionOk="0">
                    <a:moveTo>
                      <a:pt x="20183" y="46328"/>
                    </a:moveTo>
                    <a:cubicBezTo>
                      <a:pt x="80267" y="189012"/>
                      <a:pt x="129835" y="335897"/>
                      <a:pt x="168487" y="485811"/>
                    </a:cubicBezTo>
                    <a:cubicBezTo>
                      <a:pt x="230876" y="727556"/>
                      <a:pt x="249355" y="916627"/>
                      <a:pt x="266500" y="1100174"/>
                    </a:cubicBezTo>
                    <a:cubicBezTo>
                      <a:pt x="284645" y="1293769"/>
                      <a:pt x="292056" y="1488213"/>
                      <a:pt x="288693" y="1682627"/>
                    </a:cubicBezTo>
                    <a:cubicBezTo>
                      <a:pt x="288684" y="1686885"/>
                      <a:pt x="285226" y="1690342"/>
                      <a:pt x="280968" y="1690333"/>
                    </a:cubicBezTo>
                    <a:cubicBezTo>
                      <a:pt x="278006" y="1690333"/>
                      <a:pt x="275310" y="1688628"/>
                      <a:pt x="274025" y="1685961"/>
                    </a:cubicBezTo>
                    <a:cubicBezTo>
                      <a:pt x="227437" y="1590635"/>
                      <a:pt x="152781" y="1511863"/>
                      <a:pt x="60093" y="1460219"/>
                    </a:cubicBezTo>
                    <a:lnTo>
                      <a:pt x="15135" y="1420499"/>
                    </a:lnTo>
                    <a:cubicBezTo>
                      <a:pt x="9801" y="1435549"/>
                      <a:pt x="4496" y="1450570"/>
                      <a:pt x="-772" y="1465553"/>
                    </a:cubicBezTo>
                    <a:cubicBezTo>
                      <a:pt x="13954" y="1470287"/>
                      <a:pt x="28155" y="1476516"/>
                      <a:pt x="41614" y="1484126"/>
                    </a:cubicBezTo>
                    <a:cubicBezTo>
                      <a:pt x="86287" y="1509368"/>
                      <a:pt x="111337" y="1543943"/>
                      <a:pt x="131626" y="1574138"/>
                    </a:cubicBezTo>
                    <a:cubicBezTo>
                      <a:pt x="178975" y="1640679"/>
                      <a:pt x="218084" y="1712698"/>
                      <a:pt x="248116" y="1788641"/>
                    </a:cubicBezTo>
                    <a:cubicBezTo>
                      <a:pt x="258404" y="1814739"/>
                      <a:pt x="270691" y="1848743"/>
                      <a:pt x="282501" y="1889701"/>
                    </a:cubicBezTo>
                    <a:cubicBezTo>
                      <a:pt x="289474" y="1913828"/>
                      <a:pt x="293132" y="1938793"/>
                      <a:pt x="293360" y="1963901"/>
                    </a:cubicBezTo>
                    <a:cubicBezTo>
                      <a:pt x="295075" y="2198473"/>
                      <a:pt x="296760" y="2433073"/>
                      <a:pt x="298409" y="2667703"/>
                    </a:cubicBezTo>
                    <a:cubicBezTo>
                      <a:pt x="300037" y="2686753"/>
                      <a:pt x="312391" y="2703203"/>
                      <a:pt x="330222" y="2710089"/>
                    </a:cubicBezTo>
                    <a:cubicBezTo>
                      <a:pt x="354263" y="2717414"/>
                      <a:pt x="380057" y="2706193"/>
                      <a:pt x="391087" y="2683610"/>
                    </a:cubicBezTo>
                    <a:cubicBezTo>
                      <a:pt x="391467" y="2540353"/>
                      <a:pt x="391467" y="2396459"/>
                      <a:pt x="391087" y="2251937"/>
                    </a:cubicBezTo>
                    <a:cubicBezTo>
                      <a:pt x="390391" y="2029690"/>
                      <a:pt x="388801" y="1808862"/>
                      <a:pt x="386324" y="1589473"/>
                    </a:cubicBezTo>
                    <a:cubicBezTo>
                      <a:pt x="385867" y="1561584"/>
                      <a:pt x="389068" y="1533761"/>
                      <a:pt x="395849" y="1506701"/>
                    </a:cubicBezTo>
                    <a:cubicBezTo>
                      <a:pt x="416518" y="1425453"/>
                      <a:pt x="435568" y="1356968"/>
                      <a:pt x="457000" y="1306676"/>
                    </a:cubicBezTo>
                    <a:cubicBezTo>
                      <a:pt x="571300" y="1039214"/>
                      <a:pt x="652929" y="1035118"/>
                      <a:pt x="689981" y="1020926"/>
                    </a:cubicBezTo>
                    <a:lnTo>
                      <a:pt x="663597" y="957108"/>
                    </a:lnTo>
                    <a:cubicBezTo>
                      <a:pt x="630155" y="981387"/>
                      <a:pt x="599151" y="1008848"/>
                      <a:pt x="571014" y="1039118"/>
                    </a:cubicBezTo>
                    <a:cubicBezTo>
                      <a:pt x="546678" y="1065522"/>
                      <a:pt x="524532" y="1093878"/>
                      <a:pt x="504815" y="1123891"/>
                    </a:cubicBezTo>
                    <a:cubicBezTo>
                      <a:pt x="464286" y="1183898"/>
                      <a:pt x="427672" y="1246440"/>
                      <a:pt x="395182" y="1311153"/>
                    </a:cubicBezTo>
                    <a:cubicBezTo>
                      <a:pt x="393125" y="1315420"/>
                      <a:pt x="388001" y="1317201"/>
                      <a:pt x="383734" y="1315143"/>
                    </a:cubicBezTo>
                    <a:cubicBezTo>
                      <a:pt x="380866" y="1313762"/>
                      <a:pt x="379009" y="1310905"/>
                      <a:pt x="378894" y="1307723"/>
                    </a:cubicBezTo>
                    <a:cubicBezTo>
                      <a:pt x="371770" y="1154428"/>
                      <a:pt x="356768" y="1001609"/>
                      <a:pt x="333937" y="849857"/>
                    </a:cubicBezTo>
                    <a:cubicBezTo>
                      <a:pt x="314791" y="715164"/>
                      <a:pt x="288302" y="581614"/>
                      <a:pt x="254593" y="449807"/>
                    </a:cubicBezTo>
                    <a:cubicBezTo>
                      <a:pt x="215113" y="296654"/>
                      <a:pt x="165573" y="146283"/>
                      <a:pt x="106289" y="-345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17" name="Google Shape;3117;p23"/>
              <p:cNvGrpSpPr/>
              <p:nvPr/>
            </p:nvGrpSpPr>
            <p:grpSpPr>
              <a:xfrm rot="1803350">
                <a:off x="8963309" y="3170400"/>
                <a:ext cx="995866" cy="938925"/>
                <a:chOff x="6795971" y="2730008"/>
                <a:chExt cx="1945294" cy="1834067"/>
              </a:xfrm>
            </p:grpSpPr>
            <p:sp>
              <p:nvSpPr>
                <p:cNvPr id="3118" name="Google Shape;3118;p23"/>
                <p:cNvSpPr/>
                <p:nvPr/>
              </p:nvSpPr>
              <p:spPr>
                <a:xfrm rot="8594692">
                  <a:off x="6956426" y="3109072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9" name="Google Shape;3119;p2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20" name="Google Shape;3120;p23"/>
              <p:cNvGrpSpPr/>
              <p:nvPr/>
            </p:nvGrpSpPr>
            <p:grpSpPr>
              <a:xfrm rot="-3462280">
                <a:off x="7822029" y="3466526"/>
                <a:ext cx="1108302" cy="1044932"/>
                <a:chOff x="6795971" y="2730009"/>
                <a:chExt cx="1945294" cy="1834067"/>
              </a:xfrm>
            </p:grpSpPr>
            <p:sp>
              <p:nvSpPr>
                <p:cNvPr id="3121" name="Google Shape;3121;p23"/>
                <p:cNvSpPr/>
                <p:nvPr/>
              </p:nvSpPr>
              <p:spPr>
                <a:xfrm rot="8594692">
                  <a:off x="6956426" y="3109073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2" name="Google Shape;3122;p2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23" name="Google Shape;3123;p23"/>
              <p:cNvGrpSpPr/>
              <p:nvPr/>
            </p:nvGrpSpPr>
            <p:grpSpPr>
              <a:xfrm>
                <a:off x="7439986" y="1019902"/>
                <a:ext cx="2331062" cy="2341181"/>
                <a:chOff x="8302868" y="1340770"/>
                <a:chExt cx="3569773" cy="3585270"/>
              </a:xfrm>
            </p:grpSpPr>
            <p:grpSp>
              <p:nvGrpSpPr>
                <p:cNvPr id="3124" name="Google Shape;3124;p23"/>
                <p:cNvGrpSpPr/>
                <p:nvPr/>
              </p:nvGrpSpPr>
              <p:grpSpPr>
                <a:xfrm>
                  <a:off x="8302868" y="1340770"/>
                  <a:ext cx="3569773" cy="3585270"/>
                  <a:chOff x="8302868" y="1340770"/>
                  <a:chExt cx="3569773" cy="3585270"/>
                </a:xfrm>
              </p:grpSpPr>
              <p:grpSp>
                <p:nvGrpSpPr>
                  <p:cNvPr id="3125" name="Google Shape;3125;p23"/>
                  <p:cNvGrpSpPr/>
                  <p:nvPr/>
                </p:nvGrpSpPr>
                <p:grpSpPr>
                  <a:xfrm>
                    <a:off x="8302868" y="1340770"/>
                    <a:ext cx="3569773" cy="3585270"/>
                    <a:chOff x="1668151" y="66635"/>
                    <a:chExt cx="3569773" cy="3585270"/>
                  </a:xfrm>
                </p:grpSpPr>
                <p:sp>
                  <p:nvSpPr>
                    <p:cNvPr id="3126" name="Google Shape;3126;p23"/>
                    <p:cNvSpPr/>
                    <p:nvPr/>
                  </p:nvSpPr>
                  <p:spPr>
                    <a:xfrm rot="-1479776">
                      <a:off x="2074735" y="2491312"/>
                      <a:ext cx="1000154" cy="4868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27" name="Google Shape;3127;p23"/>
                    <p:cNvSpPr/>
                    <p:nvPr/>
                  </p:nvSpPr>
                  <p:spPr>
                    <a:xfrm rot="346586">
                      <a:off x="1719783" y="1912282"/>
                      <a:ext cx="999773" cy="486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28" name="Google Shape;3128;p23"/>
                    <p:cNvSpPr/>
                    <p:nvPr/>
                  </p:nvSpPr>
                  <p:spPr>
                    <a:xfrm rot="2021404">
                      <a:off x="1719143" y="1262070"/>
                      <a:ext cx="999204" cy="4863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29" name="Google Shape;3129;p23"/>
                    <p:cNvSpPr/>
                    <p:nvPr/>
                  </p:nvSpPr>
                  <p:spPr>
                    <a:xfrm rot="3851728">
                      <a:off x="2071993" y="701051"/>
                      <a:ext cx="1000429" cy="4869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30" name="Google Shape;3130;p23"/>
                    <p:cNvSpPr/>
                    <p:nvPr/>
                  </p:nvSpPr>
                  <p:spPr>
                    <a:xfrm rot="6299900">
                      <a:off x="2660439" y="399445"/>
                      <a:ext cx="1000746" cy="4871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31" name="Google Shape;3131;p23"/>
                    <p:cNvSpPr/>
                    <p:nvPr/>
                  </p:nvSpPr>
                  <p:spPr>
                    <a:xfrm rot="7613328">
                      <a:off x="3249522" y="474900"/>
                      <a:ext cx="1000305" cy="4869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32" name="Google Shape;3132;p23"/>
                    <p:cNvSpPr/>
                    <p:nvPr/>
                  </p:nvSpPr>
                  <p:spPr>
                    <a:xfrm rot="9650889">
                      <a:off x="3855845" y="780169"/>
                      <a:ext cx="1000590" cy="4870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33" name="Google Shape;3133;p23"/>
                    <p:cNvSpPr/>
                    <p:nvPr/>
                  </p:nvSpPr>
                  <p:spPr>
                    <a:xfrm rot="-10085804">
                      <a:off x="4168334" y="1240057"/>
                      <a:ext cx="999697" cy="4866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34" name="Google Shape;3134;p23"/>
                    <p:cNvSpPr/>
                    <p:nvPr/>
                  </p:nvSpPr>
                  <p:spPr>
                    <a:xfrm rot="-8566271">
                      <a:off x="4191876" y="1852576"/>
                      <a:ext cx="1000655" cy="4870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35" name="Google Shape;3135;p23"/>
                    <p:cNvSpPr/>
                    <p:nvPr/>
                  </p:nvSpPr>
                  <p:spPr>
                    <a:xfrm rot="-6671212">
                      <a:off x="3890697" y="2402320"/>
                      <a:ext cx="999577" cy="4865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36" name="Google Shape;3136;p23"/>
                    <p:cNvSpPr/>
                    <p:nvPr/>
                  </p:nvSpPr>
                  <p:spPr>
                    <a:xfrm rot="-5218338">
                      <a:off x="3346600" y="2848376"/>
                      <a:ext cx="999391" cy="4864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37" name="Google Shape;3137;p23"/>
                    <p:cNvSpPr/>
                    <p:nvPr/>
                  </p:nvSpPr>
                  <p:spPr>
                    <a:xfrm rot="-3373878">
                      <a:off x="2621976" y="2816553"/>
                      <a:ext cx="1000120" cy="4868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38" name="Google Shape;3138;p23"/>
                    <p:cNvSpPr/>
                    <p:nvPr/>
                  </p:nvSpPr>
                  <p:spPr>
                    <a:xfrm rot="6905125">
                      <a:off x="2971018" y="379254"/>
                      <a:ext cx="999937" cy="4867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39" name="Google Shape;3139;p23"/>
                    <p:cNvSpPr/>
                    <p:nvPr/>
                  </p:nvSpPr>
                  <p:spPr>
                    <a:xfrm rot="8802174">
                      <a:off x="3628132" y="595118"/>
                      <a:ext cx="1000600" cy="4870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40" name="Google Shape;3140;p23"/>
                    <p:cNvSpPr/>
                    <p:nvPr/>
                  </p:nvSpPr>
                  <p:spPr>
                    <a:xfrm rot="10402049">
                      <a:off x="4017570" y="1022947"/>
                      <a:ext cx="999738" cy="4866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41" name="Google Shape;3141;p23"/>
                    <p:cNvSpPr/>
                    <p:nvPr/>
                  </p:nvSpPr>
                  <p:spPr>
                    <a:xfrm rot="-9607798">
                      <a:off x="4157561" y="1538956"/>
                      <a:ext cx="999782" cy="4866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42" name="Google Shape;3142;p23"/>
                    <p:cNvSpPr/>
                    <p:nvPr/>
                  </p:nvSpPr>
                  <p:spPr>
                    <a:xfrm rot="-7794869">
                      <a:off x="4062160" y="2114743"/>
                      <a:ext cx="1000067" cy="4868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43" name="Google Shape;3143;p23"/>
                    <p:cNvSpPr/>
                    <p:nvPr/>
                  </p:nvSpPr>
                  <p:spPr>
                    <a:xfrm rot="-5998508">
                      <a:off x="3635392" y="2627606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44" name="Google Shape;3144;p23"/>
                    <p:cNvSpPr/>
                    <p:nvPr/>
                  </p:nvSpPr>
                  <p:spPr>
                    <a:xfrm rot="-3950732">
                      <a:off x="2976704" y="2852898"/>
                      <a:ext cx="999750" cy="4866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45" name="Google Shape;3145;p23"/>
                    <p:cNvSpPr/>
                    <p:nvPr/>
                  </p:nvSpPr>
                  <p:spPr>
                    <a:xfrm rot="-1799465">
                      <a:off x="2290334" y="2690417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46" name="Google Shape;3146;p23"/>
                    <p:cNvSpPr/>
                    <p:nvPr/>
                  </p:nvSpPr>
                  <p:spPr>
                    <a:xfrm rot="-795405">
                      <a:off x="1873442" y="2219049"/>
                      <a:ext cx="999897" cy="4867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47" name="Google Shape;3147;p23"/>
                    <p:cNvSpPr/>
                    <p:nvPr/>
                  </p:nvSpPr>
                  <p:spPr>
                    <a:xfrm rot="994893">
                      <a:off x="1732425" y="1620069"/>
                      <a:ext cx="999991" cy="4867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48" name="Google Shape;3148;p23"/>
                    <p:cNvSpPr/>
                    <p:nvPr/>
                  </p:nvSpPr>
                  <p:spPr>
                    <a:xfrm rot="3534393">
                      <a:off x="1863336" y="988430"/>
                      <a:ext cx="999773" cy="486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49" name="Google Shape;3149;p23"/>
                    <p:cNvSpPr/>
                    <p:nvPr/>
                  </p:nvSpPr>
                  <p:spPr>
                    <a:xfrm rot="5400000">
                      <a:off x="2343145" y="504955"/>
                      <a:ext cx="999645" cy="4866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50" name="Google Shape;3150;p23"/>
                  <p:cNvGrpSpPr/>
                  <p:nvPr/>
                </p:nvGrpSpPr>
                <p:grpSpPr>
                  <a:xfrm rot="166391">
                    <a:off x="8608485" y="1696827"/>
                    <a:ext cx="2884899" cy="2897423"/>
                    <a:chOff x="1668151" y="66635"/>
                    <a:chExt cx="3569773" cy="3585270"/>
                  </a:xfrm>
                </p:grpSpPr>
                <p:sp>
                  <p:nvSpPr>
                    <p:cNvPr id="3151" name="Google Shape;3151;p23"/>
                    <p:cNvSpPr/>
                    <p:nvPr/>
                  </p:nvSpPr>
                  <p:spPr>
                    <a:xfrm rot="-1479776">
                      <a:off x="2074735" y="2491312"/>
                      <a:ext cx="1000154" cy="4868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52" name="Google Shape;3152;p23"/>
                    <p:cNvSpPr/>
                    <p:nvPr/>
                  </p:nvSpPr>
                  <p:spPr>
                    <a:xfrm rot="346586">
                      <a:off x="1719783" y="1912282"/>
                      <a:ext cx="999773" cy="486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53" name="Google Shape;3153;p23"/>
                    <p:cNvSpPr/>
                    <p:nvPr/>
                  </p:nvSpPr>
                  <p:spPr>
                    <a:xfrm rot="2021404">
                      <a:off x="1719143" y="1262070"/>
                      <a:ext cx="999204" cy="4863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54" name="Google Shape;3154;p23"/>
                    <p:cNvSpPr/>
                    <p:nvPr/>
                  </p:nvSpPr>
                  <p:spPr>
                    <a:xfrm rot="3851728">
                      <a:off x="2071993" y="701051"/>
                      <a:ext cx="1000429" cy="4869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55" name="Google Shape;3155;p23"/>
                    <p:cNvSpPr/>
                    <p:nvPr/>
                  </p:nvSpPr>
                  <p:spPr>
                    <a:xfrm rot="6299900">
                      <a:off x="2660439" y="399445"/>
                      <a:ext cx="1000746" cy="4871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56" name="Google Shape;3156;p23"/>
                    <p:cNvSpPr/>
                    <p:nvPr/>
                  </p:nvSpPr>
                  <p:spPr>
                    <a:xfrm rot="7613328">
                      <a:off x="3249522" y="474900"/>
                      <a:ext cx="1000305" cy="4869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57" name="Google Shape;3157;p23"/>
                    <p:cNvSpPr/>
                    <p:nvPr/>
                  </p:nvSpPr>
                  <p:spPr>
                    <a:xfrm rot="9650889">
                      <a:off x="3855845" y="780169"/>
                      <a:ext cx="1000590" cy="4870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58" name="Google Shape;3158;p23"/>
                    <p:cNvSpPr/>
                    <p:nvPr/>
                  </p:nvSpPr>
                  <p:spPr>
                    <a:xfrm rot="-10085804">
                      <a:off x="4168334" y="1240057"/>
                      <a:ext cx="999697" cy="4866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59" name="Google Shape;3159;p23"/>
                    <p:cNvSpPr/>
                    <p:nvPr/>
                  </p:nvSpPr>
                  <p:spPr>
                    <a:xfrm rot="-8566271">
                      <a:off x="4191876" y="1852576"/>
                      <a:ext cx="1000655" cy="4870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0" name="Google Shape;3160;p23"/>
                    <p:cNvSpPr/>
                    <p:nvPr/>
                  </p:nvSpPr>
                  <p:spPr>
                    <a:xfrm rot="-6671212">
                      <a:off x="3890697" y="2402320"/>
                      <a:ext cx="999577" cy="4865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1" name="Google Shape;3161;p23"/>
                    <p:cNvSpPr/>
                    <p:nvPr/>
                  </p:nvSpPr>
                  <p:spPr>
                    <a:xfrm rot="-5218338">
                      <a:off x="3351578" y="2815208"/>
                      <a:ext cx="999391" cy="4864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2" name="Google Shape;3162;p23"/>
                    <p:cNvSpPr/>
                    <p:nvPr/>
                  </p:nvSpPr>
                  <p:spPr>
                    <a:xfrm rot="-3373878">
                      <a:off x="2621976" y="2816553"/>
                      <a:ext cx="1000120" cy="4868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3" name="Google Shape;3163;p23"/>
                    <p:cNvSpPr/>
                    <p:nvPr/>
                  </p:nvSpPr>
                  <p:spPr>
                    <a:xfrm rot="6905125">
                      <a:off x="2971018" y="379254"/>
                      <a:ext cx="999937" cy="4867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4" name="Google Shape;3164;p23"/>
                    <p:cNvSpPr/>
                    <p:nvPr/>
                  </p:nvSpPr>
                  <p:spPr>
                    <a:xfrm rot="8802174">
                      <a:off x="3608422" y="596073"/>
                      <a:ext cx="1000600" cy="4870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5" name="Google Shape;3165;p23"/>
                    <p:cNvSpPr/>
                    <p:nvPr/>
                  </p:nvSpPr>
                  <p:spPr>
                    <a:xfrm rot="10402049">
                      <a:off x="4017570" y="1022947"/>
                      <a:ext cx="999738" cy="4866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6" name="Google Shape;3166;p23"/>
                    <p:cNvSpPr/>
                    <p:nvPr/>
                  </p:nvSpPr>
                  <p:spPr>
                    <a:xfrm rot="-9607798">
                      <a:off x="4157561" y="1538956"/>
                      <a:ext cx="999782" cy="4866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7" name="Google Shape;3167;p23"/>
                    <p:cNvSpPr/>
                    <p:nvPr/>
                  </p:nvSpPr>
                  <p:spPr>
                    <a:xfrm rot="-7794869">
                      <a:off x="4062160" y="2114743"/>
                      <a:ext cx="1000067" cy="4868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8" name="Google Shape;3168;p23"/>
                    <p:cNvSpPr/>
                    <p:nvPr/>
                  </p:nvSpPr>
                  <p:spPr>
                    <a:xfrm rot="-5998508">
                      <a:off x="3635392" y="2627606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9" name="Google Shape;3169;p23"/>
                    <p:cNvSpPr/>
                    <p:nvPr/>
                  </p:nvSpPr>
                  <p:spPr>
                    <a:xfrm rot="-3950732">
                      <a:off x="2976704" y="2852898"/>
                      <a:ext cx="999750" cy="4866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70" name="Google Shape;3170;p23"/>
                    <p:cNvSpPr/>
                    <p:nvPr/>
                  </p:nvSpPr>
                  <p:spPr>
                    <a:xfrm rot="-1799465">
                      <a:off x="2290334" y="2690417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71" name="Google Shape;3171;p23"/>
                    <p:cNvSpPr/>
                    <p:nvPr/>
                  </p:nvSpPr>
                  <p:spPr>
                    <a:xfrm rot="-795405">
                      <a:off x="1873442" y="2219049"/>
                      <a:ext cx="999897" cy="4867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72" name="Google Shape;3172;p23"/>
                    <p:cNvSpPr/>
                    <p:nvPr/>
                  </p:nvSpPr>
                  <p:spPr>
                    <a:xfrm rot="994893">
                      <a:off x="1732425" y="1620069"/>
                      <a:ext cx="999991" cy="4867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73" name="Google Shape;3173;p23"/>
                    <p:cNvSpPr/>
                    <p:nvPr/>
                  </p:nvSpPr>
                  <p:spPr>
                    <a:xfrm rot="3137938">
                      <a:off x="1876033" y="978713"/>
                      <a:ext cx="1000741" cy="4871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74" name="Google Shape;3174;p23"/>
                    <p:cNvSpPr/>
                    <p:nvPr/>
                  </p:nvSpPr>
                  <p:spPr>
                    <a:xfrm rot="5400000">
                      <a:off x="2343145" y="504955"/>
                      <a:ext cx="999645" cy="4866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3175" name="Google Shape;3175;p23"/>
                <p:cNvSpPr/>
                <p:nvPr/>
              </p:nvSpPr>
              <p:spPr>
                <a:xfrm>
                  <a:off x="9243238" y="2324986"/>
                  <a:ext cx="1589700" cy="1589700"/>
                </a:xfrm>
                <a:prstGeom prst="ellipse">
                  <a:avLst/>
                </a:prstGeom>
                <a:solidFill>
                  <a:srgbClr val="23140F"/>
                </a:soli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6" name="Google Shape;3176;p23"/>
                <p:cNvSpPr/>
                <p:nvPr/>
              </p:nvSpPr>
              <p:spPr>
                <a:xfrm rot="-3034774">
                  <a:off x="9227648" y="2302866"/>
                  <a:ext cx="1615499" cy="1614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514" h="1614443" extrusionOk="0">
                      <a:moveTo>
                        <a:pt x="330428" y="1326591"/>
                      </a:moveTo>
                      <a:cubicBezTo>
                        <a:pt x="334438" y="1332346"/>
                        <a:pt x="337387" y="1338982"/>
                        <a:pt x="338930" y="1346276"/>
                      </a:cubicBezTo>
                      <a:cubicBezTo>
                        <a:pt x="345104" y="1375454"/>
                        <a:pt x="326455" y="1404112"/>
                        <a:pt x="297278" y="1410285"/>
                      </a:cubicBezTo>
                      <a:cubicBezTo>
                        <a:pt x="268101" y="1416458"/>
                        <a:pt x="239443" y="1397809"/>
                        <a:pt x="233269" y="1368632"/>
                      </a:cubicBezTo>
                      <a:cubicBezTo>
                        <a:pt x="227096" y="1339455"/>
                        <a:pt x="245745" y="1310797"/>
                        <a:pt x="274922" y="1304624"/>
                      </a:cubicBezTo>
                      <a:cubicBezTo>
                        <a:pt x="296805" y="1299994"/>
                        <a:pt x="318395" y="1309326"/>
                        <a:pt x="330428" y="1326591"/>
                      </a:cubicBezTo>
                      <a:close/>
                      <a:moveTo>
                        <a:pt x="252760" y="1223240"/>
                      </a:moveTo>
                      <a:cubicBezTo>
                        <a:pt x="256771" y="1228994"/>
                        <a:pt x="259720" y="1235631"/>
                        <a:pt x="261263" y="1242925"/>
                      </a:cubicBezTo>
                      <a:cubicBezTo>
                        <a:pt x="267436" y="1272103"/>
                        <a:pt x="248788" y="1300761"/>
                        <a:pt x="219610" y="1306934"/>
                      </a:cubicBezTo>
                      <a:cubicBezTo>
                        <a:pt x="190433" y="1313107"/>
                        <a:pt x="161775" y="1294458"/>
                        <a:pt x="155602" y="1265281"/>
                      </a:cubicBezTo>
                      <a:cubicBezTo>
                        <a:pt x="149429" y="1236104"/>
                        <a:pt x="168077" y="1207446"/>
                        <a:pt x="197255" y="1201273"/>
                      </a:cubicBezTo>
                      <a:cubicBezTo>
                        <a:pt x="219137" y="1196643"/>
                        <a:pt x="240728" y="1205975"/>
                        <a:pt x="252760" y="1223240"/>
                      </a:cubicBezTo>
                      <a:close/>
                      <a:moveTo>
                        <a:pt x="427646" y="1411548"/>
                      </a:moveTo>
                      <a:cubicBezTo>
                        <a:pt x="431657" y="1417303"/>
                        <a:pt x="434606" y="1423939"/>
                        <a:pt x="436149" y="1431234"/>
                      </a:cubicBezTo>
                      <a:cubicBezTo>
                        <a:pt x="442322" y="1460411"/>
                        <a:pt x="423673" y="1489069"/>
                        <a:pt x="394496" y="1495242"/>
                      </a:cubicBezTo>
                      <a:cubicBezTo>
                        <a:pt x="365319" y="1501415"/>
                        <a:pt x="336661" y="1482767"/>
                        <a:pt x="330488" y="1453589"/>
                      </a:cubicBezTo>
                      <a:cubicBezTo>
                        <a:pt x="324314" y="1424412"/>
                        <a:pt x="342963" y="1395754"/>
                        <a:pt x="372140" y="1389581"/>
                      </a:cubicBezTo>
                      <a:cubicBezTo>
                        <a:pt x="394023" y="1384951"/>
                        <a:pt x="415614" y="1394283"/>
                        <a:pt x="427646" y="1411548"/>
                      </a:cubicBezTo>
                      <a:close/>
                      <a:moveTo>
                        <a:pt x="182720" y="1109552"/>
                      </a:moveTo>
                      <a:cubicBezTo>
                        <a:pt x="186730" y="1115307"/>
                        <a:pt x="189679" y="1121943"/>
                        <a:pt x="191222" y="1129238"/>
                      </a:cubicBezTo>
                      <a:cubicBezTo>
                        <a:pt x="197396" y="1158415"/>
                        <a:pt x="178747" y="1187073"/>
                        <a:pt x="149570" y="1193246"/>
                      </a:cubicBezTo>
                      <a:cubicBezTo>
                        <a:pt x="120393" y="1199419"/>
                        <a:pt x="91735" y="1180770"/>
                        <a:pt x="85562" y="1151593"/>
                      </a:cubicBezTo>
                      <a:cubicBezTo>
                        <a:pt x="79388" y="1122416"/>
                        <a:pt x="98037" y="1093758"/>
                        <a:pt x="127214" y="1087585"/>
                      </a:cubicBezTo>
                      <a:cubicBezTo>
                        <a:pt x="149097" y="1082955"/>
                        <a:pt x="170687" y="1092287"/>
                        <a:pt x="182720" y="1109552"/>
                      </a:cubicBezTo>
                      <a:close/>
                      <a:moveTo>
                        <a:pt x="531090" y="1474543"/>
                      </a:moveTo>
                      <a:cubicBezTo>
                        <a:pt x="539438" y="1485557"/>
                        <a:pt x="543584" y="1499755"/>
                        <a:pt x="541550" y="1514527"/>
                      </a:cubicBezTo>
                      <a:cubicBezTo>
                        <a:pt x="537482" y="1544071"/>
                        <a:pt x="510233" y="1564725"/>
                        <a:pt x="480689" y="1560657"/>
                      </a:cubicBezTo>
                      <a:cubicBezTo>
                        <a:pt x="451144" y="1556589"/>
                        <a:pt x="430491" y="1529340"/>
                        <a:pt x="434559" y="1499795"/>
                      </a:cubicBezTo>
                      <a:cubicBezTo>
                        <a:pt x="438627" y="1470251"/>
                        <a:pt x="465876" y="1449598"/>
                        <a:pt x="495420" y="1453666"/>
                      </a:cubicBezTo>
                      <a:cubicBezTo>
                        <a:pt x="510193" y="1455700"/>
                        <a:pt x="522742" y="1463529"/>
                        <a:pt x="531090" y="1474543"/>
                      </a:cubicBezTo>
                      <a:close/>
                      <a:moveTo>
                        <a:pt x="128878" y="984799"/>
                      </a:moveTo>
                      <a:cubicBezTo>
                        <a:pt x="132889" y="990553"/>
                        <a:pt x="135838" y="997190"/>
                        <a:pt x="137381" y="1004484"/>
                      </a:cubicBezTo>
                      <a:cubicBezTo>
                        <a:pt x="143554" y="1033662"/>
                        <a:pt x="124906" y="1062320"/>
                        <a:pt x="95728" y="1068493"/>
                      </a:cubicBezTo>
                      <a:cubicBezTo>
                        <a:pt x="66551" y="1074666"/>
                        <a:pt x="37893" y="1056017"/>
                        <a:pt x="31720" y="1026840"/>
                      </a:cubicBezTo>
                      <a:cubicBezTo>
                        <a:pt x="25547" y="997663"/>
                        <a:pt x="44195" y="969005"/>
                        <a:pt x="73373" y="962832"/>
                      </a:cubicBezTo>
                      <a:cubicBezTo>
                        <a:pt x="95255" y="958202"/>
                        <a:pt x="116846" y="967534"/>
                        <a:pt x="128878" y="984799"/>
                      </a:cubicBezTo>
                      <a:close/>
                      <a:moveTo>
                        <a:pt x="390423" y="1223235"/>
                      </a:moveTo>
                      <a:cubicBezTo>
                        <a:pt x="400195" y="1233008"/>
                        <a:pt x="406239" y="1246507"/>
                        <a:pt x="406239" y="1261418"/>
                      </a:cubicBezTo>
                      <a:cubicBezTo>
                        <a:pt x="406239" y="1291242"/>
                        <a:pt x="382062" y="1315419"/>
                        <a:pt x="352239" y="1315419"/>
                      </a:cubicBezTo>
                      <a:cubicBezTo>
                        <a:pt x="322416" y="1315418"/>
                        <a:pt x="298239" y="1291241"/>
                        <a:pt x="298239" y="1261418"/>
                      </a:cubicBezTo>
                      <a:cubicBezTo>
                        <a:pt x="298239" y="1231595"/>
                        <a:pt x="322416" y="1207418"/>
                        <a:pt x="352239" y="1207418"/>
                      </a:cubicBezTo>
                      <a:cubicBezTo>
                        <a:pt x="367150" y="1207418"/>
                        <a:pt x="380651" y="1213463"/>
                        <a:pt x="390423" y="1223235"/>
                      </a:cubicBezTo>
                      <a:close/>
                      <a:moveTo>
                        <a:pt x="315284" y="1118487"/>
                      </a:moveTo>
                      <a:cubicBezTo>
                        <a:pt x="325057" y="1128260"/>
                        <a:pt x="331101" y="1141759"/>
                        <a:pt x="331101" y="1156670"/>
                      </a:cubicBezTo>
                      <a:cubicBezTo>
                        <a:pt x="331101" y="1186494"/>
                        <a:pt x="306924" y="1210671"/>
                        <a:pt x="277101" y="1210671"/>
                      </a:cubicBezTo>
                      <a:cubicBezTo>
                        <a:pt x="247277" y="1210670"/>
                        <a:pt x="223100" y="1186493"/>
                        <a:pt x="223101" y="1156671"/>
                      </a:cubicBezTo>
                      <a:cubicBezTo>
                        <a:pt x="223101" y="1126847"/>
                        <a:pt x="247277" y="1102670"/>
                        <a:pt x="277100" y="1102670"/>
                      </a:cubicBezTo>
                      <a:cubicBezTo>
                        <a:pt x="292012" y="1102671"/>
                        <a:pt x="305512" y="1108715"/>
                        <a:pt x="315284" y="1118487"/>
                      </a:cubicBezTo>
                      <a:close/>
                      <a:moveTo>
                        <a:pt x="108942" y="860509"/>
                      </a:moveTo>
                      <a:cubicBezTo>
                        <a:pt x="112952" y="866263"/>
                        <a:pt x="115901" y="872900"/>
                        <a:pt x="117445" y="880194"/>
                      </a:cubicBezTo>
                      <a:cubicBezTo>
                        <a:pt x="123618" y="909372"/>
                        <a:pt x="104969" y="938030"/>
                        <a:pt x="75792" y="944203"/>
                      </a:cubicBezTo>
                      <a:cubicBezTo>
                        <a:pt x="46615" y="950376"/>
                        <a:pt x="17957" y="931727"/>
                        <a:pt x="11784" y="902550"/>
                      </a:cubicBezTo>
                      <a:cubicBezTo>
                        <a:pt x="5610" y="873373"/>
                        <a:pt x="24259" y="844715"/>
                        <a:pt x="53436" y="838542"/>
                      </a:cubicBezTo>
                      <a:cubicBezTo>
                        <a:pt x="75319" y="833912"/>
                        <a:pt x="96910" y="843244"/>
                        <a:pt x="108942" y="860509"/>
                      </a:cubicBezTo>
                      <a:close/>
                      <a:moveTo>
                        <a:pt x="659577" y="1510809"/>
                      </a:moveTo>
                      <a:cubicBezTo>
                        <a:pt x="667925" y="1521823"/>
                        <a:pt x="672071" y="1536021"/>
                        <a:pt x="670037" y="1550793"/>
                      </a:cubicBezTo>
                      <a:cubicBezTo>
                        <a:pt x="665969" y="1580338"/>
                        <a:pt x="638721" y="1600991"/>
                        <a:pt x="609176" y="1596923"/>
                      </a:cubicBezTo>
                      <a:cubicBezTo>
                        <a:pt x="579632" y="1592855"/>
                        <a:pt x="558979" y="1565606"/>
                        <a:pt x="563047" y="1536061"/>
                      </a:cubicBezTo>
                      <a:cubicBezTo>
                        <a:pt x="567115" y="1506517"/>
                        <a:pt x="594364" y="1485864"/>
                        <a:pt x="623908" y="1489932"/>
                      </a:cubicBezTo>
                      <a:cubicBezTo>
                        <a:pt x="638680" y="1491967"/>
                        <a:pt x="651230" y="1499795"/>
                        <a:pt x="659577" y="1510809"/>
                      </a:cubicBezTo>
                      <a:close/>
                      <a:moveTo>
                        <a:pt x="253446" y="1011180"/>
                      </a:moveTo>
                      <a:cubicBezTo>
                        <a:pt x="263219" y="1020953"/>
                        <a:pt x="269263" y="1034452"/>
                        <a:pt x="269263" y="1049363"/>
                      </a:cubicBezTo>
                      <a:cubicBezTo>
                        <a:pt x="269263" y="1079187"/>
                        <a:pt x="245086" y="1103364"/>
                        <a:pt x="215263" y="1103364"/>
                      </a:cubicBezTo>
                      <a:cubicBezTo>
                        <a:pt x="185440" y="1103363"/>
                        <a:pt x="161263" y="1079186"/>
                        <a:pt x="161263" y="1049364"/>
                      </a:cubicBezTo>
                      <a:cubicBezTo>
                        <a:pt x="161263" y="1019540"/>
                        <a:pt x="185440" y="995363"/>
                        <a:pt x="215263" y="995363"/>
                      </a:cubicBezTo>
                      <a:cubicBezTo>
                        <a:pt x="230174" y="995363"/>
                        <a:pt x="243674" y="1001408"/>
                        <a:pt x="253446" y="1011180"/>
                      </a:cubicBezTo>
                      <a:close/>
                      <a:moveTo>
                        <a:pt x="504711" y="1280305"/>
                      </a:moveTo>
                      <a:cubicBezTo>
                        <a:pt x="514484" y="1290078"/>
                        <a:pt x="520528" y="1303577"/>
                        <a:pt x="520528" y="1318488"/>
                      </a:cubicBezTo>
                      <a:cubicBezTo>
                        <a:pt x="520528" y="1348312"/>
                        <a:pt x="496351" y="1372489"/>
                        <a:pt x="466528" y="1372489"/>
                      </a:cubicBezTo>
                      <a:cubicBezTo>
                        <a:pt x="436704" y="1372488"/>
                        <a:pt x="412527" y="1348311"/>
                        <a:pt x="412528" y="1318489"/>
                      </a:cubicBezTo>
                      <a:cubicBezTo>
                        <a:pt x="412528" y="1288665"/>
                        <a:pt x="436705" y="1264488"/>
                        <a:pt x="466527" y="1264488"/>
                      </a:cubicBezTo>
                      <a:cubicBezTo>
                        <a:pt x="481439" y="1264488"/>
                        <a:pt x="494939" y="1270533"/>
                        <a:pt x="504711" y="1280305"/>
                      </a:cubicBezTo>
                      <a:close/>
                      <a:moveTo>
                        <a:pt x="598729" y="1348482"/>
                      </a:moveTo>
                      <a:cubicBezTo>
                        <a:pt x="608501" y="1358254"/>
                        <a:pt x="614545" y="1371754"/>
                        <a:pt x="614545" y="1386666"/>
                      </a:cubicBezTo>
                      <a:cubicBezTo>
                        <a:pt x="614545" y="1416489"/>
                        <a:pt x="590368" y="1440666"/>
                        <a:pt x="560545" y="1440666"/>
                      </a:cubicBezTo>
                      <a:cubicBezTo>
                        <a:pt x="530722" y="1440665"/>
                        <a:pt x="506545" y="1416488"/>
                        <a:pt x="506545" y="1386666"/>
                      </a:cubicBezTo>
                      <a:cubicBezTo>
                        <a:pt x="506545" y="1356843"/>
                        <a:pt x="530722" y="1332666"/>
                        <a:pt x="560545" y="1332665"/>
                      </a:cubicBezTo>
                      <a:cubicBezTo>
                        <a:pt x="575457" y="1332666"/>
                        <a:pt x="588957" y="1338710"/>
                        <a:pt x="598729" y="1348482"/>
                      </a:cubicBezTo>
                      <a:close/>
                      <a:moveTo>
                        <a:pt x="90635" y="727857"/>
                      </a:moveTo>
                      <a:cubicBezTo>
                        <a:pt x="106098" y="742132"/>
                        <a:pt x="112398" y="764794"/>
                        <a:pt x="104826" y="785841"/>
                      </a:cubicBezTo>
                      <a:cubicBezTo>
                        <a:pt x="94730" y="813902"/>
                        <a:pt x="63797" y="828468"/>
                        <a:pt x="35735" y="818373"/>
                      </a:cubicBezTo>
                      <a:cubicBezTo>
                        <a:pt x="7672" y="808277"/>
                        <a:pt x="-6893" y="777343"/>
                        <a:pt x="3202" y="749281"/>
                      </a:cubicBezTo>
                      <a:cubicBezTo>
                        <a:pt x="13298" y="721219"/>
                        <a:pt x="44232" y="706653"/>
                        <a:pt x="72294" y="716749"/>
                      </a:cubicBezTo>
                      <a:cubicBezTo>
                        <a:pt x="79309" y="719272"/>
                        <a:pt x="85481" y="723099"/>
                        <a:pt x="90635" y="727857"/>
                      </a:cubicBezTo>
                      <a:close/>
                      <a:moveTo>
                        <a:pt x="228755" y="892862"/>
                      </a:moveTo>
                      <a:cubicBezTo>
                        <a:pt x="238528" y="902635"/>
                        <a:pt x="244571" y="916134"/>
                        <a:pt x="244571" y="931046"/>
                      </a:cubicBezTo>
                      <a:cubicBezTo>
                        <a:pt x="244571" y="960869"/>
                        <a:pt x="220394" y="985046"/>
                        <a:pt x="190572" y="985046"/>
                      </a:cubicBezTo>
                      <a:cubicBezTo>
                        <a:pt x="160748" y="985045"/>
                        <a:pt x="136571" y="960868"/>
                        <a:pt x="136571" y="931046"/>
                      </a:cubicBezTo>
                      <a:cubicBezTo>
                        <a:pt x="136571" y="901223"/>
                        <a:pt x="160748" y="877046"/>
                        <a:pt x="190571" y="877045"/>
                      </a:cubicBezTo>
                      <a:cubicBezTo>
                        <a:pt x="205483" y="877046"/>
                        <a:pt x="218983" y="883090"/>
                        <a:pt x="228755" y="892862"/>
                      </a:cubicBezTo>
                      <a:close/>
                      <a:moveTo>
                        <a:pt x="788186" y="1524298"/>
                      </a:moveTo>
                      <a:cubicBezTo>
                        <a:pt x="796535" y="1535313"/>
                        <a:pt x="800681" y="1549511"/>
                        <a:pt x="798647" y="1564283"/>
                      </a:cubicBezTo>
                      <a:cubicBezTo>
                        <a:pt x="794579" y="1593827"/>
                        <a:pt x="767330" y="1614480"/>
                        <a:pt x="737785" y="1610412"/>
                      </a:cubicBezTo>
                      <a:cubicBezTo>
                        <a:pt x="708241" y="1606344"/>
                        <a:pt x="687588" y="1579095"/>
                        <a:pt x="691656" y="1549551"/>
                      </a:cubicBezTo>
                      <a:cubicBezTo>
                        <a:pt x="695724" y="1520007"/>
                        <a:pt x="722973" y="1499353"/>
                        <a:pt x="752517" y="1503422"/>
                      </a:cubicBezTo>
                      <a:cubicBezTo>
                        <a:pt x="767289" y="1505455"/>
                        <a:pt x="779839" y="1513285"/>
                        <a:pt x="788186" y="1524298"/>
                      </a:cubicBezTo>
                      <a:close/>
                      <a:moveTo>
                        <a:pt x="487058" y="1139380"/>
                      </a:moveTo>
                      <a:cubicBezTo>
                        <a:pt x="496830" y="1149152"/>
                        <a:pt x="502875" y="1162652"/>
                        <a:pt x="502875" y="1177563"/>
                      </a:cubicBezTo>
                      <a:cubicBezTo>
                        <a:pt x="502875" y="1207386"/>
                        <a:pt x="478698" y="1231563"/>
                        <a:pt x="448875" y="1231564"/>
                      </a:cubicBezTo>
                      <a:cubicBezTo>
                        <a:pt x="419051" y="1231563"/>
                        <a:pt x="394874" y="1207386"/>
                        <a:pt x="394875" y="1177563"/>
                      </a:cubicBezTo>
                      <a:cubicBezTo>
                        <a:pt x="394875" y="1147740"/>
                        <a:pt x="419052" y="1123563"/>
                        <a:pt x="448875" y="1123563"/>
                      </a:cubicBezTo>
                      <a:cubicBezTo>
                        <a:pt x="463786" y="1123563"/>
                        <a:pt x="477286" y="1129608"/>
                        <a:pt x="487058" y="1139380"/>
                      </a:cubicBezTo>
                      <a:close/>
                      <a:moveTo>
                        <a:pt x="709619" y="1392947"/>
                      </a:moveTo>
                      <a:cubicBezTo>
                        <a:pt x="719392" y="1402720"/>
                        <a:pt x="725436" y="1416220"/>
                        <a:pt x="725435" y="1431131"/>
                      </a:cubicBezTo>
                      <a:cubicBezTo>
                        <a:pt x="725436" y="1460954"/>
                        <a:pt x="701259" y="1485131"/>
                        <a:pt x="671436" y="1485131"/>
                      </a:cubicBezTo>
                      <a:cubicBezTo>
                        <a:pt x="641612" y="1485131"/>
                        <a:pt x="617435" y="1460954"/>
                        <a:pt x="617436" y="1431131"/>
                      </a:cubicBezTo>
                      <a:cubicBezTo>
                        <a:pt x="617435" y="1401308"/>
                        <a:pt x="641612" y="1377131"/>
                        <a:pt x="671435" y="1377131"/>
                      </a:cubicBezTo>
                      <a:cubicBezTo>
                        <a:pt x="686347" y="1377131"/>
                        <a:pt x="699847" y="1383175"/>
                        <a:pt x="709619" y="1392947"/>
                      </a:cubicBezTo>
                      <a:close/>
                      <a:moveTo>
                        <a:pt x="424609" y="1043780"/>
                      </a:moveTo>
                      <a:cubicBezTo>
                        <a:pt x="434381" y="1053553"/>
                        <a:pt x="440425" y="1067052"/>
                        <a:pt x="440425" y="1081964"/>
                      </a:cubicBezTo>
                      <a:cubicBezTo>
                        <a:pt x="440425" y="1111787"/>
                        <a:pt x="416248" y="1135964"/>
                        <a:pt x="386425" y="1135964"/>
                      </a:cubicBezTo>
                      <a:cubicBezTo>
                        <a:pt x="356602" y="1135964"/>
                        <a:pt x="332425" y="1111787"/>
                        <a:pt x="332425" y="1081964"/>
                      </a:cubicBezTo>
                      <a:cubicBezTo>
                        <a:pt x="332425" y="1052141"/>
                        <a:pt x="356602" y="1027964"/>
                        <a:pt x="386425" y="1027964"/>
                      </a:cubicBezTo>
                      <a:cubicBezTo>
                        <a:pt x="401337" y="1027964"/>
                        <a:pt x="414837" y="1034008"/>
                        <a:pt x="424609" y="1043780"/>
                      </a:cubicBezTo>
                      <a:close/>
                      <a:moveTo>
                        <a:pt x="366398" y="930681"/>
                      </a:moveTo>
                      <a:cubicBezTo>
                        <a:pt x="376171" y="940454"/>
                        <a:pt x="382215" y="953954"/>
                        <a:pt x="382215" y="968865"/>
                      </a:cubicBezTo>
                      <a:cubicBezTo>
                        <a:pt x="382215" y="998688"/>
                        <a:pt x="358038" y="1022865"/>
                        <a:pt x="328215" y="1022865"/>
                      </a:cubicBezTo>
                      <a:cubicBezTo>
                        <a:pt x="298391" y="1022865"/>
                        <a:pt x="274214" y="998688"/>
                        <a:pt x="274215" y="968865"/>
                      </a:cubicBezTo>
                      <a:cubicBezTo>
                        <a:pt x="274215" y="939042"/>
                        <a:pt x="298391" y="914865"/>
                        <a:pt x="328214" y="914865"/>
                      </a:cubicBezTo>
                      <a:cubicBezTo>
                        <a:pt x="343126" y="914865"/>
                        <a:pt x="356626" y="920909"/>
                        <a:pt x="366398" y="930681"/>
                      </a:cubicBezTo>
                      <a:close/>
                      <a:moveTo>
                        <a:pt x="233998" y="766678"/>
                      </a:moveTo>
                      <a:cubicBezTo>
                        <a:pt x="243770" y="776451"/>
                        <a:pt x="249814" y="789950"/>
                        <a:pt x="249814" y="804862"/>
                      </a:cubicBezTo>
                      <a:cubicBezTo>
                        <a:pt x="249814" y="834685"/>
                        <a:pt x="225637" y="858862"/>
                        <a:pt x="195814" y="858862"/>
                      </a:cubicBezTo>
                      <a:cubicBezTo>
                        <a:pt x="165991" y="858861"/>
                        <a:pt x="141814" y="834684"/>
                        <a:pt x="141814" y="804862"/>
                      </a:cubicBezTo>
                      <a:cubicBezTo>
                        <a:pt x="141814" y="775039"/>
                        <a:pt x="165991" y="750862"/>
                        <a:pt x="195814" y="750861"/>
                      </a:cubicBezTo>
                      <a:cubicBezTo>
                        <a:pt x="210726" y="750862"/>
                        <a:pt x="224226" y="756906"/>
                        <a:pt x="233998" y="766678"/>
                      </a:cubicBezTo>
                      <a:close/>
                      <a:moveTo>
                        <a:pt x="590271" y="1197175"/>
                      </a:moveTo>
                      <a:cubicBezTo>
                        <a:pt x="600043" y="1206947"/>
                        <a:pt x="606088" y="1220447"/>
                        <a:pt x="606088" y="1235359"/>
                      </a:cubicBezTo>
                      <a:cubicBezTo>
                        <a:pt x="606088" y="1265182"/>
                        <a:pt x="581911" y="1289359"/>
                        <a:pt x="552088" y="1289359"/>
                      </a:cubicBezTo>
                      <a:cubicBezTo>
                        <a:pt x="522265" y="1289358"/>
                        <a:pt x="498087" y="1265181"/>
                        <a:pt x="498088" y="1235359"/>
                      </a:cubicBezTo>
                      <a:cubicBezTo>
                        <a:pt x="498088" y="1205536"/>
                        <a:pt x="522265" y="1181359"/>
                        <a:pt x="552088" y="1181359"/>
                      </a:cubicBezTo>
                      <a:cubicBezTo>
                        <a:pt x="566999" y="1181359"/>
                        <a:pt x="580499" y="1187403"/>
                        <a:pt x="590271" y="1197175"/>
                      </a:cubicBezTo>
                      <a:close/>
                      <a:moveTo>
                        <a:pt x="105784" y="594507"/>
                      </a:moveTo>
                      <a:cubicBezTo>
                        <a:pt x="121246" y="608781"/>
                        <a:pt x="127546" y="631443"/>
                        <a:pt x="119975" y="652490"/>
                      </a:cubicBezTo>
                      <a:cubicBezTo>
                        <a:pt x="109879" y="680552"/>
                        <a:pt x="78946" y="695118"/>
                        <a:pt x="50884" y="685023"/>
                      </a:cubicBezTo>
                      <a:cubicBezTo>
                        <a:pt x="22821" y="674927"/>
                        <a:pt x="8256" y="643993"/>
                        <a:pt x="18351" y="615931"/>
                      </a:cubicBezTo>
                      <a:cubicBezTo>
                        <a:pt x="28447" y="587868"/>
                        <a:pt x="59380" y="573303"/>
                        <a:pt x="87443" y="583398"/>
                      </a:cubicBezTo>
                      <a:cubicBezTo>
                        <a:pt x="94458" y="585922"/>
                        <a:pt x="100630" y="589748"/>
                        <a:pt x="105784" y="594507"/>
                      </a:cubicBezTo>
                      <a:close/>
                      <a:moveTo>
                        <a:pt x="693169" y="1260833"/>
                      </a:moveTo>
                      <a:cubicBezTo>
                        <a:pt x="702942" y="1270606"/>
                        <a:pt x="708986" y="1284105"/>
                        <a:pt x="708985" y="1299017"/>
                      </a:cubicBezTo>
                      <a:cubicBezTo>
                        <a:pt x="708986" y="1328840"/>
                        <a:pt x="684809" y="1353017"/>
                        <a:pt x="654986" y="1353017"/>
                      </a:cubicBezTo>
                      <a:cubicBezTo>
                        <a:pt x="625162" y="1353016"/>
                        <a:pt x="600985" y="1328839"/>
                        <a:pt x="600986" y="1299017"/>
                      </a:cubicBezTo>
                      <a:cubicBezTo>
                        <a:pt x="600985" y="1269194"/>
                        <a:pt x="625162" y="1245017"/>
                        <a:pt x="654985" y="1245016"/>
                      </a:cubicBezTo>
                      <a:cubicBezTo>
                        <a:pt x="669897" y="1245017"/>
                        <a:pt x="683397" y="1251061"/>
                        <a:pt x="693169" y="1260833"/>
                      </a:cubicBezTo>
                      <a:close/>
                      <a:moveTo>
                        <a:pt x="916312" y="1527819"/>
                      </a:moveTo>
                      <a:cubicBezTo>
                        <a:pt x="924660" y="1538833"/>
                        <a:pt x="928807" y="1553031"/>
                        <a:pt x="926773" y="1567803"/>
                      </a:cubicBezTo>
                      <a:cubicBezTo>
                        <a:pt x="922704" y="1597347"/>
                        <a:pt x="895456" y="1618001"/>
                        <a:pt x="865911" y="1613932"/>
                      </a:cubicBezTo>
                      <a:cubicBezTo>
                        <a:pt x="836367" y="1609864"/>
                        <a:pt x="815714" y="1582615"/>
                        <a:pt x="819782" y="1553071"/>
                      </a:cubicBezTo>
                      <a:cubicBezTo>
                        <a:pt x="823850" y="1523527"/>
                        <a:pt x="851099" y="1502874"/>
                        <a:pt x="880643" y="1506942"/>
                      </a:cubicBezTo>
                      <a:cubicBezTo>
                        <a:pt x="895416" y="1508976"/>
                        <a:pt x="907965" y="1516805"/>
                        <a:pt x="916312" y="1527819"/>
                      </a:cubicBezTo>
                      <a:close/>
                      <a:moveTo>
                        <a:pt x="834969" y="1398878"/>
                      </a:moveTo>
                      <a:cubicBezTo>
                        <a:pt x="844742" y="1408651"/>
                        <a:pt x="850786" y="1422150"/>
                        <a:pt x="850785" y="1437061"/>
                      </a:cubicBezTo>
                      <a:cubicBezTo>
                        <a:pt x="850786" y="1466885"/>
                        <a:pt x="826609" y="1491062"/>
                        <a:pt x="796786" y="1491062"/>
                      </a:cubicBezTo>
                      <a:cubicBezTo>
                        <a:pt x="766962" y="1491061"/>
                        <a:pt x="742785" y="1466884"/>
                        <a:pt x="742786" y="1437062"/>
                      </a:cubicBezTo>
                      <a:cubicBezTo>
                        <a:pt x="742785" y="1407238"/>
                        <a:pt x="766962" y="1383061"/>
                        <a:pt x="796785" y="1383061"/>
                      </a:cubicBezTo>
                      <a:cubicBezTo>
                        <a:pt x="811697" y="1383061"/>
                        <a:pt x="825197" y="1389106"/>
                        <a:pt x="834969" y="1398878"/>
                      </a:cubicBezTo>
                      <a:close/>
                      <a:moveTo>
                        <a:pt x="355005" y="809803"/>
                      </a:moveTo>
                      <a:cubicBezTo>
                        <a:pt x="364778" y="819576"/>
                        <a:pt x="370822" y="833076"/>
                        <a:pt x="370821" y="847987"/>
                      </a:cubicBezTo>
                      <a:cubicBezTo>
                        <a:pt x="370822" y="877810"/>
                        <a:pt x="346645" y="901987"/>
                        <a:pt x="316822" y="901987"/>
                      </a:cubicBezTo>
                      <a:cubicBezTo>
                        <a:pt x="286998" y="901987"/>
                        <a:pt x="262821" y="877810"/>
                        <a:pt x="262822" y="847987"/>
                      </a:cubicBezTo>
                      <a:cubicBezTo>
                        <a:pt x="262821" y="818164"/>
                        <a:pt x="286998" y="793987"/>
                        <a:pt x="316821" y="793987"/>
                      </a:cubicBezTo>
                      <a:cubicBezTo>
                        <a:pt x="331733" y="793987"/>
                        <a:pt x="345233" y="800031"/>
                        <a:pt x="355005" y="809803"/>
                      </a:cubicBezTo>
                      <a:close/>
                      <a:moveTo>
                        <a:pt x="555591" y="1031064"/>
                      </a:moveTo>
                      <a:cubicBezTo>
                        <a:pt x="565363" y="1040837"/>
                        <a:pt x="571407" y="1054337"/>
                        <a:pt x="571407" y="1069248"/>
                      </a:cubicBezTo>
                      <a:cubicBezTo>
                        <a:pt x="571407" y="1099071"/>
                        <a:pt x="547230" y="1123248"/>
                        <a:pt x="517407" y="1123248"/>
                      </a:cubicBezTo>
                      <a:cubicBezTo>
                        <a:pt x="487584" y="1123248"/>
                        <a:pt x="463407" y="1099071"/>
                        <a:pt x="463407" y="1069248"/>
                      </a:cubicBezTo>
                      <a:cubicBezTo>
                        <a:pt x="463407" y="1039425"/>
                        <a:pt x="487584" y="1015248"/>
                        <a:pt x="517407" y="1015248"/>
                      </a:cubicBezTo>
                      <a:cubicBezTo>
                        <a:pt x="532318" y="1015248"/>
                        <a:pt x="545819" y="1021292"/>
                        <a:pt x="555591" y="1031064"/>
                      </a:cubicBezTo>
                      <a:close/>
                      <a:moveTo>
                        <a:pt x="487078" y="929258"/>
                      </a:moveTo>
                      <a:cubicBezTo>
                        <a:pt x="496851" y="939031"/>
                        <a:pt x="502895" y="952530"/>
                        <a:pt x="502894" y="967441"/>
                      </a:cubicBezTo>
                      <a:cubicBezTo>
                        <a:pt x="502895" y="997265"/>
                        <a:pt x="478718" y="1021442"/>
                        <a:pt x="448895" y="1021442"/>
                      </a:cubicBezTo>
                      <a:cubicBezTo>
                        <a:pt x="419071" y="1021441"/>
                        <a:pt x="394894" y="997264"/>
                        <a:pt x="394895" y="967442"/>
                      </a:cubicBezTo>
                      <a:cubicBezTo>
                        <a:pt x="394894" y="937618"/>
                        <a:pt x="419071" y="913441"/>
                        <a:pt x="448894" y="913441"/>
                      </a:cubicBezTo>
                      <a:cubicBezTo>
                        <a:pt x="463806" y="913441"/>
                        <a:pt x="477306" y="919486"/>
                        <a:pt x="487078" y="929258"/>
                      </a:cubicBezTo>
                      <a:close/>
                      <a:moveTo>
                        <a:pt x="251999" y="635580"/>
                      </a:moveTo>
                      <a:cubicBezTo>
                        <a:pt x="261772" y="645352"/>
                        <a:pt x="267816" y="658852"/>
                        <a:pt x="267816" y="673763"/>
                      </a:cubicBezTo>
                      <a:cubicBezTo>
                        <a:pt x="267816" y="703586"/>
                        <a:pt x="243639" y="727763"/>
                        <a:pt x="213816" y="727764"/>
                      </a:cubicBezTo>
                      <a:cubicBezTo>
                        <a:pt x="183992" y="727763"/>
                        <a:pt x="159815" y="703586"/>
                        <a:pt x="159816" y="673763"/>
                      </a:cubicBezTo>
                      <a:cubicBezTo>
                        <a:pt x="159816" y="643940"/>
                        <a:pt x="183992" y="619763"/>
                        <a:pt x="213815" y="619763"/>
                      </a:cubicBezTo>
                      <a:cubicBezTo>
                        <a:pt x="228727" y="619763"/>
                        <a:pt x="242227" y="625808"/>
                        <a:pt x="251999" y="635580"/>
                      </a:cubicBezTo>
                      <a:close/>
                      <a:moveTo>
                        <a:pt x="650002" y="1103118"/>
                      </a:moveTo>
                      <a:cubicBezTo>
                        <a:pt x="659774" y="1112891"/>
                        <a:pt x="665818" y="1126391"/>
                        <a:pt x="665818" y="1141302"/>
                      </a:cubicBezTo>
                      <a:cubicBezTo>
                        <a:pt x="665818" y="1171125"/>
                        <a:pt x="641641" y="1195302"/>
                        <a:pt x="611818" y="1195302"/>
                      </a:cubicBezTo>
                      <a:cubicBezTo>
                        <a:pt x="581995" y="1195302"/>
                        <a:pt x="557818" y="1171125"/>
                        <a:pt x="557818" y="1141302"/>
                      </a:cubicBezTo>
                      <a:cubicBezTo>
                        <a:pt x="557818" y="1111479"/>
                        <a:pt x="581995" y="1087302"/>
                        <a:pt x="611818" y="1087302"/>
                      </a:cubicBezTo>
                      <a:cubicBezTo>
                        <a:pt x="626730" y="1087302"/>
                        <a:pt x="640230" y="1093347"/>
                        <a:pt x="650002" y="1103118"/>
                      </a:cubicBezTo>
                      <a:close/>
                      <a:moveTo>
                        <a:pt x="826035" y="1284376"/>
                      </a:moveTo>
                      <a:cubicBezTo>
                        <a:pt x="835807" y="1294148"/>
                        <a:pt x="841851" y="1307648"/>
                        <a:pt x="841851" y="1322559"/>
                      </a:cubicBezTo>
                      <a:cubicBezTo>
                        <a:pt x="841851" y="1352383"/>
                        <a:pt x="817674" y="1376560"/>
                        <a:pt x="787852" y="1376560"/>
                      </a:cubicBezTo>
                      <a:cubicBezTo>
                        <a:pt x="758028" y="1376559"/>
                        <a:pt x="733851" y="1352382"/>
                        <a:pt x="733851" y="1322560"/>
                      </a:cubicBezTo>
                      <a:cubicBezTo>
                        <a:pt x="733851" y="1292736"/>
                        <a:pt x="758028" y="1268559"/>
                        <a:pt x="787851" y="1268559"/>
                      </a:cubicBezTo>
                      <a:cubicBezTo>
                        <a:pt x="802763" y="1268560"/>
                        <a:pt x="816263" y="1274604"/>
                        <a:pt x="826035" y="1284376"/>
                      </a:cubicBezTo>
                      <a:close/>
                      <a:moveTo>
                        <a:pt x="161981" y="460786"/>
                      </a:moveTo>
                      <a:cubicBezTo>
                        <a:pt x="177443" y="475061"/>
                        <a:pt x="183743" y="497723"/>
                        <a:pt x="176172" y="518770"/>
                      </a:cubicBezTo>
                      <a:cubicBezTo>
                        <a:pt x="166076" y="546831"/>
                        <a:pt x="135142" y="561397"/>
                        <a:pt x="107080" y="551302"/>
                      </a:cubicBezTo>
                      <a:cubicBezTo>
                        <a:pt x="79018" y="541206"/>
                        <a:pt x="64452" y="510272"/>
                        <a:pt x="74548" y="482210"/>
                      </a:cubicBezTo>
                      <a:cubicBezTo>
                        <a:pt x="84643" y="454148"/>
                        <a:pt x="115577" y="439582"/>
                        <a:pt x="143640" y="449678"/>
                      </a:cubicBezTo>
                      <a:cubicBezTo>
                        <a:pt x="150655" y="452202"/>
                        <a:pt x="156827" y="456028"/>
                        <a:pt x="161981" y="460786"/>
                      </a:cubicBezTo>
                      <a:close/>
                      <a:moveTo>
                        <a:pt x="949467" y="1389938"/>
                      </a:moveTo>
                      <a:cubicBezTo>
                        <a:pt x="959239" y="1399710"/>
                        <a:pt x="965284" y="1413210"/>
                        <a:pt x="965284" y="1428121"/>
                      </a:cubicBezTo>
                      <a:cubicBezTo>
                        <a:pt x="965284" y="1457944"/>
                        <a:pt x="941107" y="1482121"/>
                        <a:pt x="911284" y="1482122"/>
                      </a:cubicBezTo>
                      <a:cubicBezTo>
                        <a:pt x="881460" y="1482121"/>
                        <a:pt x="857283" y="1457944"/>
                        <a:pt x="857284" y="1428121"/>
                      </a:cubicBezTo>
                      <a:cubicBezTo>
                        <a:pt x="857284" y="1398298"/>
                        <a:pt x="881461" y="1374121"/>
                        <a:pt x="911283" y="1374121"/>
                      </a:cubicBezTo>
                      <a:cubicBezTo>
                        <a:pt x="926195" y="1374121"/>
                        <a:pt x="939695" y="1380166"/>
                        <a:pt x="949467" y="1389938"/>
                      </a:cubicBezTo>
                      <a:close/>
                      <a:moveTo>
                        <a:pt x="762909" y="1158525"/>
                      </a:moveTo>
                      <a:cubicBezTo>
                        <a:pt x="772681" y="1168297"/>
                        <a:pt x="778726" y="1181798"/>
                        <a:pt x="778726" y="1196709"/>
                      </a:cubicBezTo>
                      <a:cubicBezTo>
                        <a:pt x="778726" y="1226532"/>
                        <a:pt x="754549" y="1250709"/>
                        <a:pt x="724726" y="1250709"/>
                      </a:cubicBezTo>
                      <a:cubicBezTo>
                        <a:pt x="694902" y="1250709"/>
                        <a:pt x="670725" y="1226532"/>
                        <a:pt x="670726" y="1196709"/>
                      </a:cubicBezTo>
                      <a:cubicBezTo>
                        <a:pt x="670726" y="1166886"/>
                        <a:pt x="694903" y="1142709"/>
                        <a:pt x="724725" y="1142709"/>
                      </a:cubicBezTo>
                      <a:cubicBezTo>
                        <a:pt x="739637" y="1142709"/>
                        <a:pt x="753137" y="1148753"/>
                        <a:pt x="762909" y="1158525"/>
                      </a:cubicBezTo>
                      <a:close/>
                      <a:moveTo>
                        <a:pt x="1049685" y="1505409"/>
                      </a:moveTo>
                      <a:cubicBezTo>
                        <a:pt x="1058034" y="1516423"/>
                        <a:pt x="1062180" y="1530621"/>
                        <a:pt x="1060146" y="1545394"/>
                      </a:cubicBezTo>
                      <a:cubicBezTo>
                        <a:pt x="1056078" y="1574938"/>
                        <a:pt x="1028829" y="1595591"/>
                        <a:pt x="999284" y="1591523"/>
                      </a:cubicBezTo>
                      <a:cubicBezTo>
                        <a:pt x="969740" y="1587455"/>
                        <a:pt x="949087" y="1560206"/>
                        <a:pt x="953155" y="1530662"/>
                      </a:cubicBezTo>
                      <a:cubicBezTo>
                        <a:pt x="957223" y="1501117"/>
                        <a:pt x="984472" y="1480464"/>
                        <a:pt x="1014016" y="1484532"/>
                      </a:cubicBezTo>
                      <a:cubicBezTo>
                        <a:pt x="1028789" y="1486567"/>
                        <a:pt x="1041338" y="1494396"/>
                        <a:pt x="1049685" y="1505409"/>
                      </a:cubicBezTo>
                      <a:close/>
                      <a:moveTo>
                        <a:pt x="372466" y="676350"/>
                      </a:moveTo>
                      <a:cubicBezTo>
                        <a:pt x="382239" y="686123"/>
                        <a:pt x="388283" y="699622"/>
                        <a:pt x="388282" y="714533"/>
                      </a:cubicBezTo>
                      <a:cubicBezTo>
                        <a:pt x="388283" y="744357"/>
                        <a:pt x="364106" y="768534"/>
                        <a:pt x="334283" y="768534"/>
                      </a:cubicBezTo>
                      <a:cubicBezTo>
                        <a:pt x="304459" y="768533"/>
                        <a:pt x="280282" y="744356"/>
                        <a:pt x="280283" y="714534"/>
                      </a:cubicBezTo>
                      <a:cubicBezTo>
                        <a:pt x="280282" y="684710"/>
                        <a:pt x="304459" y="660533"/>
                        <a:pt x="334282" y="660533"/>
                      </a:cubicBezTo>
                      <a:cubicBezTo>
                        <a:pt x="349194" y="660533"/>
                        <a:pt x="362694" y="666578"/>
                        <a:pt x="372466" y="676350"/>
                      </a:cubicBezTo>
                      <a:close/>
                      <a:moveTo>
                        <a:pt x="471899" y="791893"/>
                      </a:moveTo>
                      <a:cubicBezTo>
                        <a:pt x="481672" y="801666"/>
                        <a:pt x="487715" y="815165"/>
                        <a:pt x="487715" y="830077"/>
                      </a:cubicBezTo>
                      <a:cubicBezTo>
                        <a:pt x="487715" y="859900"/>
                        <a:pt x="463538" y="884077"/>
                        <a:pt x="433716" y="884077"/>
                      </a:cubicBezTo>
                      <a:cubicBezTo>
                        <a:pt x="403892" y="884076"/>
                        <a:pt x="379715" y="859899"/>
                        <a:pt x="379715" y="830077"/>
                      </a:cubicBezTo>
                      <a:cubicBezTo>
                        <a:pt x="379715" y="800254"/>
                        <a:pt x="403892" y="776077"/>
                        <a:pt x="433715" y="776077"/>
                      </a:cubicBezTo>
                      <a:cubicBezTo>
                        <a:pt x="448627" y="776077"/>
                        <a:pt x="462127" y="782121"/>
                        <a:pt x="471899" y="791893"/>
                      </a:cubicBezTo>
                      <a:close/>
                      <a:moveTo>
                        <a:pt x="298819" y="524150"/>
                      </a:moveTo>
                      <a:cubicBezTo>
                        <a:pt x="308592" y="533922"/>
                        <a:pt x="314635" y="547422"/>
                        <a:pt x="314635" y="562333"/>
                      </a:cubicBezTo>
                      <a:cubicBezTo>
                        <a:pt x="314635" y="592156"/>
                        <a:pt x="290458" y="616333"/>
                        <a:pt x="260636" y="616333"/>
                      </a:cubicBezTo>
                      <a:cubicBezTo>
                        <a:pt x="230812" y="616333"/>
                        <a:pt x="206635" y="592156"/>
                        <a:pt x="206635" y="562333"/>
                      </a:cubicBezTo>
                      <a:cubicBezTo>
                        <a:pt x="206635" y="532510"/>
                        <a:pt x="230812" y="508333"/>
                        <a:pt x="260635" y="508333"/>
                      </a:cubicBezTo>
                      <a:cubicBezTo>
                        <a:pt x="275547" y="508333"/>
                        <a:pt x="289047" y="514378"/>
                        <a:pt x="298819" y="524150"/>
                      </a:cubicBezTo>
                      <a:close/>
                      <a:moveTo>
                        <a:pt x="665694" y="964126"/>
                      </a:moveTo>
                      <a:cubicBezTo>
                        <a:pt x="675466" y="973898"/>
                        <a:pt x="681511" y="987398"/>
                        <a:pt x="681510" y="1002310"/>
                      </a:cubicBezTo>
                      <a:cubicBezTo>
                        <a:pt x="681511" y="1032133"/>
                        <a:pt x="657334" y="1056310"/>
                        <a:pt x="627511" y="1056310"/>
                      </a:cubicBezTo>
                      <a:cubicBezTo>
                        <a:pt x="597687" y="1056309"/>
                        <a:pt x="573510" y="1032132"/>
                        <a:pt x="573511" y="1002310"/>
                      </a:cubicBezTo>
                      <a:cubicBezTo>
                        <a:pt x="573510" y="972487"/>
                        <a:pt x="597687" y="948310"/>
                        <a:pt x="627510" y="948309"/>
                      </a:cubicBezTo>
                      <a:cubicBezTo>
                        <a:pt x="642422" y="948310"/>
                        <a:pt x="655922" y="954354"/>
                        <a:pt x="665694" y="964126"/>
                      </a:cubicBezTo>
                      <a:close/>
                      <a:moveTo>
                        <a:pt x="593305" y="862709"/>
                      </a:moveTo>
                      <a:cubicBezTo>
                        <a:pt x="603078" y="872482"/>
                        <a:pt x="609122" y="885981"/>
                        <a:pt x="609122" y="900893"/>
                      </a:cubicBezTo>
                      <a:cubicBezTo>
                        <a:pt x="609122" y="930716"/>
                        <a:pt x="584945" y="954893"/>
                        <a:pt x="555122" y="954893"/>
                      </a:cubicBezTo>
                      <a:cubicBezTo>
                        <a:pt x="525298" y="954892"/>
                        <a:pt x="501121" y="930715"/>
                        <a:pt x="501122" y="900893"/>
                      </a:cubicBezTo>
                      <a:cubicBezTo>
                        <a:pt x="501122" y="871070"/>
                        <a:pt x="525298" y="846893"/>
                        <a:pt x="555121" y="846892"/>
                      </a:cubicBezTo>
                      <a:cubicBezTo>
                        <a:pt x="570033" y="846893"/>
                        <a:pt x="583533" y="852937"/>
                        <a:pt x="593305" y="862709"/>
                      </a:cubicBezTo>
                      <a:close/>
                      <a:moveTo>
                        <a:pt x="941072" y="1277797"/>
                      </a:moveTo>
                      <a:cubicBezTo>
                        <a:pt x="950845" y="1287570"/>
                        <a:pt x="956889" y="1301069"/>
                        <a:pt x="956889" y="1315981"/>
                      </a:cubicBezTo>
                      <a:cubicBezTo>
                        <a:pt x="956889" y="1345804"/>
                        <a:pt x="932712" y="1369981"/>
                        <a:pt x="902889" y="1369981"/>
                      </a:cubicBezTo>
                      <a:cubicBezTo>
                        <a:pt x="873065" y="1369980"/>
                        <a:pt x="848888" y="1345803"/>
                        <a:pt x="848889" y="1315981"/>
                      </a:cubicBezTo>
                      <a:cubicBezTo>
                        <a:pt x="848889" y="1286158"/>
                        <a:pt x="873065" y="1261981"/>
                        <a:pt x="902888" y="1261980"/>
                      </a:cubicBezTo>
                      <a:cubicBezTo>
                        <a:pt x="917800" y="1261981"/>
                        <a:pt x="931300" y="1268025"/>
                        <a:pt x="941072" y="1277797"/>
                      </a:cubicBezTo>
                      <a:close/>
                      <a:moveTo>
                        <a:pt x="761042" y="1042417"/>
                      </a:moveTo>
                      <a:cubicBezTo>
                        <a:pt x="770814" y="1052189"/>
                        <a:pt x="776858" y="1065689"/>
                        <a:pt x="776858" y="1080600"/>
                      </a:cubicBezTo>
                      <a:cubicBezTo>
                        <a:pt x="776858" y="1110423"/>
                        <a:pt x="752681" y="1134600"/>
                        <a:pt x="722859" y="1134601"/>
                      </a:cubicBezTo>
                      <a:cubicBezTo>
                        <a:pt x="693035" y="1134600"/>
                        <a:pt x="668858" y="1110423"/>
                        <a:pt x="668858" y="1080600"/>
                      </a:cubicBezTo>
                      <a:cubicBezTo>
                        <a:pt x="668858" y="1050777"/>
                        <a:pt x="693035" y="1026600"/>
                        <a:pt x="722858" y="1026600"/>
                      </a:cubicBezTo>
                      <a:cubicBezTo>
                        <a:pt x="737770" y="1026600"/>
                        <a:pt x="751270" y="1032645"/>
                        <a:pt x="761042" y="1042417"/>
                      </a:cubicBezTo>
                      <a:close/>
                      <a:moveTo>
                        <a:pt x="885860" y="1173438"/>
                      </a:moveTo>
                      <a:cubicBezTo>
                        <a:pt x="895632" y="1183211"/>
                        <a:pt x="901676" y="1196711"/>
                        <a:pt x="901676" y="1211622"/>
                      </a:cubicBezTo>
                      <a:cubicBezTo>
                        <a:pt x="901676" y="1241445"/>
                        <a:pt x="877499" y="1265622"/>
                        <a:pt x="847676" y="1265622"/>
                      </a:cubicBezTo>
                      <a:cubicBezTo>
                        <a:pt x="817853" y="1265622"/>
                        <a:pt x="793676" y="1241445"/>
                        <a:pt x="793676" y="1211622"/>
                      </a:cubicBezTo>
                      <a:cubicBezTo>
                        <a:pt x="793676" y="1181799"/>
                        <a:pt x="817853" y="1157622"/>
                        <a:pt x="847676" y="1157622"/>
                      </a:cubicBezTo>
                      <a:cubicBezTo>
                        <a:pt x="862588" y="1157622"/>
                        <a:pt x="876088" y="1163666"/>
                        <a:pt x="885860" y="1173438"/>
                      </a:cubicBezTo>
                      <a:close/>
                      <a:moveTo>
                        <a:pt x="496087" y="668302"/>
                      </a:moveTo>
                      <a:cubicBezTo>
                        <a:pt x="505860" y="678075"/>
                        <a:pt x="511904" y="691574"/>
                        <a:pt x="511903" y="706485"/>
                      </a:cubicBezTo>
                      <a:cubicBezTo>
                        <a:pt x="511904" y="736309"/>
                        <a:pt x="487727" y="760486"/>
                        <a:pt x="457904" y="760486"/>
                      </a:cubicBezTo>
                      <a:cubicBezTo>
                        <a:pt x="428080" y="760485"/>
                        <a:pt x="403903" y="736308"/>
                        <a:pt x="403904" y="706486"/>
                      </a:cubicBezTo>
                      <a:cubicBezTo>
                        <a:pt x="403903" y="676662"/>
                        <a:pt x="428080" y="652485"/>
                        <a:pt x="457903" y="652485"/>
                      </a:cubicBezTo>
                      <a:cubicBezTo>
                        <a:pt x="472815" y="652485"/>
                        <a:pt x="486315" y="658530"/>
                        <a:pt x="496087" y="668302"/>
                      </a:cubicBezTo>
                      <a:close/>
                      <a:moveTo>
                        <a:pt x="1067538" y="1359848"/>
                      </a:moveTo>
                      <a:cubicBezTo>
                        <a:pt x="1077310" y="1369620"/>
                        <a:pt x="1083354" y="1383120"/>
                        <a:pt x="1083354" y="1398031"/>
                      </a:cubicBezTo>
                      <a:cubicBezTo>
                        <a:pt x="1083354" y="1427854"/>
                        <a:pt x="1059177" y="1452031"/>
                        <a:pt x="1029354" y="1452032"/>
                      </a:cubicBezTo>
                      <a:cubicBezTo>
                        <a:pt x="999531" y="1452031"/>
                        <a:pt x="975354" y="1427854"/>
                        <a:pt x="975354" y="1398031"/>
                      </a:cubicBezTo>
                      <a:cubicBezTo>
                        <a:pt x="975354" y="1368208"/>
                        <a:pt x="999531" y="1344031"/>
                        <a:pt x="1029354" y="1344031"/>
                      </a:cubicBezTo>
                      <a:cubicBezTo>
                        <a:pt x="1044266" y="1344031"/>
                        <a:pt x="1057766" y="1350076"/>
                        <a:pt x="1067538" y="1359848"/>
                      </a:cubicBezTo>
                      <a:close/>
                      <a:moveTo>
                        <a:pt x="230876" y="339840"/>
                      </a:moveTo>
                      <a:cubicBezTo>
                        <a:pt x="246338" y="354114"/>
                        <a:pt x="252638" y="376777"/>
                        <a:pt x="245067" y="397823"/>
                      </a:cubicBezTo>
                      <a:cubicBezTo>
                        <a:pt x="234971" y="425885"/>
                        <a:pt x="204037" y="440451"/>
                        <a:pt x="175975" y="430355"/>
                      </a:cubicBezTo>
                      <a:cubicBezTo>
                        <a:pt x="147912" y="420260"/>
                        <a:pt x="133347" y="389326"/>
                        <a:pt x="143443" y="361263"/>
                      </a:cubicBezTo>
                      <a:cubicBezTo>
                        <a:pt x="153538" y="333201"/>
                        <a:pt x="184472" y="318636"/>
                        <a:pt x="212534" y="328731"/>
                      </a:cubicBezTo>
                      <a:cubicBezTo>
                        <a:pt x="219550" y="331255"/>
                        <a:pt x="225722" y="335082"/>
                        <a:pt x="230876" y="339840"/>
                      </a:cubicBezTo>
                      <a:close/>
                      <a:moveTo>
                        <a:pt x="419431" y="563401"/>
                      </a:moveTo>
                      <a:cubicBezTo>
                        <a:pt x="429203" y="573173"/>
                        <a:pt x="435247" y="586673"/>
                        <a:pt x="435247" y="601584"/>
                      </a:cubicBezTo>
                      <a:cubicBezTo>
                        <a:pt x="435247" y="631407"/>
                        <a:pt x="411070" y="655584"/>
                        <a:pt x="381247" y="655585"/>
                      </a:cubicBezTo>
                      <a:cubicBezTo>
                        <a:pt x="351424" y="655584"/>
                        <a:pt x="327247" y="631407"/>
                        <a:pt x="327247" y="601584"/>
                      </a:cubicBezTo>
                      <a:cubicBezTo>
                        <a:pt x="327247" y="571761"/>
                        <a:pt x="351424" y="547584"/>
                        <a:pt x="381247" y="547584"/>
                      </a:cubicBezTo>
                      <a:cubicBezTo>
                        <a:pt x="396159" y="547584"/>
                        <a:pt x="409659" y="553629"/>
                        <a:pt x="419431" y="563401"/>
                      </a:cubicBezTo>
                      <a:close/>
                      <a:moveTo>
                        <a:pt x="590502" y="740353"/>
                      </a:moveTo>
                      <a:cubicBezTo>
                        <a:pt x="600274" y="750126"/>
                        <a:pt x="606318" y="763626"/>
                        <a:pt x="606318" y="778537"/>
                      </a:cubicBezTo>
                      <a:cubicBezTo>
                        <a:pt x="606318" y="808360"/>
                        <a:pt x="582141" y="832537"/>
                        <a:pt x="552318" y="832537"/>
                      </a:cubicBezTo>
                      <a:cubicBezTo>
                        <a:pt x="522495" y="832537"/>
                        <a:pt x="498318" y="808360"/>
                        <a:pt x="498318" y="778537"/>
                      </a:cubicBezTo>
                      <a:cubicBezTo>
                        <a:pt x="498318" y="748714"/>
                        <a:pt x="522495" y="724537"/>
                        <a:pt x="552318" y="724537"/>
                      </a:cubicBezTo>
                      <a:cubicBezTo>
                        <a:pt x="567229" y="724537"/>
                        <a:pt x="580730" y="730581"/>
                        <a:pt x="590502" y="740353"/>
                      </a:cubicBezTo>
                      <a:close/>
                      <a:moveTo>
                        <a:pt x="1178028" y="1450348"/>
                      </a:moveTo>
                      <a:cubicBezTo>
                        <a:pt x="1186376" y="1461363"/>
                        <a:pt x="1190522" y="1475561"/>
                        <a:pt x="1188488" y="1490333"/>
                      </a:cubicBezTo>
                      <a:cubicBezTo>
                        <a:pt x="1184420" y="1519877"/>
                        <a:pt x="1157171" y="1540530"/>
                        <a:pt x="1127627" y="1536462"/>
                      </a:cubicBezTo>
                      <a:cubicBezTo>
                        <a:pt x="1098082" y="1532394"/>
                        <a:pt x="1077429" y="1505145"/>
                        <a:pt x="1081497" y="1475601"/>
                      </a:cubicBezTo>
                      <a:cubicBezTo>
                        <a:pt x="1085565" y="1446057"/>
                        <a:pt x="1112814" y="1425403"/>
                        <a:pt x="1142359" y="1429472"/>
                      </a:cubicBezTo>
                      <a:cubicBezTo>
                        <a:pt x="1157130" y="1431505"/>
                        <a:pt x="1169680" y="1439335"/>
                        <a:pt x="1178028" y="1450348"/>
                      </a:cubicBezTo>
                      <a:close/>
                      <a:moveTo>
                        <a:pt x="886395" y="1048351"/>
                      </a:moveTo>
                      <a:cubicBezTo>
                        <a:pt x="896168" y="1058124"/>
                        <a:pt x="902211" y="1071623"/>
                        <a:pt x="902211" y="1086534"/>
                      </a:cubicBezTo>
                      <a:cubicBezTo>
                        <a:pt x="902212" y="1116358"/>
                        <a:pt x="878035" y="1140535"/>
                        <a:pt x="848212" y="1140535"/>
                      </a:cubicBezTo>
                      <a:cubicBezTo>
                        <a:pt x="818388" y="1140534"/>
                        <a:pt x="794211" y="1116357"/>
                        <a:pt x="794211" y="1086535"/>
                      </a:cubicBezTo>
                      <a:cubicBezTo>
                        <a:pt x="794211" y="1056711"/>
                        <a:pt x="818388" y="1032534"/>
                        <a:pt x="848211" y="1032534"/>
                      </a:cubicBezTo>
                      <a:cubicBezTo>
                        <a:pt x="863123" y="1032535"/>
                        <a:pt x="876623" y="1038579"/>
                        <a:pt x="886395" y="1048351"/>
                      </a:cubicBezTo>
                      <a:close/>
                      <a:moveTo>
                        <a:pt x="755255" y="887564"/>
                      </a:moveTo>
                      <a:cubicBezTo>
                        <a:pt x="765027" y="897336"/>
                        <a:pt x="771072" y="910837"/>
                        <a:pt x="771072" y="925748"/>
                      </a:cubicBezTo>
                      <a:cubicBezTo>
                        <a:pt x="771072" y="955571"/>
                        <a:pt x="746895" y="979748"/>
                        <a:pt x="717072" y="979748"/>
                      </a:cubicBezTo>
                      <a:cubicBezTo>
                        <a:pt x="687248" y="979748"/>
                        <a:pt x="663071" y="955571"/>
                        <a:pt x="663072" y="925748"/>
                      </a:cubicBezTo>
                      <a:cubicBezTo>
                        <a:pt x="663072" y="895925"/>
                        <a:pt x="687249" y="871748"/>
                        <a:pt x="717072" y="871748"/>
                      </a:cubicBezTo>
                      <a:cubicBezTo>
                        <a:pt x="731983" y="871748"/>
                        <a:pt x="745483" y="877792"/>
                        <a:pt x="755255" y="887564"/>
                      </a:cubicBezTo>
                      <a:close/>
                      <a:moveTo>
                        <a:pt x="361295" y="409619"/>
                      </a:moveTo>
                      <a:cubicBezTo>
                        <a:pt x="371067" y="419392"/>
                        <a:pt x="377111" y="432891"/>
                        <a:pt x="377111" y="447803"/>
                      </a:cubicBezTo>
                      <a:cubicBezTo>
                        <a:pt x="377111" y="477626"/>
                        <a:pt x="352934" y="501803"/>
                        <a:pt x="323111" y="501803"/>
                      </a:cubicBezTo>
                      <a:cubicBezTo>
                        <a:pt x="293288" y="501802"/>
                        <a:pt x="269111" y="477625"/>
                        <a:pt x="269111" y="447803"/>
                      </a:cubicBezTo>
                      <a:cubicBezTo>
                        <a:pt x="269111" y="417980"/>
                        <a:pt x="293288" y="393803"/>
                        <a:pt x="323111" y="393802"/>
                      </a:cubicBezTo>
                      <a:cubicBezTo>
                        <a:pt x="338023" y="393803"/>
                        <a:pt x="351523" y="399847"/>
                        <a:pt x="361295" y="409619"/>
                      </a:cubicBezTo>
                      <a:close/>
                      <a:moveTo>
                        <a:pt x="1056788" y="1248247"/>
                      </a:moveTo>
                      <a:cubicBezTo>
                        <a:pt x="1066560" y="1258019"/>
                        <a:pt x="1072604" y="1271520"/>
                        <a:pt x="1072604" y="1286431"/>
                      </a:cubicBezTo>
                      <a:cubicBezTo>
                        <a:pt x="1072604" y="1316254"/>
                        <a:pt x="1048427" y="1340431"/>
                        <a:pt x="1018604" y="1340431"/>
                      </a:cubicBezTo>
                      <a:cubicBezTo>
                        <a:pt x="988781" y="1340431"/>
                        <a:pt x="964604" y="1316254"/>
                        <a:pt x="964604" y="1286431"/>
                      </a:cubicBezTo>
                      <a:cubicBezTo>
                        <a:pt x="964604" y="1256608"/>
                        <a:pt x="988781" y="1232431"/>
                        <a:pt x="1018604" y="1232431"/>
                      </a:cubicBezTo>
                      <a:cubicBezTo>
                        <a:pt x="1033515" y="1232431"/>
                        <a:pt x="1047016" y="1238476"/>
                        <a:pt x="1056788" y="1248247"/>
                      </a:cubicBezTo>
                      <a:close/>
                      <a:moveTo>
                        <a:pt x="1001034" y="1141534"/>
                      </a:moveTo>
                      <a:cubicBezTo>
                        <a:pt x="1010806" y="1151307"/>
                        <a:pt x="1016850" y="1164806"/>
                        <a:pt x="1016850" y="1179718"/>
                      </a:cubicBezTo>
                      <a:cubicBezTo>
                        <a:pt x="1016850" y="1209541"/>
                        <a:pt x="992673" y="1233718"/>
                        <a:pt x="962850" y="1233718"/>
                      </a:cubicBezTo>
                      <a:cubicBezTo>
                        <a:pt x="933027" y="1233717"/>
                        <a:pt x="908850" y="1209540"/>
                        <a:pt x="908850" y="1179718"/>
                      </a:cubicBezTo>
                      <a:cubicBezTo>
                        <a:pt x="908850" y="1149895"/>
                        <a:pt x="933027" y="1125718"/>
                        <a:pt x="962850" y="1125717"/>
                      </a:cubicBezTo>
                      <a:cubicBezTo>
                        <a:pt x="977762" y="1125718"/>
                        <a:pt x="991262" y="1131762"/>
                        <a:pt x="1001034" y="1141534"/>
                      </a:cubicBezTo>
                      <a:close/>
                      <a:moveTo>
                        <a:pt x="547623" y="555783"/>
                      </a:moveTo>
                      <a:cubicBezTo>
                        <a:pt x="557396" y="565556"/>
                        <a:pt x="563440" y="579055"/>
                        <a:pt x="563440" y="593967"/>
                      </a:cubicBezTo>
                      <a:cubicBezTo>
                        <a:pt x="563440" y="623790"/>
                        <a:pt x="539263" y="647967"/>
                        <a:pt x="509440" y="647967"/>
                      </a:cubicBezTo>
                      <a:cubicBezTo>
                        <a:pt x="479617" y="647966"/>
                        <a:pt x="455440" y="623789"/>
                        <a:pt x="455440" y="593967"/>
                      </a:cubicBezTo>
                      <a:cubicBezTo>
                        <a:pt x="455440" y="564144"/>
                        <a:pt x="479617" y="539967"/>
                        <a:pt x="509440" y="539966"/>
                      </a:cubicBezTo>
                      <a:cubicBezTo>
                        <a:pt x="524351" y="539967"/>
                        <a:pt x="537851" y="546011"/>
                        <a:pt x="547623" y="555783"/>
                      </a:cubicBezTo>
                      <a:close/>
                      <a:moveTo>
                        <a:pt x="864331" y="934929"/>
                      </a:moveTo>
                      <a:cubicBezTo>
                        <a:pt x="874103" y="944701"/>
                        <a:pt x="880148" y="958201"/>
                        <a:pt x="880148" y="973112"/>
                      </a:cubicBezTo>
                      <a:cubicBezTo>
                        <a:pt x="880148" y="1002935"/>
                        <a:pt x="855971" y="1027112"/>
                        <a:pt x="826148" y="1027113"/>
                      </a:cubicBezTo>
                      <a:cubicBezTo>
                        <a:pt x="796324" y="1027112"/>
                        <a:pt x="772147" y="1002935"/>
                        <a:pt x="772148" y="973112"/>
                      </a:cubicBezTo>
                      <a:cubicBezTo>
                        <a:pt x="772148" y="943289"/>
                        <a:pt x="796325" y="919112"/>
                        <a:pt x="826148" y="919112"/>
                      </a:cubicBezTo>
                      <a:cubicBezTo>
                        <a:pt x="841059" y="919112"/>
                        <a:pt x="854559" y="925157"/>
                        <a:pt x="864331" y="934929"/>
                      </a:cubicBezTo>
                      <a:close/>
                      <a:moveTo>
                        <a:pt x="1164048" y="1298505"/>
                      </a:moveTo>
                      <a:cubicBezTo>
                        <a:pt x="1173821" y="1308278"/>
                        <a:pt x="1179865" y="1321777"/>
                        <a:pt x="1179865" y="1336689"/>
                      </a:cubicBezTo>
                      <a:cubicBezTo>
                        <a:pt x="1179865" y="1366512"/>
                        <a:pt x="1155688" y="1390689"/>
                        <a:pt x="1125865" y="1390689"/>
                      </a:cubicBezTo>
                      <a:cubicBezTo>
                        <a:pt x="1096041" y="1390688"/>
                        <a:pt x="1071864" y="1366511"/>
                        <a:pt x="1071865" y="1336689"/>
                      </a:cubicBezTo>
                      <a:cubicBezTo>
                        <a:pt x="1071865" y="1306866"/>
                        <a:pt x="1096042" y="1282689"/>
                        <a:pt x="1125865" y="1282688"/>
                      </a:cubicBezTo>
                      <a:cubicBezTo>
                        <a:pt x="1140776" y="1282689"/>
                        <a:pt x="1154276" y="1288733"/>
                        <a:pt x="1164048" y="1298505"/>
                      </a:cubicBezTo>
                      <a:close/>
                      <a:moveTo>
                        <a:pt x="299607" y="237236"/>
                      </a:moveTo>
                      <a:cubicBezTo>
                        <a:pt x="309379" y="247008"/>
                        <a:pt x="315423" y="260508"/>
                        <a:pt x="315423" y="275419"/>
                      </a:cubicBezTo>
                      <a:cubicBezTo>
                        <a:pt x="315424" y="305243"/>
                        <a:pt x="291247" y="329420"/>
                        <a:pt x="261423" y="329419"/>
                      </a:cubicBezTo>
                      <a:cubicBezTo>
                        <a:pt x="231600" y="329420"/>
                        <a:pt x="207423" y="305242"/>
                        <a:pt x="207423" y="275420"/>
                      </a:cubicBezTo>
                      <a:cubicBezTo>
                        <a:pt x="207423" y="245596"/>
                        <a:pt x="231600" y="221419"/>
                        <a:pt x="261423" y="221420"/>
                      </a:cubicBezTo>
                      <a:cubicBezTo>
                        <a:pt x="276335" y="221419"/>
                        <a:pt x="289835" y="227464"/>
                        <a:pt x="299607" y="237236"/>
                      </a:cubicBezTo>
                      <a:close/>
                      <a:moveTo>
                        <a:pt x="479449" y="442491"/>
                      </a:moveTo>
                      <a:cubicBezTo>
                        <a:pt x="489221" y="452264"/>
                        <a:pt x="495265" y="465763"/>
                        <a:pt x="495265" y="480674"/>
                      </a:cubicBezTo>
                      <a:cubicBezTo>
                        <a:pt x="495265" y="510498"/>
                        <a:pt x="471088" y="534675"/>
                        <a:pt x="441265" y="534675"/>
                      </a:cubicBezTo>
                      <a:cubicBezTo>
                        <a:pt x="411442" y="534674"/>
                        <a:pt x="387265" y="510497"/>
                        <a:pt x="387265" y="480675"/>
                      </a:cubicBezTo>
                      <a:cubicBezTo>
                        <a:pt x="387265" y="450851"/>
                        <a:pt x="411442" y="426674"/>
                        <a:pt x="441265" y="426674"/>
                      </a:cubicBezTo>
                      <a:cubicBezTo>
                        <a:pt x="456177" y="426675"/>
                        <a:pt x="469677" y="432719"/>
                        <a:pt x="479449" y="442491"/>
                      </a:cubicBezTo>
                      <a:close/>
                      <a:moveTo>
                        <a:pt x="638697" y="630589"/>
                      </a:moveTo>
                      <a:cubicBezTo>
                        <a:pt x="648469" y="640361"/>
                        <a:pt x="654513" y="653861"/>
                        <a:pt x="654513" y="668772"/>
                      </a:cubicBezTo>
                      <a:cubicBezTo>
                        <a:pt x="654513" y="698596"/>
                        <a:pt x="630336" y="722773"/>
                        <a:pt x="600513" y="722773"/>
                      </a:cubicBezTo>
                      <a:cubicBezTo>
                        <a:pt x="570690" y="722772"/>
                        <a:pt x="546513" y="698595"/>
                        <a:pt x="546513" y="668772"/>
                      </a:cubicBezTo>
                      <a:cubicBezTo>
                        <a:pt x="546513" y="638949"/>
                        <a:pt x="570690" y="614772"/>
                        <a:pt x="600513" y="614772"/>
                      </a:cubicBezTo>
                      <a:cubicBezTo>
                        <a:pt x="615425" y="614772"/>
                        <a:pt x="628925" y="620817"/>
                        <a:pt x="638697" y="630589"/>
                      </a:cubicBezTo>
                      <a:close/>
                      <a:moveTo>
                        <a:pt x="1284662" y="1388738"/>
                      </a:moveTo>
                      <a:cubicBezTo>
                        <a:pt x="1293010" y="1399753"/>
                        <a:pt x="1297156" y="1413951"/>
                        <a:pt x="1295122" y="1428723"/>
                      </a:cubicBezTo>
                      <a:cubicBezTo>
                        <a:pt x="1291054" y="1458267"/>
                        <a:pt x="1263805" y="1478920"/>
                        <a:pt x="1234261" y="1474852"/>
                      </a:cubicBezTo>
                      <a:cubicBezTo>
                        <a:pt x="1204717" y="1470784"/>
                        <a:pt x="1184064" y="1443535"/>
                        <a:pt x="1188132" y="1413991"/>
                      </a:cubicBezTo>
                      <a:cubicBezTo>
                        <a:pt x="1192200" y="1384447"/>
                        <a:pt x="1219449" y="1363794"/>
                        <a:pt x="1248993" y="1367862"/>
                      </a:cubicBezTo>
                      <a:cubicBezTo>
                        <a:pt x="1263765" y="1369895"/>
                        <a:pt x="1276314" y="1377725"/>
                        <a:pt x="1284662" y="1388738"/>
                      </a:cubicBezTo>
                      <a:close/>
                      <a:moveTo>
                        <a:pt x="1004862" y="1022142"/>
                      </a:moveTo>
                      <a:cubicBezTo>
                        <a:pt x="1014634" y="1031914"/>
                        <a:pt x="1020678" y="1045414"/>
                        <a:pt x="1020678" y="1060326"/>
                      </a:cubicBezTo>
                      <a:cubicBezTo>
                        <a:pt x="1020678" y="1090149"/>
                        <a:pt x="996501" y="1114326"/>
                        <a:pt x="966678" y="1114326"/>
                      </a:cubicBezTo>
                      <a:cubicBezTo>
                        <a:pt x="936855" y="1114325"/>
                        <a:pt x="912678" y="1090148"/>
                        <a:pt x="912678" y="1060326"/>
                      </a:cubicBezTo>
                      <a:cubicBezTo>
                        <a:pt x="912678" y="1030503"/>
                        <a:pt x="936855" y="1006326"/>
                        <a:pt x="966678" y="1006325"/>
                      </a:cubicBezTo>
                      <a:cubicBezTo>
                        <a:pt x="981590" y="1006326"/>
                        <a:pt x="995090" y="1012370"/>
                        <a:pt x="1004862" y="1022142"/>
                      </a:cubicBezTo>
                      <a:close/>
                      <a:moveTo>
                        <a:pt x="809048" y="767606"/>
                      </a:moveTo>
                      <a:cubicBezTo>
                        <a:pt x="818820" y="777378"/>
                        <a:pt x="824864" y="790878"/>
                        <a:pt x="824864" y="805789"/>
                      </a:cubicBezTo>
                      <a:cubicBezTo>
                        <a:pt x="824864" y="835612"/>
                        <a:pt x="800687" y="859789"/>
                        <a:pt x="770864" y="859790"/>
                      </a:cubicBezTo>
                      <a:cubicBezTo>
                        <a:pt x="748497" y="859789"/>
                        <a:pt x="729305" y="846190"/>
                        <a:pt x="721107" y="826808"/>
                      </a:cubicBezTo>
                      <a:lnTo>
                        <a:pt x="719779" y="820227"/>
                      </a:lnTo>
                      <a:lnTo>
                        <a:pt x="717057" y="833708"/>
                      </a:lnTo>
                      <a:cubicBezTo>
                        <a:pt x="708860" y="853090"/>
                        <a:pt x="689669" y="866689"/>
                        <a:pt x="667301" y="866689"/>
                      </a:cubicBezTo>
                      <a:cubicBezTo>
                        <a:pt x="637478" y="866689"/>
                        <a:pt x="613301" y="842512"/>
                        <a:pt x="613301" y="812689"/>
                      </a:cubicBezTo>
                      <a:cubicBezTo>
                        <a:pt x="613301" y="782866"/>
                        <a:pt x="637478" y="758689"/>
                        <a:pt x="667301" y="758689"/>
                      </a:cubicBezTo>
                      <a:cubicBezTo>
                        <a:pt x="682213" y="758689"/>
                        <a:pt x="695713" y="764733"/>
                        <a:pt x="705485" y="774505"/>
                      </a:cubicBezTo>
                      <a:cubicBezTo>
                        <a:pt x="710371" y="779392"/>
                        <a:pt x="714325" y="785210"/>
                        <a:pt x="717058" y="791670"/>
                      </a:cubicBezTo>
                      <a:lnTo>
                        <a:pt x="718386" y="798251"/>
                      </a:lnTo>
                      <a:lnTo>
                        <a:pt x="721108" y="784770"/>
                      </a:lnTo>
                      <a:cubicBezTo>
                        <a:pt x="729305" y="765388"/>
                        <a:pt x="748496" y="751789"/>
                        <a:pt x="770864" y="751789"/>
                      </a:cubicBezTo>
                      <a:cubicBezTo>
                        <a:pt x="785775" y="751789"/>
                        <a:pt x="799276" y="757834"/>
                        <a:pt x="809048" y="767606"/>
                      </a:cubicBezTo>
                      <a:close/>
                      <a:moveTo>
                        <a:pt x="437079" y="316334"/>
                      </a:moveTo>
                      <a:cubicBezTo>
                        <a:pt x="446852" y="326107"/>
                        <a:pt x="452896" y="339607"/>
                        <a:pt x="452896" y="354518"/>
                      </a:cubicBezTo>
                      <a:cubicBezTo>
                        <a:pt x="452896" y="384341"/>
                        <a:pt x="428719" y="408518"/>
                        <a:pt x="398896" y="408518"/>
                      </a:cubicBezTo>
                      <a:cubicBezTo>
                        <a:pt x="369072" y="408518"/>
                        <a:pt x="344895" y="384341"/>
                        <a:pt x="344896" y="354518"/>
                      </a:cubicBezTo>
                      <a:cubicBezTo>
                        <a:pt x="344896" y="324695"/>
                        <a:pt x="369073" y="300518"/>
                        <a:pt x="398895" y="300518"/>
                      </a:cubicBezTo>
                      <a:cubicBezTo>
                        <a:pt x="413807" y="300518"/>
                        <a:pt x="427307" y="306562"/>
                        <a:pt x="437079" y="316334"/>
                      </a:cubicBezTo>
                      <a:close/>
                      <a:moveTo>
                        <a:pt x="1150886" y="1172084"/>
                      </a:moveTo>
                      <a:cubicBezTo>
                        <a:pt x="1160658" y="1181856"/>
                        <a:pt x="1166703" y="1195356"/>
                        <a:pt x="1166702" y="1210267"/>
                      </a:cubicBezTo>
                      <a:cubicBezTo>
                        <a:pt x="1166703" y="1240090"/>
                        <a:pt x="1142526" y="1264267"/>
                        <a:pt x="1112703" y="1264267"/>
                      </a:cubicBezTo>
                      <a:cubicBezTo>
                        <a:pt x="1082879" y="1264267"/>
                        <a:pt x="1058702" y="1240090"/>
                        <a:pt x="1058703" y="1210267"/>
                      </a:cubicBezTo>
                      <a:cubicBezTo>
                        <a:pt x="1058702" y="1180444"/>
                        <a:pt x="1082879" y="1156267"/>
                        <a:pt x="1112702" y="1156267"/>
                      </a:cubicBezTo>
                      <a:cubicBezTo>
                        <a:pt x="1127614" y="1156267"/>
                        <a:pt x="1141114" y="1162312"/>
                        <a:pt x="1150886" y="1172084"/>
                      </a:cubicBezTo>
                      <a:close/>
                      <a:moveTo>
                        <a:pt x="758241" y="665179"/>
                      </a:moveTo>
                      <a:cubicBezTo>
                        <a:pt x="768014" y="674952"/>
                        <a:pt x="774058" y="688452"/>
                        <a:pt x="774058" y="703363"/>
                      </a:cubicBezTo>
                      <a:cubicBezTo>
                        <a:pt x="774058" y="733186"/>
                        <a:pt x="749881" y="757363"/>
                        <a:pt x="720058" y="757363"/>
                      </a:cubicBezTo>
                      <a:cubicBezTo>
                        <a:pt x="690235" y="757363"/>
                        <a:pt x="666058" y="733186"/>
                        <a:pt x="666058" y="703363"/>
                      </a:cubicBezTo>
                      <a:cubicBezTo>
                        <a:pt x="666058" y="673540"/>
                        <a:pt x="690235" y="649363"/>
                        <a:pt x="720058" y="649363"/>
                      </a:cubicBezTo>
                      <a:cubicBezTo>
                        <a:pt x="734969" y="649363"/>
                        <a:pt x="748469" y="655407"/>
                        <a:pt x="758241" y="665179"/>
                      </a:cubicBezTo>
                      <a:close/>
                      <a:moveTo>
                        <a:pt x="1104803" y="1068605"/>
                      </a:moveTo>
                      <a:cubicBezTo>
                        <a:pt x="1114576" y="1078378"/>
                        <a:pt x="1120620" y="1091877"/>
                        <a:pt x="1120619" y="1106788"/>
                      </a:cubicBezTo>
                      <a:cubicBezTo>
                        <a:pt x="1120620" y="1136612"/>
                        <a:pt x="1096443" y="1160789"/>
                        <a:pt x="1066620" y="1160789"/>
                      </a:cubicBezTo>
                      <a:cubicBezTo>
                        <a:pt x="1036796" y="1160788"/>
                        <a:pt x="1012619" y="1136611"/>
                        <a:pt x="1012620" y="1106788"/>
                      </a:cubicBezTo>
                      <a:cubicBezTo>
                        <a:pt x="1012619" y="1076965"/>
                        <a:pt x="1036796" y="1052788"/>
                        <a:pt x="1066619" y="1052788"/>
                      </a:cubicBezTo>
                      <a:cubicBezTo>
                        <a:pt x="1081531" y="1052788"/>
                        <a:pt x="1095031" y="1058833"/>
                        <a:pt x="1104803" y="1068605"/>
                      </a:cubicBezTo>
                      <a:close/>
                      <a:moveTo>
                        <a:pt x="631410" y="467109"/>
                      </a:moveTo>
                      <a:cubicBezTo>
                        <a:pt x="641182" y="476881"/>
                        <a:pt x="647226" y="490381"/>
                        <a:pt x="647226" y="505292"/>
                      </a:cubicBezTo>
                      <a:cubicBezTo>
                        <a:pt x="647226" y="535115"/>
                        <a:pt x="623049" y="559292"/>
                        <a:pt x="593226" y="559292"/>
                      </a:cubicBezTo>
                      <a:cubicBezTo>
                        <a:pt x="563403" y="559292"/>
                        <a:pt x="539226" y="535115"/>
                        <a:pt x="539226" y="505292"/>
                      </a:cubicBezTo>
                      <a:cubicBezTo>
                        <a:pt x="539226" y="475469"/>
                        <a:pt x="563403" y="451292"/>
                        <a:pt x="593226" y="451292"/>
                      </a:cubicBezTo>
                      <a:cubicBezTo>
                        <a:pt x="608138" y="451292"/>
                        <a:pt x="621638" y="457337"/>
                        <a:pt x="631410" y="467109"/>
                      </a:cubicBezTo>
                      <a:close/>
                      <a:moveTo>
                        <a:pt x="933508" y="826650"/>
                      </a:moveTo>
                      <a:lnTo>
                        <a:pt x="930563" y="841237"/>
                      </a:lnTo>
                      <a:lnTo>
                        <a:pt x="928727" y="843961"/>
                      </a:lnTo>
                      <a:lnTo>
                        <a:pt x="929377" y="843830"/>
                      </a:lnTo>
                      <a:lnTo>
                        <a:pt x="944209" y="846824"/>
                      </a:lnTo>
                      <a:lnTo>
                        <a:pt x="934748" y="832792"/>
                      </a:lnTo>
                      <a:close/>
                      <a:moveTo>
                        <a:pt x="1267524" y="1228618"/>
                      </a:moveTo>
                      <a:cubicBezTo>
                        <a:pt x="1277297" y="1238391"/>
                        <a:pt x="1283340" y="1251891"/>
                        <a:pt x="1283340" y="1266802"/>
                      </a:cubicBezTo>
                      <a:cubicBezTo>
                        <a:pt x="1283340" y="1296625"/>
                        <a:pt x="1259163" y="1320802"/>
                        <a:pt x="1229341" y="1320802"/>
                      </a:cubicBezTo>
                      <a:cubicBezTo>
                        <a:pt x="1199517" y="1320802"/>
                        <a:pt x="1175340" y="1296625"/>
                        <a:pt x="1175340" y="1266802"/>
                      </a:cubicBezTo>
                      <a:cubicBezTo>
                        <a:pt x="1175340" y="1236979"/>
                        <a:pt x="1199517" y="1212802"/>
                        <a:pt x="1229340" y="1212802"/>
                      </a:cubicBezTo>
                      <a:cubicBezTo>
                        <a:pt x="1244252" y="1212802"/>
                        <a:pt x="1257752" y="1218846"/>
                        <a:pt x="1267524" y="1228618"/>
                      </a:cubicBezTo>
                      <a:close/>
                      <a:moveTo>
                        <a:pt x="721649" y="542601"/>
                      </a:moveTo>
                      <a:cubicBezTo>
                        <a:pt x="731422" y="552374"/>
                        <a:pt x="737466" y="565873"/>
                        <a:pt x="737466" y="580785"/>
                      </a:cubicBezTo>
                      <a:cubicBezTo>
                        <a:pt x="737466" y="610608"/>
                        <a:pt x="713289" y="634785"/>
                        <a:pt x="683466" y="634785"/>
                      </a:cubicBezTo>
                      <a:cubicBezTo>
                        <a:pt x="653643" y="634784"/>
                        <a:pt x="629466" y="610607"/>
                        <a:pt x="629466" y="580785"/>
                      </a:cubicBezTo>
                      <a:cubicBezTo>
                        <a:pt x="629466" y="550962"/>
                        <a:pt x="653643" y="526785"/>
                        <a:pt x="683466" y="526784"/>
                      </a:cubicBezTo>
                      <a:cubicBezTo>
                        <a:pt x="698377" y="526785"/>
                        <a:pt x="711877" y="532829"/>
                        <a:pt x="721649" y="542601"/>
                      </a:cubicBezTo>
                      <a:close/>
                      <a:moveTo>
                        <a:pt x="575115" y="358032"/>
                      </a:moveTo>
                      <a:cubicBezTo>
                        <a:pt x="584887" y="367804"/>
                        <a:pt x="590931" y="381304"/>
                        <a:pt x="590931" y="396215"/>
                      </a:cubicBezTo>
                      <a:cubicBezTo>
                        <a:pt x="590931" y="426038"/>
                        <a:pt x="566754" y="450215"/>
                        <a:pt x="536931" y="450215"/>
                      </a:cubicBezTo>
                      <a:cubicBezTo>
                        <a:pt x="507108" y="450215"/>
                        <a:pt x="482931" y="426038"/>
                        <a:pt x="482931" y="396215"/>
                      </a:cubicBezTo>
                      <a:cubicBezTo>
                        <a:pt x="482931" y="366392"/>
                        <a:pt x="507108" y="342215"/>
                        <a:pt x="536931" y="342215"/>
                      </a:cubicBezTo>
                      <a:cubicBezTo>
                        <a:pt x="551843" y="342215"/>
                        <a:pt x="565343" y="348260"/>
                        <a:pt x="575115" y="358032"/>
                      </a:cubicBezTo>
                      <a:close/>
                      <a:moveTo>
                        <a:pt x="417019" y="159625"/>
                      </a:moveTo>
                      <a:cubicBezTo>
                        <a:pt x="426791" y="169397"/>
                        <a:pt x="432835" y="182897"/>
                        <a:pt x="432835" y="197808"/>
                      </a:cubicBezTo>
                      <a:cubicBezTo>
                        <a:pt x="432835" y="227632"/>
                        <a:pt x="408658" y="251809"/>
                        <a:pt x="378835" y="251808"/>
                      </a:cubicBezTo>
                      <a:cubicBezTo>
                        <a:pt x="349012" y="251808"/>
                        <a:pt x="324835" y="227631"/>
                        <a:pt x="324835" y="197809"/>
                      </a:cubicBezTo>
                      <a:cubicBezTo>
                        <a:pt x="324835" y="167985"/>
                        <a:pt x="349012" y="143808"/>
                        <a:pt x="378835" y="143809"/>
                      </a:cubicBezTo>
                      <a:cubicBezTo>
                        <a:pt x="393747" y="143808"/>
                        <a:pt x="407247" y="149853"/>
                        <a:pt x="417019" y="159625"/>
                      </a:cubicBezTo>
                      <a:close/>
                      <a:moveTo>
                        <a:pt x="1379126" y="1307730"/>
                      </a:moveTo>
                      <a:cubicBezTo>
                        <a:pt x="1391601" y="1324677"/>
                        <a:pt x="1393490" y="1348122"/>
                        <a:pt x="1382066" y="1367352"/>
                      </a:cubicBezTo>
                      <a:cubicBezTo>
                        <a:pt x="1366833" y="1392991"/>
                        <a:pt x="1333699" y="1401428"/>
                        <a:pt x="1308060" y="1386195"/>
                      </a:cubicBezTo>
                      <a:cubicBezTo>
                        <a:pt x="1282420" y="1370962"/>
                        <a:pt x="1273984" y="1337828"/>
                        <a:pt x="1289216" y="1312189"/>
                      </a:cubicBezTo>
                      <a:cubicBezTo>
                        <a:pt x="1304449" y="1286550"/>
                        <a:pt x="1337583" y="1278113"/>
                        <a:pt x="1363223" y="1293345"/>
                      </a:cubicBezTo>
                      <a:cubicBezTo>
                        <a:pt x="1369633" y="1297154"/>
                        <a:pt x="1374967" y="1302081"/>
                        <a:pt x="1379126" y="1307730"/>
                      </a:cubicBezTo>
                      <a:close/>
                      <a:moveTo>
                        <a:pt x="1066854" y="920623"/>
                      </a:moveTo>
                      <a:cubicBezTo>
                        <a:pt x="1076626" y="930395"/>
                        <a:pt x="1082671" y="943896"/>
                        <a:pt x="1082671" y="958807"/>
                      </a:cubicBezTo>
                      <a:cubicBezTo>
                        <a:pt x="1082671" y="988630"/>
                        <a:pt x="1058494" y="1012807"/>
                        <a:pt x="1028671" y="1012807"/>
                      </a:cubicBezTo>
                      <a:cubicBezTo>
                        <a:pt x="998848" y="1012807"/>
                        <a:pt x="974671" y="988630"/>
                        <a:pt x="974671" y="958807"/>
                      </a:cubicBezTo>
                      <a:cubicBezTo>
                        <a:pt x="974671" y="928984"/>
                        <a:pt x="998848" y="904807"/>
                        <a:pt x="1028671" y="904807"/>
                      </a:cubicBezTo>
                      <a:cubicBezTo>
                        <a:pt x="1043582" y="904807"/>
                        <a:pt x="1057082" y="910852"/>
                        <a:pt x="1066854" y="920623"/>
                      </a:cubicBezTo>
                      <a:close/>
                      <a:moveTo>
                        <a:pt x="518274" y="239670"/>
                      </a:moveTo>
                      <a:cubicBezTo>
                        <a:pt x="528046" y="249443"/>
                        <a:pt x="534090" y="262942"/>
                        <a:pt x="534090" y="277853"/>
                      </a:cubicBezTo>
                      <a:cubicBezTo>
                        <a:pt x="534090" y="307677"/>
                        <a:pt x="509913" y="331854"/>
                        <a:pt x="480090" y="331854"/>
                      </a:cubicBezTo>
                      <a:cubicBezTo>
                        <a:pt x="450267" y="331853"/>
                        <a:pt x="426090" y="307676"/>
                        <a:pt x="426090" y="277854"/>
                      </a:cubicBezTo>
                      <a:cubicBezTo>
                        <a:pt x="426090" y="248030"/>
                        <a:pt x="450267" y="223853"/>
                        <a:pt x="480090" y="223854"/>
                      </a:cubicBezTo>
                      <a:cubicBezTo>
                        <a:pt x="495002" y="223854"/>
                        <a:pt x="508502" y="229898"/>
                        <a:pt x="518274" y="239670"/>
                      </a:cubicBezTo>
                      <a:close/>
                      <a:moveTo>
                        <a:pt x="869697" y="632169"/>
                      </a:moveTo>
                      <a:cubicBezTo>
                        <a:pt x="879469" y="641942"/>
                        <a:pt x="885513" y="655441"/>
                        <a:pt x="885513" y="670353"/>
                      </a:cubicBezTo>
                      <a:cubicBezTo>
                        <a:pt x="885513" y="700176"/>
                        <a:pt x="861336" y="724353"/>
                        <a:pt x="831513" y="724353"/>
                      </a:cubicBezTo>
                      <a:cubicBezTo>
                        <a:pt x="801690" y="724352"/>
                        <a:pt x="777513" y="700175"/>
                        <a:pt x="777513" y="670353"/>
                      </a:cubicBezTo>
                      <a:cubicBezTo>
                        <a:pt x="777513" y="640529"/>
                        <a:pt x="801690" y="616352"/>
                        <a:pt x="831513" y="616352"/>
                      </a:cubicBezTo>
                      <a:cubicBezTo>
                        <a:pt x="846425" y="616353"/>
                        <a:pt x="859925" y="622397"/>
                        <a:pt x="869697" y="632169"/>
                      </a:cubicBezTo>
                      <a:close/>
                      <a:moveTo>
                        <a:pt x="1171707" y="979840"/>
                      </a:moveTo>
                      <a:cubicBezTo>
                        <a:pt x="1181479" y="989612"/>
                        <a:pt x="1187523" y="1003112"/>
                        <a:pt x="1187523" y="1018023"/>
                      </a:cubicBezTo>
                      <a:cubicBezTo>
                        <a:pt x="1187523" y="1047847"/>
                        <a:pt x="1163346" y="1072024"/>
                        <a:pt x="1133523" y="1072024"/>
                      </a:cubicBezTo>
                      <a:cubicBezTo>
                        <a:pt x="1103700" y="1072023"/>
                        <a:pt x="1079523" y="1047846"/>
                        <a:pt x="1079523" y="1018024"/>
                      </a:cubicBezTo>
                      <a:cubicBezTo>
                        <a:pt x="1079523" y="988200"/>
                        <a:pt x="1103700" y="964023"/>
                        <a:pt x="1133523" y="964023"/>
                      </a:cubicBezTo>
                      <a:cubicBezTo>
                        <a:pt x="1148434" y="964024"/>
                        <a:pt x="1161935" y="970068"/>
                        <a:pt x="1171707" y="979840"/>
                      </a:cubicBezTo>
                      <a:close/>
                      <a:moveTo>
                        <a:pt x="743233" y="414151"/>
                      </a:moveTo>
                      <a:cubicBezTo>
                        <a:pt x="753005" y="423924"/>
                        <a:pt x="759049" y="437424"/>
                        <a:pt x="759049" y="452335"/>
                      </a:cubicBezTo>
                      <a:cubicBezTo>
                        <a:pt x="759049" y="482158"/>
                        <a:pt x="734872" y="506335"/>
                        <a:pt x="705049" y="506335"/>
                      </a:cubicBezTo>
                      <a:cubicBezTo>
                        <a:pt x="675226" y="506335"/>
                        <a:pt x="651049" y="482158"/>
                        <a:pt x="651049" y="452335"/>
                      </a:cubicBezTo>
                      <a:cubicBezTo>
                        <a:pt x="651049" y="422512"/>
                        <a:pt x="675226" y="398335"/>
                        <a:pt x="705049" y="398335"/>
                      </a:cubicBezTo>
                      <a:cubicBezTo>
                        <a:pt x="719960" y="398335"/>
                        <a:pt x="733461" y="404379"/>
                        <a:pt x="743233" y="414151"/>
                      </a:cubicBezTo>
                      <a:close/>
                      <a:moveTo>
                        <a:pt x="974454" y="684486"/>
                      </a:moveTo>
                      <a:cubicBezTo>
                        <a:pt x="984227" y="694259"/>
                        <a:pt x="990270" y="707759"/>
                        <a:pt x="990270" y="722670"/>
                      </a:cubicBezTo>
                      <a:cubicBezTo>
                        <a:pt x="990270" y="730126"/>
                        <a:pt x="988759" y="737229"/>
                        <a:pt x="986027" y="743689"/>
                      </a:cubicBezTo>
                      <a:lnTo>
                        <a:pt x="974464" y="760839"/>
                      </a:lnTo>
                      <a:lnTo>
                        <a:pt x="984504" y="757772"/>
                      </a:lnTo>
                      <a:cubicBezTo>
                        <a:pt x="999416" y="757773"/>
                        <a:pt x="1012916" y="763817"/>
                        <a:pt x="1022688" y="773589"/>
                      </a:cubicBezTo>
                      <a:cubicBezTo>
                        <a:pt x="1032461" y="783362"/>
                        <a:pt x="1038505" y="796861"/>
                        <a:pt x="1038505" y="811773"/>
                      </a:cubicBezTo>
                      <a:cubicBezTo>
                        <a:pt x="1038505" y="841596"/>
                        <a:pt x="1014328" y="865773"/>
                        <a:pt x="984505" y="865773"/>
                      </a:cubicBezTo>
                      <a:lnTo>
                        <a:pt x="969673" y="862778"/>
                      </a:lnTo>
                      <a:lnTo>
                        <a:pt x="979134" y="876811"/>
                      </a:lnTo>
                      <a:cubicBezTo>
                        <a:pt x="981866" y="883271"/>
                        <a:pt x="983377" y="890374"/>
                        <a:pt x="983377" y="897830"/>
                      </a:cubicBezTo>
                      <a:cubicBezTo>
                        <a:pt x="983377" y="927653"/>
                        <a:pt x="959200" y="951830"/>
                        <a:pt x="929377" y="951830"/>
                      </a:cubicBezTo>
                      <a:cubicBezTo>
                        <a:pt x="899554" y="951830"/>
                        <a:pt x="875377" y="927653"/>
                        <a:pt x="875377" y="897830"/>
                      </a:cubicBezTo>
                      <a:cubicBezTo>
                        <a:pt x="875377" y="890374"/>
                        <a:pt x="876888" y="883271"/>
                        <a:pt x="879621" y="876811"/>
                      </a:cubicBezTo>
                      <a:lnTo>
                        <a:pt x="881457" y="874087"/>
                      </a:lnTo>
                      <a:lnTo>
                        <a:pt x="880807" y="874218"/>
                      </a:lnTo>
                      <a:cubicBezTo>
                        <a:pt x="850984" y="874218"/>
                        <a:pt x="826807" y="850041"/>
                        <a:pt x="826807" y="820218"/>
                      </a:cubicBezTo>
                      <a:cubicBezTo>
                        <a:pt x="826807" y="790395"/>
                        <a:pt x="850984" y="766218"/>
                        <a:pt x="880807" y="766218"/>
                      </a:cubicBezTo>
                      <a:cubicBezTo>
                        <a:pt x="895719" y="766218"/>
                        <a:pt x="909219" y="772262"/>
                        <a:pt x="918991" y="782034"/>
                      </a:cubicBezTo>
                      <a:cubicBezTo>
                        <a:pt x="923877" y="786920"/>
                        <a:pt x="927831" y="792739"/>
                        <a:pt x="930563" y="799199"/>
                      </a:cubicBezTo>
                      <a:lnTo>
                        <a:pt x="931804" y="805341"/>
                      </a:lnTo>
                      <a:lnTo>
                        <a:pt x="934748" y="790754"/>
                      </a:lnTo>
                      <a:lnTo>
                        <a:pt x="948354" y="774231"/>
                      </a:lnTo>
                      <a:lnTo>
                        <a:pt x="936271" y="776670"/>
                      </a:lnTo>
                      <a:cubicBezTo>
                        <a:pt x="906447" y="776670"/>
                        <a:pt x="882270" y="752493"/>
                        <a:pt x="882270" y="722670"/>
                      </a:cubicBezTo>
                      <a:cubicBezTo>
                        <a:pt x="882270" y="692847"/>
                        <a:pt x="906447" y="668670"/>
                        <a:pt x="936270" y="668670"/>
                      </a:cubicBezTo>
                      <a:cubicBezTo>
                        <a:pt x="951182" y="668670"/>
                        <a:pt x="964682" y="674715"/>
                        <a:pt x="974454" y="684486"/>
                      </a:cubicBezTo>
                      <a:close/>
                      <a:moveTo>
                        <a:pt x="664042" y="289158"/>
                      </a:moveTo>
                      <a:cubicBezTo>
                        <a:pt x="673814" y="298931"/>
                        <a:pt x="679858" y="312430"/>
                        <a:pt x="679858" y="327342"/>
                      </a:cubicBezTo>
                      <a:cubicBezTo>
                        <a:pt x="679858" y="357165"/>
                        <a:pt x="655681" y="381342"/>
                        <a:pt x="625858" y="381342"/>
                      </a:cubicBezTo>
                      <a:cubicBezTo>
                        <a:pt x="596035" y="381341"/>
                        <a:pt x="571858" y="357164"/>
                        <a:pt x="571858" y="327342"/>
                      </a:cubicBezTo>
                      <a:cubicBezTo>
                        <a:pt x="571858" y="297519"/>
                        <a:pt x="596035" y="273342"/>
                        <a:pt x="625858" y="273341"/>
                      </a:cubicBezTo>
                      <a:cubicBezTo>
                        <a:pt x="640769" y="273342"/>
                        <a:pt x="654270" y="279386"/>
                        <a:pt x="664042" y="289158"/>
                      </a:cubicBezTo>
                      <a:close/>
                      <a:moveTo>
                        <a:pt x="833871" y="493520"/>
                      </a:moveTo>
                      <a:cubicBezTo>
                        <a:pt x="843643" y="503293"/>
                        <a:pt x="849687" y="516792"/>
                        <a:pt x="849687" y="531703"/>
                      </a:cubicBezTo>
                      <a:cubicBezTo>
                        <a:pt x="849687" y="561527"/>
                        <a:pt x="825510" y="585704"/>
                        <a:pt x="795687" y="585704"/>
                      </a:cubicBezTo>
                      <a:cubicBezTo>
                        <a:pt x="765864" y="585703"/>
                        <a:pt x="741687" y="561526"/>
                        <a:pt x="741687" y="531704"/>
                      </a:cubicBezTo>
                      <a:cubicBezTo>
                        <a:pt x="741687" y="501880"/>
                        <a:pt x="765864" y="477703"/>
                        <a:pt x="795687" y="477703"/>
                      </a:cubicBezTo>
                      <a:cubicBezTo>
                        <a:pt x="810598" y="477703"/>
                        <a:pt x="824099" y="483748"/>
                        <a:pt x="833871" y="493520"/>
                      </a:cubicBezTo>
                      <a:close/>
                      <a:moveTo>
                        <a:pt x="522225" y="87126"/>
                      </a:moveTo>
                      <a:cubicBezTo>
                        <a:pt x="531997" y="96898"/>
                        <a:pt x="538042" y="110398"/>
                        <a:pt x="538041" y="125309"/>
                      </a:cubicBezTo>
                      <a:cubicBezTo>
                        <a:pt x="538042" y="155133"/>
                        <a:pt x="513865" y="179310"/>
                        <a:pt x="484041" y="179309"/>
                      </a:cubicBezTo>
                      <a:cubicBezTo>
                        <a:pt x="454218" y="179309"/>
                        <a:pt x="430041" y="155132"/>
                        <a:pt x="430042" y="125309"/>
                      </a:cubicBezTo>
                      <a:cubicBezTo>
                        <a:pt x="430041" y="95486"/>
                        <a:pt x="454218" y="71309"/>
                        <a:pt x="484041" y="71309"/>
                      </a:cubicBezTo>
                      <a:cubicBezTo>
                        <a:pt x="498953" y="71309"/>
                        <a:pt x="512453" y="77354"/>
                        <a:pt x="522225" y="87126"/>
                      </a:cubicBezTo>
                      <a:close/>
                      <a:moveTo>
                        <a:pt x="1128847" y="819105"/>
                      </a:moveTo>
                      <a:cubicBezTo>
                        <a:pt x="1138619" y="828877"/>
                        <a:pt x="1144664" y="842377"/>
                        <a:pt x="1144663" y="857288"/>
                      </a:cubicBezTo>
                      <a:cubicBezTo>
                        <a:pt x="1144664" y="887111"/>
                        <a:pt x="1120487" y="911289"/>
                        <a:pt x="1090664" y="911289"/>
                      </a:cubicBezTo>
                      <a:cubicBezTo>
                        <a:pt x="1060840" y="911288"/>
                        <a:pt x="1036663" y="887111"/>
                        <a:pt x="1036664" y="857288"/>
                      </a:cubicBezTo>
                      <a:cubicBezTo>
                        <a:pt x="1036663" y="827465"/>
                        <a:pt x="1060840" y="803288"/>
                        <a:pt x="1090663" y="803288"/>
                      </a:cubicBezTo>
                      <a:cubicBezTo>
                        <a:pt x="1105575" y="803288"/>
                        <a:pt x="1119075" y="809333"/>
                        <a:pt x="1128847" y="819105"/>
                      </a:cubicBezTo>
                      <a:close/>
                      <a:moveTo>
                        <a:pt x="1467427" y="1211442"/>
                      </a:moveTo>
                      <a:cubicBezTo>
                        <a:pt x="1479903" y="1228389"/>
                        <a:pt x="1481792" y="1251834"/>
                        <a:pt x="1470368" y="1271064"/>
                      </a:cubicBezTo>
                      <a:cubicBezTo>
                        <a:pt x="1455135" y="1296703"/>
                        <a:pt x="1422001" y="1305140"/>
                        <a:pt x="1396361" y="1289907"/>
                      </a:cubicBezTo>
                      <a:cubicBezTo>
                        <a:pt x="1370721" y="1274674"/>
                        <a:pt x="1362286" y="1241540"/>
                        <a:pt x="1377518" y="1215901"/>
                      </a:cubicBezTo>
                      <a:cubicBezTo>
                        <a:pt x="1392751" y="1190262"/>
                        <a:pt x="1425885" y="1181825"/>
                        <a:pt x="1451524" y="1197057"/>
                      </a:cubicBezTo>
                      <a:cubicBezTo>
                        <a:pt x="1457934" y="1200866"/>
                        <a:pt x="1463269" y="1205793"/>
                        <a:pt x="1467427" y="1211442"/>
                      </a:cubicBezTo>
                      <a:close/>
                      <a:moveTo>
                        <a:pt x="639421" y="184565"/>
                      </a:moveTo>
                      <a:cubicBezTo>
                        <a:pt x="649193" y="194337"/>
                        <a:pt x="655237" y="207837"/>
                        <a:pt x="655237" y="222748"/>
                      </a:cubicBezTo>
                      <a:cubicBezTo>
                        <a:pt x="655237" y="252571"/>
                        <a:pt x="631060" y="276748"/>
                        <a:pt x="601237" y="276749"/>
                      </a:cubicBezTo>
                      <a:cubicBezTo>
                        <a:pt x="571414" y="276748"/>
                        <a:pt x="547237" y="252571"/>
                        <a:pt x="547237" y="222748"/>
                      </a:cubicBezTo>
                      <a:cubicBezTo>
                        <a:pt x="547237" y="192925"/>
                        <a:pt x="571414" y="168748"/>
                        <a:pt x="601237" y="168748"/>
                      </a:cubicBezTo>
                      <a:cubicBezTo>
                        <a:pt x="616148" y="168748"/>
                        <a:pt x="629649" y="174793"/>
                        <a:pt x="639421" y="184565"/>
                      </a:cubicBezTo>
                      <a:close/>
                      <a:moveTo>
                        <a:pt x="1226878" y="885338"/>
                      </a:moveTo>
                      <a:cubicBezTo>
                        <a:pt x="1236651" y="895111"/>
                        <a:pt x="1242694" y="908611"/>
                        <a:pt x="1242694" y="923522"/>
                      </a:cubicBezTo>
                      <a:cubicBezTo>
                        <a:pt x="1242694" y="953345"/>
                        <a:pt x="1218517" y="977522"/>
                        <a:pt x="1188695" y="977522"/>
                      </a:cubicBezTo>
                      <a:cubicBezTo>
                        <a:pt x="1158871" y="977522"/>
                        <a:pt x="1134694" y="953345"/>
                        <a:pt x="1134694" y="923522"/>
                      </a:cubicBezTo>
                      <a:cubicBezTo>
                        <a:pt x="1134694" y="893699"/>
                        <a:pt x="1158871" y="869522"/>
                        <a:pt x="1188694" y="869522"/>
                      </a:cubicBezTo>
                      <a:cubicBezTo>
                        <a:pt x="1203606" y="869522"/>
                        <a:pt x="1217106" y="875567"/>
                        <a:pt x="1226878" y="885338"/>
                      </a:cubicBezTo>
                      <a:close/>
                      <a:moveTo>
                        <a:pt x="965980" y="533157"/>
                      </a:moveTo>
                      <a:cubicBezTo>
                        <a:pt x="975752" y="542930"/>
                        <a:pt x="981796" y="556430"/>
                        <a:pt x="981796" y="571341"/>
                      </a:cubicBezTo>
                      <a:cubicBezTo>
                        <a:pt x="981796" y="601164"/>
                        <a:pt x="957619" y="625341"/>
                        <a:pt x="927796" y="625341"/>
                      </a:cubicBezTo>
                      <a:cubicBezTo>
                        <a:pt x="897973" y="625341"/>
                        <a:pt x="873796" y="601164"/>
                        <a:pt x="873796" y="571341"/>
                      </a:cubicBezTo>
                      <a:cubicBezTo>
                        <a:pt x="873796" y="541518"/>
                        <a:pt x="897973" y="517341"/>
                        <a:pt x="927796" y="517341"/>
                      </a:cubicBezTo>
                      <a:cubicBezTo>
                        <a:pt x="942707" y="517341"/>
                        <a:pt x="956208" y="523385"/>
                        <a:pt x="965980" y="533157"/>
                      </a:cubicBezTo>
                      <a:close/>
                      <a:moveTo>
                        <a:pt x="1413560" y="1067621"/>
                      </a:moveTo>
                      <a:cubicBezTo>
                        <a:pt x="1423332" y="1077394"/>
                        <a:pt x="1429376" y="1090893"/>
                        <a:pt x="1429376" y="1105804"/>
                      </a:cubicBezTo>
                      <a:cubicBezTo>
                        <a:pt x="1429376" y="1135628"/>
                        <a:pt x="1405199" y="1159805"/>
                        <a:pt x="1375376" y="1159805"/>
                      </a:cubicBezTo>
                      <a:cubicBezTo>
                        <a:pt x="1367920" y="1159804"/>
                        <a:pt x="1360817" y="1158293"/>
                        <a:pt x="1354357" y="1155561"/>
                      </a:cubicBezTo>
                      <a:lnTo>
                        <a:pt x="1350422" y="1152908"/>
                      </a:lnTo>
                      <a:lnTo>
                        <a:pt x="1360337" y="1167613"/>
                      </a:lnTo>
                      <a:cubicBezTo>
                        <a:pt x="1363069" y="1174073"/>
                        <a:pt x="1364580" y="1181176"/>
                        <a:pt x="1364580" y="1188632"/>
                      </a:cubicBezTo>
                      <a:cubicBezTo>
                        <a:pt x="1364580" y="1218455"/>
                        <a:pt x="1340403" y="1242632"/>
                        <a:pt x="1310581" y="1242632"/>
                      </a:cubicBezTo>
                      <a:cubicBezTo>
                        <a:pt x="1280757" y="1242631"/>
                        <a:pt x="1256580" y="1218454"/>
                        <a:pt x="1256580" y="1188632"/>
                      </a:cubicBezTo>
                      <a:cubicBezTo>
                        <a:pt x="1256580" y="1158809"/>
                        <a:pt x="1280757" y="1134632"/>
                        <a:pt x="1310580" y="1134631"/>
                      </a:cubicBezTo>
                      <a:cubicBezTo>
                        <a:pt x="1318036" y="1134631"/>
                        <a:pt x="1325139" y="1136142"/>
                        <a:pt x="1331599" y="1138875"/>
                      </a:cubicBezTo>
                      <a:lnTo>
                        <a:pt x="1335534" y="1141528"/>
                      </a:lnTo>
                      <a:lnTo>
                        <a:pt x="1325620" y="1126823"/>
                      </a:lnTo>
                      <a:cubicBezTo>
                        <a:pt x="1322887" y="1120363"/>
                        <a:pt x="1321376" y="1113260"/>
                        <a:pt x="1321376" y="1105805"/>
                      </a:cubicBezTo>
                      <a:cubicBezTo>
                        <a:pt x="1321376" y="1075981"/>
                        <a:pt x="1345553" y="1051804"/>
                        <a:pt x="1375376" y="1051804"/>
                      </a:cubicBezTo>
                      <a:cubicBezTo>
                        <a:pt x="1390288" y="1051804"/>
                        <a:pt x="1403788" y="1057849"/>
                        <a:pt x="1413560" y="1067621"/>
                      </a:cubicBezTo>
                      <a:close/>
                      <a:moveTo>
                        <a:pt x="860075" y="380872"/>
                      </a:moveTo>
                      <a:cubicBezTo>
                        <a:pt x="869848" y="390645"/>
                        <a:pt x="875892" y="404144"/>
                        <a:pt x="875891" y="419056"/>
                      </a:cubicBezTo>
                      <a:cubicBezTo>
                        <a:pt x="875892" y="448879"/>
                        <a:pt x="851715" y="473056"/>
                        <a:pt x="821892" y="473056"/>
                      </a:cubicBezTo>
                      <a:cubicBezTo>
                        <a:pt x="792068" y="473055"/>
                        <a:pt x="767891" y="448878"/>
                        <a:pt x="767891" y="419056"/>
                      </a:cubicBezTo>
                      <a:cubicBezTo>
                        <a:pt x="767891" y="389233"/>
                        <a:pt x="792068" y="365056"/>
                        <a:pt x="821891" y="365055"/>
                      </a:cubicBezTo>
                      <a:cubicBezTo>
                        <a:pt x="836803" y="365056"/>
                        <a:pt x="850303" y="371100"/>
                        <a:pt x="860075" y="380872"/>
                      </a:cubicBezTo>
                      <a:close/>
                      <a:moveTo>
                        <a:pt x="1129484" y="700927"/>
                      </a:moveTo>
                      <a:cubicBezTo>
                        <a:pt x="1139256" y="710700"/>
                        <a:pt x="1145300" y="724199"/>
                        <a:pt x="1145300" y="739110"/>
                      </a:cubicBezTo>
                      <a:cubicBezTo>
                        <a:pt x="1145300" y="768934"/>
                        <a:pt x="1121123" y="793111"/>
                        <a:pt x="1091300" y="793111"/>
                      </a:cubicBezTo>
                      <a:cubicBezTo>
                        <a:pt x="1061477" y="793110"/>
                        <a:pt x="1037300" y="768933"/>
                        <a:pt x="1037300" y="739111"/>
                      </a:cubicBezTo>
                      <a:cubicBezTo>
                        <a:pt x="1037300" y="709287"/>
                        <a:pt x="1061477" y="685110"/>
                        <a:pt x="1091300" y="685110"/>
                      </a:cubicBezTo>
                      <a:cubicBezTo>
                        <a:pt x="1106211" y="685111"/>
                        <a:pt x="1119712" y="691155"/>
                        <a:pt x="1129484" y="700927"/>
                      </a:cubicBezTo>
                      <a:close/>
                      <a:moveTo>
                        <a:pt x="798818" y="267484"/>
                      </a:moveTo>
                      <a:cubicBezTo>
                        <a:pt x="808591" y="277257"/>
                        <a:pt x="814634" y="290756"/>
                        <a:pt x="814634" y="305667"/>
                      </a:cubicBezTo>
                      <a:cubicBezTo>
                        <a:pt x="814634" y="335491"/>
                        <a:pt x="790457" y="359668"/>
                        <a:pt x="760634" y="359668"/>
                      </a:cubicBezTo>
                      <a:cubicBezTo>
                        <a:pt x="730811" y="359667"/>
                        <a:pt x="706634" y="335490"/>
                        <a:pt x="706634" y="305668"/>
                      </a:cubicBezTo>
                      <a:cubicBezTo>
                        <a:pt x="706634" y="275844"/>
                        <a:pt x="730811" y="251667"/>
                        <a:pt x="760634" y="251667"/>
                      </a:cubicBezTo>
                      <a:cubicBezTo>
                        <a:pt x="775546" y="251668"/>
                        <a:pt x="789046" y="257712"/>
                        <a:pt x="798818" y="267484"/>
                      </a:cubicBezTo>
                      <a:close/>
                      <a:moveTo>
                        <a:pt x="1077069" y="591459"/>
                      </a:moveTo>
                      <a:cubicBezTo>
                        <a:pt x="1086842" y="601231"/>
                        <a:pt x="1092885" y="614731"/>
                        <a:pt x="1092885" y="629642"/>
                      </a:cubicBezTo>
                      <a:cubicBezTo>
                        <a:pt x="1092885" y="659465"/>
                        <a:pt x="1068708" y="683642"/>
                        <a:pt x="1038886" y="683643"/>
                      </a:cubicBezTo>
                      <a:cubicBezTo>
                        <a:pt x="1009062" y="683642"/>
                        <a:pt x="984885" y="659465"/>
                        <a:pt x="984885" y="629642"/>
                      </a:cubicBezTo>
                      <a:cubicBezTo>
                        <a:pt x="984885" y="599819"/>
                        <a:pt x="1009062" y="575642"/>
                        <a:pt x="1038885" y="575642"/>
                      </a:cubicBezTo>
                      <a:cubicBezTo>
                        <a:pt x="1053797" y="575642"/>
                        <a:pt x="1067297" y="581687"/>
                        <a:pt x="1077069" y="591459"/>
                      </a:cubicBezTo>
                      <a:close/>
                      <a:moveTo>
                        <a:pt x="1339667" y="910027"/>
                      </a:moveTo>
                      <a:cubicBezTo>
                        <a:pt x="1349439" y="919799"/>
                        <a:pt x="1355483" y="933299"/>
                        <a:pt x="1355483" y="948211"/>
                      </a:cubicBezTo>
                      <a:cubicBezTo>
                        <a:pt x="1355483" y="970578"/>
                        <a:pt x="1341884" y="989770"/>
                        <a:pt x="1322503" y="997968"/>
                      </a:cubicBezTo>
                      <a:lnTo>
                        <a:pt x="1303770" y="1001749"/>
                      </a:lnTo>
                      <a:lnTo>
                        <a:pt x="1311479" y="1013183"/>
                      </a:lnTo>
                      <a:cubicBezTo>
                        <a:pt x="1314212" y="1019643"/>
                        <a:pt x="1315723" y="1026746"/>
                        <a:pt x="1315722" y="1034201"/>
                      </a:cubicBezTo>
                      <a:cubicBezTo>
                        <a:pt x="1315723" y="1064025"/>
                        <a:pt x="1291546" y="1088202"/>
                        <a:pt x="1261723" y="1088202"/>
                      </a:cubicBezTo>
                      <a:lnTo>
                        <a:pt x="1248828" y="1085598"/>
                      </a:lnTo>
                      <a:lnTo>
                        <a:pt x="1259251" y="1101058"/>
                      </a:lnTo>
                      <a:cubicBezTo>
                        <a:pt x="1261983" y="1107518"/>
                        <a:pt x="1263495" y="1114621"/>
                        <a:pt x="1263494" y="1122077"/>
                      </a:cubicBezTo>
                      <a:cubicBezTo>
                        <a:pt x="1263495" y="1151900"/>
                        <a:pt x="1239318" y="1176077"/>
                        <a:pt x="1209495" y="1176077"/>
                      </a:cubicBezTo>
                      <a:cubicBezTo>
                        <a:pt x="1179671" y="1176076"/>
                        <a:pt x="1155494" y="1151899"/>
                        <a:pt x="1155495" y="1122077"/>
                      </a:cubicBezTo>
                      <a:cubicBezTo>
                        <a:pt x="1155494" y="1092254"/>
                        <a:pt x="1179671" y="1068077"/>
                        <a:pt x="1209494" y="1068076"/>
                      </a:cubicBezTo>
                      <a:lnTo>
                        <a:pt x="1222389" y="1070680"/>
                      </a:lnTo>
                      <a:lnTo>
                        <a:pt x="1211966" y="1055220"/>
                      </a:lnTo>
                      <a:cubicBezTo>
                        <a:pt x="1209234" y="1048760"/>
                        <a:pt x="1207723" y="1041657"/>
                        <a:pt x="1207723" y="1034202"/>
                      </a:cubicBezTo>
                      <a:cubicBezTo>
                        <a:pt x="1207722" y="1011834"/>
                        <a:pt x="1221322" y="992642"/>
                        <a:pt x="1240703" y="984445"/>
                      </a:cubicBezTo>
                      <a:lnTo>
                        <a:pt x="1259435" y="980663"/>
                      </a:lnTo>
                      <a:lnTo>
                        <a:pt x="1251727" y="969230"/>
                      </a:lnTo>
                      <a:cubicBezTo>
                        <a:pt x="1248994" y="962769"/>
                        <a:pt x="1247483" y="955666"/>
                        <a:pt x="1247483" y="948211"/>
                      </a:cubicBezTo>
                      <a:cubicBezTo>
                        <a:pt x="1247483" y="918388"/>
                        <a:pt x="1271660" y="894211"/>
                        <a:pt x="1301483" y="894210"/>
                      </a:cubicBezTo>
                      <a:cubicBezTo>
                        <a:pt x="1316395" y="894211"/>
                        <a:pt x="1329895" y="900255"/>
                        <a:pt x="1339667" y="910027"/>
                      </a:cubicBezTo>
                      <a:close/>
                      <a:moveTo>
                        <a:pt x="1248468" y="780696"/>
                      </a:moveTo>
                      <a:cubicBezTo>
                        <a:pt x="1258240" y="790468"/>
                        <a:pt x="1264284" y="803969"/>
                        <a:pt x="1264284" y="818880"/>
                      </a:cubicBezTo>
                      <a:cubicBezTo>
                        <a:pt x="1264284" y="848703"/>
                        <a:pt x="1240107" y="872880"/>
                        <a:pt x="1210284" y="872880"/>
                      </a:cubicBezTo>
                      <a:cubicBezTo>
                        <a:pt x="1180461" y="872880"/>
                        <a:pt x="1156284" y="848702"/>
                        <a:pt x="1156284" y="818880"/>
                      </a:cubicBezTo>
                      <a:cubicBezTo>
                        <a:pt x="1156284" y="789057"/>
                        <a:pt x="1180461" y="764880"/>
                        <a:pt x="1210284" y="764880"/>
                      </a:cubicBezTo>
                      <a:cubicBezTo>
                        <a:pt x="1225195" y="764880"/>
                        <a:pt x="1238696" y="770924"/>
                        <a:pt x="1248468" y="780696"/>
                      </a:cubicBezTo>
                      <a:close/>
                      <a:moveTo>
                        <a:pt x="651505" y="44762"/>
                      </a:moveTo>
                      <a:cubicBezTo>
                        <a:pt x="661277" y="54534"/>
                        <a:pt x="667322" y="68034"/>
                        <a:pt x="667322" y="82945"/>
                      </a:cubicBezTo>
                      <a:cubicBezTo>
                        <a:pt x="667322" y="112768"/>
                        <a:pt x="643145" y="136945"/>
                        <a:pt x="613322" y="136946"/>
                      </a:cubicBezTo>
                      <a:cubicBezTo>
                        <a:pt x="583499" y="136945"/>
                        <a:pt x="559322" y="112768"/>
                        <a:pt x="559322" y="82945"/>
                      </a:cubicBezTo>
                      <a:cubicBezTo>
                        <a:pt x="559322" y="53122"/>
                        <a:pt x="583499" y="28945"/>
                        <a:pt x="613322" y="28945"/>
                      </a:cubicBezTo>
                      <a:cubicBezTo>
                        <a:pt x="628233" y="28945"/>
                        <a:pt x="641733" y="34990"/>
                        <a:pt x="651505" y="44762"/>
                      </a:cubicBezTo>
                      <a:close/>
                      <a:moveTo>
                        <a:pt x="759407" y="158498"/>
                      </a:moveTo>
                      <a:cubicBezTo>
                        <a:pt x="769179" y="168271"/>
                        <a:pt x="775223" y="181770"/>
                        <a:pt x="775223" y="196681"/>
                      </a:cubicBezTo>
                      <a:cubicBezTo>
                        <a:pt x="775223" y="226505"/>
                        <a:pt x="751046" y="250682"/>
                        <a:pt x="721223" y="250682"/>
                      </a:cubicBezTo>
                      <a:cubicBezTo>
                        <a:pt x="691400" y="250681"/>
                        <a:pt x="667223" y="226504"/>
                        <a:pt x="667223" y="196682"/>
                      </a:cubicBezTo>
                      <a:cubicBezTo>
                        <a:pt x="667223" y="166858"/>
                        <a:pt x="691400" y="142681"/>
                        <a:pt x="721223" y="142681"/>
                      </a:cubicBezTo>
                      <a:cubicBezTo>
                        <a:pt x="736134" y="142682"/>
                        <a:pt x="749635" y="148726"/>
                        <a:pt x="759407" y="158498"/>
                      </a:cubicBezTo>
                      <a:close/>
                      <a:moveTo>
                        <a:pt x="1533087" y="1089522"/>
                      </a:moveTo>
                      <a:cubicBezTo>
                        <a:pt x="1545562" y="1106469"/>
                        <a:pt x="1547452" y="1129914"/>
                        <a:pt x="1536027" y="1149144"/>
                      </a:cubicBezTo>
                      <a:cubicBezTo>
                        <a:pt x="1520794" y="1174783"/>
                        <a:pt x="1487660" y="1183220"/>
                        <a:pt x="1462021" y="1167987"/>
                      </a:cubicBezTo>
                      <a:cubicBezTo>
                        <a:pt x="1436381" y="1152754"/>
                        <a:pt x="1427945" y="1119620"/>
                        <a:pt x="1443178" y="1093981"/>
                      </a:cubicBezTo>
                      <a:cubicBezTo>
                        <a:pt x="1458411" y="1068342"/>
                        <a:pt x="1491545" y="1059905"/>
                        <a:pt x="1517184" y="1075137"/>
                      </a:cubicBezTo>
                      <a:cubicBezTo>
                        <a:pt x="1523594" y="1078946"/>
                        <a:pt x="1528929" y="1083873"/>
                        <a:pt x="1533087" y="1089522"/>
                      </a:cubicBezTo>
                      <a:close/>
                      <a:moveTo>
                        <a:pt x="979058" y="413063"/>
                      </a:moveTo>
                      <a:cubicBezTo>
                        <a:pt x="988831" y="422836"/>
                        <a:pt x="994875" y="436335"/>
                        <a:pt x="994874" y="451246"/>
                      </a:cubicBezTo>
                      <a:cubicBezTo>
                        <a:pt x="994875" y="481070"/>
                        <a:pt x="970698" y="505247"/>
                        <a:pt x="940875" y="505247"/>
                      </a:cubicBezTo>
                      <a:cubicBezTo>
                        <a:pt x="911051" y="505246"/>
                        <a:pt x="886874" y="481069"/>
                        <a:pt x="886875" y="451247"/>
                      </a:cubicBezTo>
                      <a:cubicBezTo>
                        <a:pt x="886874" y="421423"/>
                        <a:pt x="911051" y="397246"/>
                        <a:pt x="940874" y="397246"/>
                      </a:cubicBezTo>
                      <a:cubicBezTo>
                        <a:pt x="955786" y="397247"/>
                        <a:pt x="969286" y="403291"/>
                        <a:pt x="979058" y="413063"/>
                      </a:cubicBezTo>
                      <a:close/>
                      <a:moveTo>
                        <a:pt x="1445799" y="964016"/>
                      </a:moveTo>
                      <a:cubicBezTo>
                        <a:pt x="1455571" y="973788"/>
                        <a:pt x="1461616" y="987289"/>
                        <a:pt x="1461616" y="1002200"/>
                      </a:cubicBezTo>
                      <a:cubicBezTo>
                        <a:pt x="1461616" y="1032023"/>
                        <a:pt x="1437439" y="1056200"/>
                        <a:pt x="1407616" y="1056200"/>
                      </a:cubicBezTo>
                      <a:cubicBezTo>
                        <a:pt x="1377793" y="1056200"/>
                        <a:pt x="1353616" y="1032023"/>
                        <a:pt x="1353616" y="1002200"/>
                      </a:cubicBezTo>
                      <a:cubicBezTo>
                        <a:pt x="1353616" y="972377"/>
                        <a:pt x="1377793" y="948200"/>
                        <a:pt x="1407616" y="948200"/>
                      </a:cubicBezTo>
                      <a:cubicBezTo>
                        <a:pt x="1422527" y="948200"/>
                        <a:pt x="1436027" y="954244"/>
                        <a:pt x="1445799" y="964016"/>
                      </a:cubicBezTo>
                      <a:close/>
                      <a:moveTo>
                        <a:pt x="1247872" y="659326"/>
                      </a:moveTo>
                      <a:cubicBezTo>
                        <a:pt x="1257645" y="669099"/>
                        <a:pt x="1263688" y="682598"/>
                        <a:pt x="1263688" y="697510"/>
                      </a:cubicBezTo>
                      <a:cubicBezTo>
                        <a:pt x="1263689" y="727333"/>
                        <a:pt x="1239512" y="751510"/>
                        <a:pt x="1209689" y="751510"/>
                      </a:cubicBezTo>
                      <a:cubicBezTo>
                        <a:pt x="1179865" y="751509"/>
                        <a:pt x="1155688" y="727332"/>
                        <a:pt x="1155688" y="697510"/>
                      </a:cubicBezTo>
                      <a:cubicBezTo>
                        <a:pt x="1155688" y="667686"/>
                        <a:pt x="1179865" y="643509"/>
                        <a:pt x="1209688" y="643509"/>
                      </a:cubicBezTo>
                      <a:cubicBezTo>
                        <a:pt x="1224600" y="643510"/>
                        <a:pt x="1238100" y="649554"/>
                        <a:pt x="1247872" y="659326"/>
                      </a:cubicBezTo>
                      <a:close/>
                      <a:moveTo>
                        <a:pt x="927797" y="267622"/>
                      </a:moveTo>
                      <a:cubicBezTo>
                        <a:pt x="937570" y="277395"/>
                        <a:pt x="943614" y="290894"/>
                        <a:pt x="943614" y="305805"/>
                      </a:cubicBezTo>
                      <a:cubicBezTo>
                        <a:pt x="943614" y="335629"/>
                        <a:pt x="919437" y="359806"/>
                        <a:pt x="889614" y="359806"/>
                      </a:cubicBezTo>
                      <a:cubicBezTo>
                        <a:pt x="859790" y="359805"/>
                        <a:pt x="835613" y="335628"/>
                        <a:pt x="835614" y="305806"/>
                      </a:cubicBezTo>
                      <a:cubicBezTo>
                        <a:pt x="835614" y="275983"/>
                        <a:pt x="859791" y="251805"/>
                        <a:pt x="889614" y="251805"/>
                      </a:cubicBezTo>
                      <a:cubicBezTo>
                        <a:pt x="904525" y="251806"/>
                        <a:pt x="918025" y="257850"/>
                        <a:pt x="927797" y="267622"/>
                      </a:cubicBezTo>
                      <a:close/>
                      <a:moveTo>
                        <a:pt x="1094174" y="469450"/>
                      </a:moveTo>
                      <a:cubicBezTo>
                        <a:pt x="1103947" y="479223"/>
                        <a:pt x="1109991" y="492722"/>
                        <a:pt x="1109991" y="507633"/>
                      </a:cubicBezTo>
                      <a:cubicBezTo>
                        <a:pt x="1109991" y="537457"/>
                        <a:pt x="1085814" y="561634"/>
                        <a:pt x="1055991" y="561634"/>
                      </a:cubicBezTo>
                      <a:cubicBezTo>
                        <a:pt x="1026167" y="561633"/>
                        <a:pt x="1001990" y="537456"/>
                        <a:pt x="1001991" y="507634"/>
                      </a:cubicBezTo>
                      <a:cubicBezTo>
                        <a:pt x="1001991" y="477810"/>
                        <a:pt x="1026168" y="453633"/>
                        <a:pt x="1055990" y="453633"/>
                      </a:cubicBezTo>
                      <a:cubicBezTo>
                        <a:pt x="1070902" y="453633"/>
                        <a:pt x="1084402" y="459678"/>
                        <a:pt x="1094174" y="469450"/>
                      </a:cubicBezTo>
                      <a:close/>
                      <a:moveTo>
                        <a:pt x="1367145" y="792128"/>
                      </a:moveTo>
                      <a:cubicBezTo>
                        <a:pt x="1376918" y="801901"/>
                        <a:pt x="1382961" y="815400"/>
                        <a:pt x="1382961" y="830312"/>
                      </a:cubicBezTo>
                      <a:cubicBezTo>
                        <a:pt x="1382961" y="860135"/>
                        <a:pt x="1358784" y="884312"/>
                        <a:pt x="1328962" y="884312"/>
                      </a:cubicBezTo>
                      <a:cubicBezTo>
                        <a:pt x="1299138" y="884311"/>
                        <a:pt x="1274961" y="860134"/>
                        <a:pt x="1274961" y="830312"/>
                      </a:cubicBezTo>
                      <a:cubicBezTo>
                        <a:pt x="1274961" y="800489"/>
                        <a:pt x="1299138" y="776312"/>
                        <a:pt x="1328961" y="776311"/>
                      </a:cubicBezTo>
                      <a:cubicBezTo>
                        <a:pt x="1343873" y="776312"/>
                        <a:pt x="1357373" y="782356"/>
                        <a:pt x="1367145" y="792128"/>
                      </a:cubicBezTo>
                      <a:close/>
                      <a:moveTo>
                        <a:pt x="1193200" y="557316"/>
                      </a:moveTo>
                      <a:cubicBezTo>
                        <a:pt x="1202972" y="567089"/>
                        <a:pt x="1209016" y="580588"/>
                        <a:pt x="1209016" y="595499"/>
                      </a:cubicBezTo>
                      <a:cubicBezTo>
                        <a:pt x="1209016" y="625323"/>
                        <a:pt x="1184839" y="649500"/>
                        <a:pt x="1155016" y="649500"/>
                      </a:cubicBezTo>
                      <a:cubicBezTo>
                        <a:pt x="1125193" y="649499"/>
                        <a:pt x="1101016" y="625322"/>
                        <a:pt x="1101016" y="595500"/>
                      </a:cubicBezTo>
                      <a:cubicBezTo>
                        <a:pt x="1101016" y="565676"/>
                        <a:pt x="1125193" y="541499"/>
                        <a:pt x="1155016" y="541499"/>
                      </a:cubicBezTo>
                      <a:cubicBezTo>
                        <a:pt x="1169928" y="541500"/>
                        <a:pt x="1183428" y="547544"/>
                        <a:pt x="1193200" y="557316"/>
                      </a:cubicBezTo>
                      <a:close/>
                      <a:moveTo>
                        <a:pt x="882195" y="147826"/>
                      </a:moveTo>
                      <a:cubicBezTo>
                        <a:pt x="891968" y="157599"/>
                        <a:pt x="898012" y="171098"/>
                        <a:pt x="898012" y="186009"/>
                      </a:cubicBezTo>
                      <a:cubicBezTo>
                        <a:pt x="898012" y="215833"/>
                        <a:pt x="873835" y="240010"/>
                        <a:pt x="844012" y="240010"/>
                      </a:cubicBezTo>
                      <a:cubicBezTo>
                        <a:pt x="814189" y="240009"/>
                        <a:pt x="790012" y="215832"/>
                        <a:pt x="790012" y="186010"/>
                      </a:cubicBezTo>
                      <a:cubicBezTo>
                        <a:pt x="790012" y="156186"/>
                        <a:pt x="814189" y="132009"/>
                        <a:pt x="844012" y="132009"/>
                      </a:cubicBezTo>
                      <a:cubicBezTo>
                        <a:pt x="858923" y="132010"/>
                        <a:pt x="872424" y="138054"/>
                        <a:pt x="882195" y="147826"/>
                      </a:cubicBezTo>
                      <a:close/>
                      <a:moveTo>
                        <a:pt x="784846" y="16402"/>
                      </a:moveTo>
                      <a:cubicBezTo>
                        <a:pt x="794619" y="26174"/>
                        <a:pt x="800663" y="39674"/>
                        <a:pt x="800663" y="54585"/>
                      </a:cubicBezTo>
                      <a:cubicBezTo>
                        <a:pt x="800663" y="84408"/>
                        <a:pt x="776486" y="108585"/>
                        <a:pt x="746663" y="108586"/>
                      </a:cubicBezTo>
                      <a:cubicBezTo>
                        <a:pt x="716839" y="108585"/>
                        <a:pt x="692663" y="84408"/>
                        <a:pt x="692663" y="54586"/>
                      </a:cubicBezTo>
                      <a:cubicBezTo>
                        <a:pt x="692663" y="24762"/>
                        <a:pt x="716840" y="585"/>
                        <a:pt x="746663" y="585"/>
                      </a:cubicBezTo>
                      <a:cubicBezTo>
                        <a:pt x="761574" y="585"/>
                        <a:pt x="775074" y="6630"/>
                        <a:pt x="784846" y="16402"/>
                      </a:cubicBezTo>
                      <a:close/>
                      <a:moveTo>
                        <a:pt x="1576977" y="972283"/>
                      </a:moveTo>
                      <a:cubicBezTo>
                        <a:pt x="1589453" y="989230"/>
                        <a:pt x="1591342" y="1012676"/>
                        <a:pt x="1579918" y="1031906"/>
                      </a:cubicBezTo>
                      <a:cubicBezTo>
                        <a:pt x="1564685" y="1057545"/>
                        <a:pt x="1531551" y="1065981"/>
                        <a:pt x="1505911" y="1050749"/>
                      </a:cubicBezTo>
                      <a:cubicBezTo>
                        <a:pt x="1480272" y="1035516"/>
                        <a:pt x="1471836" y="1002382"/>
                        <a:pt x="1487068" y="976742"/>
                      </a:cubicBezTo>
                      <a:cubicBezTo>
                        <a:pt x="1502301" y="951103"/>
                        <a:pt x="1535435" y="942666"/>
                        <a:pt x="1561074" y="957899"/>
                      </a:cubicBezTo>
                      <a:cubicBezTo>
                        <a:pt x="1567484" y="961707"/>
                        <a:pt x="1572819" y="966634"/>
                        <a:pt x="1576977" y="972283"/>
                      </a:cubicBezTo>
                      <a:close/>
                      <a:moveTo>
                        <a:pt x="1473279" y="846118"/>
                      </a:moveTo>
                      <a:cubicBezTo>
                        <a:pt x="1483052" y="855890"/>
                        <a:pt x="1489095" y="869390"/>
                        <a:pt x="1489095" y="884301"/>
                      </a:cubicBezTo>
                      <a:cubicBezTo>
                        <a:pt x="1489096" y="914124"/>
                        <a:pt x="1464919" y="938301"/>
                        <a:pt x="1435096" y="938301"/>
                      </a:cubicBezTo>
                      <a:cubicBezTo>
                        <a:pt x="1405272" y="938301"/>
                        <a:pt x="1381095" y="914124"/>
                        <a:pt x="1381096" y="884301"/>
                      </a:cubicBezTo>
                      <a:cubicBezTo>
                        <a:pt x="1381095" y="854478"/>
                        <a:pt x="1405272" y="830301"/>
                        <a:pt x="1435095" y="830301"/>
                      </a:cubicBezTo>
                      <a:cubicBezTo>
                        <a:pt x="1450007" y="830301"/>
                        <a:pt x="1463507" y="836346"/>
                        <a:pt x="1473279" y="846118"/>
                      </a:cubicBezTo>
                      <a:close/>
                      <a:moveTo>
                        <a:pt x="1050860" y="313258"/>
                      </a:moveTo>
                      <a:cubicBezTo>
                        <a:pt x="1060632" y="323030"/>
                        <a:pt x="1066676" y="336530"/>
                        <a:pt x="1066676" y="351441"/>
                      </a:cubicBezTo>
                      <a:cubicBezTo>
                        <a:pt x="1066676" y="381264"/>
                        <a:pt x="1042499" y="405441"/>
                        <a:pt x="1012676" y="405441"/>
                      </a:cubicBezTo>
                      <a:cubicBezTo>
                        <a:pt x="982853" y="405441"/>
                        <a:pt x="958676" y="381264"/>
                        <a:pt x="958676" y="351441"/>
                      </a:cubicBezTo>
                      <a:cubicBezTo>
                        <a:pt x="958676" y="321618"/>
                        <a:pt x="982853" y="297441"/>
                        <a:pt x="1012676" y="297441"/>
                      </a:cubicBezTo>
                      <a:cubicBezTo>
                        <a:pt x="1027587" y="297441"/>
                        <a:pt x="1041088" y="303486"/>
                        <a:pt x="1050860" y="313258"/>
                      </a:cubicBezTo>
                      <a:close/>
                      <a:moveTo>
                        <a:pt x="1363901" y="674342"/>
                      </a:moveTo>
                      <a:cubicBezTo>
                        <a:pt x="1373674" y="684114"/>
                        <a:pt x="1379718" y="697614"/>
                        <a:pt x="1379717" y="712525"/>
                      </a:cubicBezTo>
                      <a:cubicBezTo>
                        <a:pt x="1379718" y="742348"/>
                        <a:pt x="1355541" y="766525"/>
                        <a:pt x="1325718" y="766526"/>
                      </a:cubicBezTo>
                      <a:cubicBezTo>
                        <a:pt x="1295894" y="766525"/>
                        <a:pt x="1271717" y="742348"/>
                        <a:pt x="1271718" y="712525"/>
                      </a:cubicBezTo>
                      <a:cubicBezTo>
                        <a:pt x="1271717" y="682702"/>
                        <a:pt x="1295894" y="658525"/>
                        <a:pt x="1325717" y="658525"/>
                      </a:cubicBezTo>
                      <a:cubicBezTo>
                        <a:pt x="1340629" y="658525"/>
                        <a:pt x="1354129" y="664570"/>
                        <a:pt x="1363901" y="674342"/>
                      </a:cubicBezTo>
                      <a:close/>
                      <a:moveTo>
                        <a:pt x="1160136" y="374458"/>
                      </a:moveTo>
                      <a:cubicBezTo>
                        <a:pt x="1169909" y="384231"/>
                        <a:pt x="1175952" y="397730"/>
                        <a:pt x="1175952" y="412642"/>
                      </a:cubicBezTo>
                      <a:cubicBezTo>
                        <a:pt x="1175952" y="442465"/>
                        <a:pt x="1151776" y="466642"/>
                        <a:pt x="1121953" y="466642"/>
                      </a:cubicBezTo>
                      <a:cubicBezTo>
                        <a:pt x="1092129" y="466641"/>
                        <a:pt x="1067952" y="442464"/>
                        <a:pt x="1067952" y="412642"/>
                      </a:cubicBezTo>
                      <a:cubicBezTo>
                        <a:pt x="1067952" y="382818"/>
                        <a:pt x="1092129" y="358642"/>
                        <a:pt x="1121952" y="358641"/>
                      </a:cubicBezTo>
                      <a:cubicBezTo>
                        <a:pt x="1136864" y="358642"/>
                        <a:pt x="1150364" y="364686"/>
                        <a:pt x="1160136" y="374458"/>
                      </a:cubicBezTo>
                      <a:close/>
                      <a:moveTo>
                        <a:pt x="1328118" y="559562"/>
                      </a:moveTo>
                      <a:cubicBezTo>
                        <a:pt x="1337891" y="569335"/>
                        <a:pt x="1343934" y="582834"/>
                        <a:pt x="1343934" y="597745"/>
                      </a:cubicBezTo>
                      <a:cubicBezTo>
                        <a:pt x="1343934" y="627569"/>
                        <a:pt x="1319758" y="651746"/>
                        <a:pt x="1289935" y="651746"/>
                      </a:cubicBezTo>
                      <a:cubicBezTo>
                        <a:pt x="1260111" y="651745"/>
                        <a:pt x="1235934" y="627568"/>
                        <a:pt x="1235934" y="597746"/>
                      </a:cubicBezTo>
                      <a:cubicBezTo>
                        <a:pt x="1235934" y="567922"/>
                        <a:pt x="1260111" y="543745"/>
                        <a:pt x="1289934" y="543745"/>
                      </a:cubicBezTo>
                      <a:cubicBezTo>
                        <a:pt x="1304846" y="543745"/>
                        <a:pt x="1318346" y="549790"/>
                        <a:pt x="1328118" y="559562"/>
                      </a:cubicBezTo>
                      <a:close/>
                      <a:moveTo>
                        <a:pt x="1013133" y="167356"/>
                      </a:moveTo>
                      <a:cubicBezTo>
                        <a:pt x="1022906" y="177128"/>
                        <a:pt x="1028950" y="190628"/>
                        <a:pt x="1028950" y="205539"/>
                      </a:cubicBezTo>
                      <a:cubicBezTo>
                        <a:pt x="1028950" y="235362"/>
                        <a:pt x="1004773" y="259539"/>
                        <a:pt x="974950" y="259540"/>
                      </a:cubicBezTo>
                      <a:cubicBezTo>
                        <a:pt x="945126" y="259539"/>
                        <a:pt x="920949" y="235362"/>
                        <a:pt x="920950" y="205539"/>
                      </a:cubicBezTo>
                      <a:cubicBezTo>
                        <a:pt x="920950" y="175716"/>
                        <a:pt x="945127" y="151539"/>
                        <a:pt x="974949" y="151539"/>
                      </a:cubicBezTo>
                      <a:cubicBezTo>
                        <a:pt x="989861" y="151539"/>
                        <a:pt x="1003361" y="157584"/>
                        <a:pt x="1013133" y="167356"/>
                      </a:cubicBezTo>
                      <a:close/>
                      <a:moveTo>
                        <a:pt x="1253566" y="448726"/>
                      </a:moveTo>
                      <a:cubicBezTo>
                        <a:pt x="1263339" y="458498"/>
                        <a:pt x="1269383" y="471998"/>
                        <a:pt x="1269382" y="486909"/>
                      </a:cubicBezTo>
                      <a:cubicBezTo>
                        <a:pt x="1269383" y="516732"/>
                        <a:pt x="1245206" y="540909"/>
                        <a:pt x="1215383" y="540910"/>
                      </a:cubicBezTo>
                      <a:cubicBezTo>
                        <a:pt x="1185559" y="540909"/>
                        <a:pt x="1161382" y="516732"/>
                        <a:pt x="1161383" y="486909"/>
                      </a:cubicBezTo>
                      <a:cubicBezTo>
                        <a:pt x="1161382" y="457086"/>
                        <a:pt x="1185559" y="432909"/>
                        <a:pt x="1215382" y="432909"/>
                      </a:cubicBezTo>
                      <a:cubicBezTo>
                        <a:pt x="1230294" y="432909"/>
                        <a:pt x="1243794" y="438954"/>
                        <a:pt x="1253566" y="448726"/>
                      </a:cubicBezTo>
                      <a:close/>
                      <a:moveTo>
                        <a:pt x="1481171" y="716350"/>
                      </a:moveTo>
                      <a:cubicBezTo>
                        <a:pt x="1490944" y="726123"/>
                        <a:pt x="1496988" y="739622"/>
                        <a:pt x="1496988" y="754533"/>
                      </a:cubicBezTo>
                      <a:cubicBezTo>
                        <a:pt x="1496988" y="784357"/>
                        <a:pt x="1472811" y="808534"/>
                        <a:pt x="1442988" y="808534"/>
                      </a:cubicBezTo>
                      <a:cubicBezTo>
                        <a:pt x="1413165" y="808533"/>
                        <a:pt x="1388988" y="784356"/>
                        <a:pt x="1388988" y="754534"/>
                      </a:cubicBezTo>
                      <a:cubicBezTo>
                        <a:pt x="1388988" y="724710"/>
                        <a:pt x="1413165" y="700533"/>
                        <a:pt x="1442988" y="700533"/>
                      </a:cubicBezTo>
                      <a:cubicBezTo>
                        <a:pt x="1457899" y="700533"/>
                        <a:pt x="1471399" y="706578"/>
                        <a:pt x="1481171" y="716350"/>
                      </a:cubicBezTo>
                      <a:close/>
                      <a:moveTo>
                        <a:pt x="930243" y="19653"/>
                      </a:moveTo>
                      <a:cubicBezTo>
                        <a:pt x="949212" y="42666"/>
                        <a:pt x="945935" y="76700"/>
                        <a:pt x="922922" y="95669"/>
                      </a:cubicBezTo>
                      <a:cubicBezTo>
                        <a:pt x="899909" y="114638"/>
                        <a:pt x="865875" y="111360"/>
                        <a:pt x="846906" y="88348"/>
                      </a:cubicBezTo>
                      <a:cubicBezTo>
                        <a:pt x="827937" y="65335"/>
                        <a:pt x="831215" y="31301"/>
                        <a:pt x="854228" y="12332"/>
                      </a:cubicBezTo>
                      <a:cubicBezTo>
                        <a:pt x="877240" y="-6637"/>
                        <a:pt x="911274" y="-3359"/>
                        <a:pt x="930243" y="19653"/>
                      </a:cubicBezTo>
                      <a:close/>
                      <a:moveTo>
                        <a:pt x="1604991" y="831950"/>
                      </a:moveTo>
                      <a:cubicBezTo>
                        <a:pt x="1617466" y="848897"/>
                        <a:pt x="1619356" y="872342"/>
                        <a:pt x="1607931" y="891572"/>
                      </a:cubicBezTo>
                      <a:cubicBezTo>
                        <a:pt x="1592698" y="917211"/>
                        <a:pt x="1559564" y="925647"/>
                        <a:pt x="1533925" y="910415"/>
                      </a:cubicBezTo>
                      <a:cubicBezTo>
                        <a:pt x="1508285" y="895182"/>
                        <a:pt x="1499849" y="862048"/>
                        <a:pt x="1515082" y="836408"/>
                      </a:cubicBezTo>
                      <a:cubicBezTo>
                        <a:pt x="1530315" y="810769"/>
                        <a:pt x="1563449" y="802333"/>
                        <a:pt x="1589088" y="817565"/>
                      </a:cubicBezTo>
                      <a:cubicBezTo>
                        <a:pt x="1595498" y="821374"/>
                        <a:pt x="1600833" y="826301"/>
                        <a:pt x="1604991" y="831950"/>
                      </a:cubicBezTo>
                      <a:close/>
                      <a:moveTo>
                        <a:pt x="1133075" y="214879"/>
                      </a:moveTo>
                      <a:cubicBezTo>
                        <a:pt x="1142848" y="224652"/>
                        <a:pt x="1148891" y="238152"/>
                        <a:pt x="1148891" y="253063"/>
                      </a:cubicBezTo>
                      <a:cubicBezTo>
                        <a:pt x="1148891" y="282886"/>
                        <a:pt x="1124714" y="307063"/>
                        <a:pt x="1094892" y="307063"/>
                      </a:cubicBezTo>
                      <a:cubicBezTo>
                        <a:pt x="1065068" y="307062"/>
                        <a:pt x="1040891" y="282885"/>
                        <a:pt x="1040891" y="253063"/>
                      </a:cubicBezTo>
                      <a:cubicBezTo>
                        <a:pt x="1040891" y="223240"/>
                        <a:pt x="1065068" y="199063"/>
                        <a:pt x="1094891" y="199063"/>
                      </a:cubicBezTo>
                      <a:cubicBezTo>
                        <a:pt x="1109803" y="199063"/>
                        <a:pt x="1123303" y="205107"/>
                        <a:pt x="1133075" y="214879"/>
                      </a:cubicBezTo>
                      <a:close/>
                      <a:moveTo>
                        <a:pt x="1459277" y="592928"/>
                      </a:moveTo>
                      <a:cubicBezTo>
                        <a:pt x="1469049" y="602699"/>
                        <a:pt x="1475093" y="616200"/>
                        <a:pt x="1475093" y="631111"/>
                      </a:cubicBezTo>
                      <a:cubicBezTo>
                        <a:pt x="1475093" y="660934"/>
                        <a:pt x="1450916" y="685111"/>
                        <a:pt x="1421094" y="685111"/>
                      </a:cubicBezTo>
                      <a:cubicBezTo>
                        <a:pt x="1391270" y="685111"/>
                        <a:pt x="1367093" y="660934"/>
                        <a:pt x="1367093" y="631111"/>
                      </a:cubicBezTo>
                      <a:cubicBezTo>
                        <a:pt x="1367093" y="601288"/>
                        <a:pt x="1391270" y="577111"/>
                        <a:pt x="1421093" y="577111"/>
                      </a:cubicBezTo>
                      <a:cubicBezTo>
                        <a:pt x="1436005" y="577111"/>
                        <a:pt x="1449505" y="583156"/>
                        <a:pt x="1459277" y="592928"/>
                      </a:cubicBezTo>
                      <a:close/>
                      <a:moveTo>
                        <a:pt x="1596495" y="703628"/>
                      </a:moveTo>
                      <a:cubicBezTo>
                        <a:pt x="1608970" y="720575"/>
                        <a:pt x="1610859" y="744021"/>
                        <a:pt x="1599435" y="763250"/>
                      </a:cubicBezTo>
                      <a:cubicBezTo>
                        <a:pt x="1584202" y="788889"/>
                        <a:pt x="1551068" y="797326"/>
                        <a:pt x="1525429" y="782094"/>
                      </a:cubicBezTo>
                      <a:cubicBezTo>
                        <a:pt x="1499789" y="766860"/>
                        <a:pt x="1491353" y="733727"/>
                        <a:pt x="1506586" y="708087"/>
                      </a:cubicBezTo>
                      <a:cubicBezTo>
                        <a:pt x="1521819" y="682448"/>
                        <a:pt x="1554953" y="674011"/>
                        <a:pt x="1580592" y="689244"/>
                      </a:cubicBezTo>
                      <a:cubicBezTo>
                        <a:pt x="1587002" y="693052"/>
                        <a:pt x="1592337" y="697979"/>
                        <a:pt x="1596495" y="703628"/>
                      </a:cubicBezTo>
                      <a:close/>
                      <a:moveTo>
                        <a:pt x="1253289" y="281108"/>
                      </a:moveTo>
                      <a:cubicBezTo>
                        <a:pt x="1263062" y="290881"/>
                        <a:pt x="1269106" y="304380"/>
                        <a:pt x="1269105" y="319291"/>
                      </a:cubicBezTo>
                      <a:cubicBezTo>
                        <a:pt x="1269106" y="349115"/>
                        <a:pt x="1244929" y="373292"/>
                        <a:pt x="1215106" y="373292"/>
                      </a:cubicBezTo>
                      <a:cubicBezTo>
                        <a:pt x="1185282" y="373291"/>
                        <a:pt x="1161105" y="349114"/>
                        <a:pt x="1161106" y="319292"/>
                      </a:cubicBezTo>
                      <a:cubicBezTo>
                        <a:pt x="1161105" y="289468"/>
                        <a:pt x="1185282" y="265291"/>
                        <a:pt x="1215105" y="265291"/>
                      </a:cubicBezTo>
                      <a:cubicBezTo>
                        <a:pt x="1230017" y="265292"/>
                        <a:pt x="1243517" y="271336"/>
                        <a:pt x="1253289" y="281108"/>
                      </a:cubicBezTo>
                      <a:close/>
                      <a:moveTo>
                        <a:pt x="1055486" y="33758"/>
                      </a:moveTo>
                      <a:cubicBezTo>
                        <a:pt x="1074455" y="56770"/>
                        <a:pt x="1071177" y="90804"/>
                        <a:pt x="1048164" y="109773"/>
                      </a:cubicBezTo>
                      <a:cubicBezTo>
                        <a:pt x="1025152" y="128743"/>
                        <a:pt x="991118" y="125465"/>
                        <a:pt x="972149" y="102452"/>
                      </a:cubicBezTo>
                      <a:cubicBezTo>
                        <a:pt x="953179" y="79439"/>
                        <a:pt x="956457" y="45405"/>
                        <a:pt x="979470" y="26436"/>
                      </a:cubicBezTo>
                      <a:cubicBezTo>
                        <a:pt x="1002483" y="7467"/>
                        <a:pt x="1036517" y="10745"/>
                        <a:pt x="1055486" y="33758"/>
                      </a:cubicBezTo>
                      <a:close/>
                      <a:moveTo>
                        <a:pt x="1411560" y="458571"/>
                      </a:moveTo>
                      <a:cubicBezTo>
                        <a:pt x="1421332" y="468344"/>
                        <a:pt x="1427376" y="481843"/>
                        <a:pt x="1427376" y="496754"/>
                      </a:cubicBezTo>
                      <a:cubicBezTo>
                        <a:pt x="1427376" y="526578"/>
                        <a:pt x="1403199" y="550755"/>
                        <a:pt x="1373376" y="550755"/>
                      </a:cubicBezTo>
                      <a:cubicBezTo>
                        <a:pt x="1343553" y="550754"/>
                        <a:pt x="1319376" y="526577"/>
                        <a:pt x="1319376" y="496755"/>
                      </a:cubicBezTo>
                      <a:cubicBezTo>
                        <a:pt x="1319376" y="466931"/>
                        <a:pt x="1343553" y="442754"/>
                        <a:pt x="1373376" y="442754"/>
                      </a:cubicBezTo>
                      <a:cubicBezTo>
                        <a:pt x="1388287" y="442755"/>
                        <a:pt x="1401788" y="448799"/>
                        <a:pt x="1411560" y="458571"/>
                      </a:cubicBezTo>
                      <a:close/>
                      <a:moveTo>
                        <a:pt x="1339417" y="356504"/>
                      </a:moveTo>
                      <a:cubicBezTo>
                        <a:pt x="1349189" y="366277"/>
                        <a:pt x="1355233" y="379776"/>
                        <a:pt x="1355233" y="394688"/>
                      </a:cubicBezTo>
                      <a:cubicBezTo>
                        <a:pt x="1355233" y="424511"/>
                        <a:pt x="1331056" y="448688"/>
                        <a:pt x="1301233" y="448688"/>
                      </a:cubicBezTo>
                      <a:cubicBezTo>
                        <a:pt x="1271410" y="448687"/>
                        <a:pt x="1247233" y="424510"/>
                        <a:pt x="1247233" y="394688"/>
                      </a:cubicBezTo>
                      <a:cubicBezTo>
                        <a:pt x="1247233" y="364865"/>
                        <a:pt x="1271410" y="340688"/>
                        <a:pt x="1301233" y="340687"/>
                      </a:cubicBezTo>
                      <a:cubicBezTo>
                        <a:pt x="1316144" y="340688"/>
                        <a:pt x="1329645" y="346732"/>
                        <a:pt x="1339417" y="356504"/>
                      </a:cubicBezTo>
                      <a:close/>
                      <a:moveTo>
                        <a:pt x="1172151" y="89463"/>
                      </a:moveTo>
                      <a:cubicBezTo>
                        <a:pt x="1191120" y="112475"/>
                        <a:pt x="1187842" y="146509"/>
                        <a:pt x="1164829" y="165478"/>
                      </a:cubicBezTo>
                      <a:cubicBezTo>
                        <a:pt x="1141817" y="184448"/>
                        <a:pt x="1107783" y="181170"/>
                        <a:pt x="1088814" y="158157"/>
                      </a:cubicBezTo>
                      <a:cubicBezTo>
                        <a:pt x="1069844" y="135144"/>
                        <a:pt x="1073122" y="101110"/>
                        <a:pt x="1096135" y="82141"/>
                      </a:cubicBezTo>
                      <a:cubicBezTo>
                        <a:pt x="1119148" y="63172"/>
                        <a:pt x="1153182" y="66450"/>
                        <a:pt x="1172151" y="89463"/>
                      </a:cubicBezTo>
                      <a:close/>
                      <a:moveTo>
                        <a:pt x="1586411" y="576804"/>
                      </a:moveTo>
                      <a:cubicBezTo>
                        <a:pt x="1598886" y="593751"/>
                        <a:pt x="1600775" y="617196"/>
                        <a:pt x="1589351" y="636426"/>
                      </a:cubicBezTo>
                      <a:cubicBezTo>
                        <a:pt x="1574118" y="662065"/>
                        <a:pt x="1540984" y="670502"/>
                        <a:pt x="1515345" y="655269"/>
                      </a:cubicBezTo>
                      <a:cubicBezTo>
                        <a:pt x="1489705" y="640036"/>
                        <a:pt x="1481269" y="606903"/>
                        <a:pt x="1496501" y="581263"/>
                      </a:cubicBezTo>
                      <a:cubicBezTo>
                        <a:pt x="1511734" y="555624"/>
                        <a:pt x="1544868" y="547187"/>
                        <a:pt x="1570507" y="562420"/>
                      </a:cubicBezTo>
                      <a:cubicBezTo>
                        <a:pt x="1576918" y="566228"/>
                        <a:pt x="1582252" y="571155"/>
                        <a:pt x="1586411" y="576804"/>
                      </a:cubicBezTo>
                      <a:close/>
                      <a:moveTo>
                        <a:pt x="1286836" y="157859"/>
                      </a:moveTo>
                      <a:cubicBezTo>
                        <a:pt x="1305805" y="180872"/>
                        <a:pt x="1302527" y="214906"/>
                        <a:pt x="1279514" y="233875"/>
                      </a:cubicBezTo>
                      <a:cubicBezTo>
                        <a:pt x="1256501" y="252844"/>
                        <a:pt x="1222468" y="249566"/>
                        <a:pt x="1203498" y="226554"/>
                      </a:cubicBezTo>
                      <a:cubicBezTo>
                        <a:pt x="1184529" y="203541"/>
                        <a:pt x="1187807" y="169507"/>
                        <a:pt x="1210820" y="150538"/>
                      </a:cubicBezTo>
                      <a:cubicBezTo>
                        <a:pt x="1233832" y="131569"/>
                        <a:pt x="1267866" y="134847"/>
                        <a:pt x="1286836" y="157859"/>
                      </a:cubicBezTo>
                      <a:close/>
                      <a:moveTo>
                        <a:pt x="1530332" y="451663"/>
                      </a:moveTo>
                      <a:cubicBezTo>
                        <a:pt x="1549302" y="474676"/>
                        <a:pt x="1546024" y="508709"/>
                        <a:pt x="1523011" y="527679"/>
                      </a:cubicBezTo>
                      <a:cubicBezTo>
                        <a:pt x="1499998" y="546648"/>
                        <a:pt x="1465964" y="543370"/>
                        <a:pt x="1446995" y="520357"/>
                      </a:cubicBezTo>
                      <a:cubicBezTo>
                        <a:pt x="1428026" y="497345"/>
                        <a:pt x="1431304" y="463311"/>
                        <a:pt x="1454317" y="444341"/>
                      </a:cubicBezTo>
                      <a:cubicBezTo>
                        <a:pt x="1477329" y="425372"/>
                        <a:pt x="1511363" y="428650"/>
                        <a:pt x="1530332" y="451663"/>
                      </a:cubicBezTo>
                      <a:close/>
                      <a:moveTo>
                        <a:pt x="1467442" y="344533"/>
                      </a:moveTo>
                      <a:cubicBezTo>
                        <a:pt x="1486411" y="367546"/>
                        <a:pt x="1483133" y="401579"/>
                        <a:pt x="1460120" y="420549"/>
                      </a:cubicBezTo>
                      <a:cubicBezTo>
                        <a:pt x="1437108" y="439518"/>
                        <a:pt x="1403074" y="436240"/>
                        <a:pt x="1384105" y="413227"/>
                      </a:cubicBezTo>
                      <a:cubicBezTo>
                        <a:pt x="1365135" y="390215"/>
                        <a:pt x="1368413" y="356181"/>
                        <a:pt x="1391426" y="337211"/>
                      </a:cubicBezTo>
                      <a:cubicBezTo>
                        <a:pt x="1414439" y="318242"/>
                        <a:pt x="1448473" y="321520"/>
                        <a:pt x="1467442" y="344533"/>
                      </a:cubicBezTo>
                      <a:close/>
                      <a:moveTo>
                        <a:pt x="1392276" y="243559"/>
                      </a:moveTo>
                      <a:cubicBezTo>
                        <a:pt x="1411245" y="266572"/>
                        <a:pt x="1407967" y="300606"/>
                        <a:pt x="1384955" y="319575"/>
                      </a:cubicBezTo>
                      <a:cubicBezTo>
                        <a:pt x="1361942" y="338544"/>
                        <a:pt x="1327908" y="335266"/>
                        <a:pt x="1308939" y="312254"/>
                      </a:cubicBezTo>
                      <a:cubicBezTo>
                        <a:pt x="1289970" y="289241"/>
                        <a:pt x="1293248" y="255207"/>
                        <a:pt x="1316260" y="236238"/>
                      </a:cubicBezTo>
                      <a:cubicBezTo>
                        <a:pt x="1339273" y="217269"/>
                        <a:pt x="1373307" y="220547"/>
                        <a:pt x="1392276" y="243559"/>
                      </a:cubicBezTo>
                      <a:close/>
                    </a:path>
                  </a:pathLst>
                </a:custGeom>
                <a:solidFill>
                  <a:srgbClr val="321D16"/>
                </a:soli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177" name="Google Shape;3177;p23"/>
            <p:cNvGrpSpPr/>
            <p:nvPr/>
          </p:nvGrpSpPr>
          <p:grpSpPr>
            <a:xfrm rot="689213" flipH="1">
              <a:off x="2205137" y="351787"/>
              <a:ext cx="3225209" cy="5561128"/>
              <a:chOff x="7439985" y="1019902"/>
              <a:chExt cx="2687364" cy="4633739"/>
            </a:xfrm>
          </p:grpSpPr>
          <p:sp>
            <p:nvSpPr>
              <p:cNvPr id="3178" name="Google Shape;3178;p23"/>
              <p:cNvSpPr/>
              <p:nvPr/>
            </p:nvSpPr>
            <p:spPr>
              <a:xfrm>
                <a:off x="8546650" y="2778219"/>
                <a:ext cx="732198" cy="2875422"/>
              </a:xfrm>
              <a:custGeom>
                <a:avLst/>
                <a:gdLst/>
                <a:ahLst/>
                <a:cxnLst/>
                <a:rect l="l" t="t" r="r" b="b"/>
                <a:pathLst>
                  <a:path w="690753" h="2712662" extrusionOk="0">
                    <a:moveTo>
                      <a:pt x="20183" y="46328"/>
                    </a:moveTo>
                    <a:cubicBezTo>
                      <a:pt x="80267" y="189012"/>
                      <a:pt x="129835" y="335897"/>
                      <a:pt x="168487" y="485811"/>
                    </a:cubicBezTo>
                    <a:cubicBezTo>
                      <a:pt x="230876" y="727556"/>
                      <a:pt x="249355" y="916627"/>
                      <a:pt x="266500" y="1100174"/>
                    </a:cubicBezTo>
                    <a:cubicBezTo>
                      <a:pt x="284645" y="1293769"/>
                      <a:pt x="292056" y="1488213"/>
                      <a:pt x="288693" y="1682627"/>
                    </a:cubicBezTo>
                    <a:cubicBezTo>
                      <a:pt x="288684" y="1686885"/>
                      <a:pt x="285226" y="1690342"/>
                      <a:pt x="280968" y="1690333"/>
                    </a:cubicBezTo>
                    <a:cubicBezTo>
                      <a:pt x="278006" y="1690333"/>
                      <a:pt x="275310" y="1688628"/>
                      <a:pt x="274025" y="1685961"/>
                    </a:cubicBezTo>
                    <a:cubicBezTo>
                      <a:pt x="227437" y="1590635"/>
                      <a:pt x="152781" y="1511863"/>
                      <a:pt x="60093" y="1460219"/>
                    </a:cubicBezTo>
                    <a:lnTo>
                      <a:pt x="15135" y="1420499"/>
                    </a:lnTo>
                    <a:cubicBezTo>
                      <a:pt x="9801" y="1435549"/>
                      <a:pt x="4496" y="1450570"/>
                      <a:pt x="-772" y="1465553"/>
                    </a:cubicBezTo>
                    <a:cubicBezTo>
                      <a:pt x="13954" y="1470287"/>
                      <a:pt x="28155" y="1476516"/>
                      <a:pt x="41614" y="1484126"/>
                    </a:cubicBezTo>
                    <a:cubicBezTo>
                      <a:pt x="86287" y="1509368"/>
                      <a:pt x="111337" y="1543943"/>
                      <a:pt x="131626" y="1574138"/>
                    </a:cubicBezTo>
                    <a:cubicBezTo>
                      <a:pt x="178975" y="1640679"/>
                      <a:pt x="218084" y="1712698"/>
                      <a:pt x="248116" y="1788641"/>
                    </a:cubicBezTo>
                    <a:cubicBezTo>
                      <a:pt x="258404" y="1814739"/>
                      <a:pt x="270691" y="1848743"/>
                      <a:pt x="282501" y="1889701"/>
                    </a:cubicBezTo>
                    <a:cubicBezTo>
                      <a:pt x="289474" y="1913828"/>
                      <a:pt x="293132" y="1938793"/>
                      <a:pt x="293360" y="1963901"/>
                    </a:cubicBezTo>
                    <a:cubicBezTo>
                      <a:pt x="295075" y="2198473"/>
                      <a:pt x="296760" y="2433073"/>
                      <a:pt x="298409" y="2667703"/>
                    </a:cubicBezTo>
                    <a:cubicBezTo>
                      <a:pt x="300037" y="2686753"/>
                      <a:pt x="312391" y="2703203"/>
                      <a:pt x="330222" y="2710089"/>
                    </a:cubicBezTo>
                    <a:cubicBezTo>
                      <a:pt x="354263" y="2717414"/>
                      <a:pt x="380057" y="2706193"/>
                      <a:pt x="391087" y="2683610"/>
                    </a:cubicBezTo>
                    <a:cubicBezTo>
                      <a:pt x="391467" y="2540353"/>
                      <a:pt x="391467" y="2396459"/>
                      <a:pt x="391087" y="2251937"/>
                    </a:cubicBezTo>
                    <a:cubicBezTo>
                      <a:pt x="390391" y="2029690"/>
                      <a:pt x="388801" y="1808862"/>
                      <a:pt x="386324" y="1589473"/>
                    </a:cubicBezTo>
                    <a:cubicBezTo>
                      <a:pt x="385867" y="1561584"/>
                      <a:pt x="389068" y="1533761"/>
                      <a:pt x="395849" y="1506701"/>
                    </a:cubicBezTo>
                    <a:cubicBezTo>
                      <a:pt x="416518" y="1425453"/>
                      <a:pt x="435568" y="1356968"/>
                      <a:pt x="457000" y="1306676"/>
                    </a:cubicBezTo>
                    <a:cubicBezTo>
                      <a:pt x="571300" y="1039214"/>
                      <a:pt x="652929" y="1035118"/>
                      <a:pt x="689981" y="1020926"/>
                    </a:cubicBezTo>
                    <a:lnTo>
                      <a:pt x="663597" y="957108"/>
                    </a:lnTo>
                    <a:cubicBezTo>
                      <a:pt x="630155" y="981387"/>
                      <a:pt x="599151" y="1008848"/>
                      <a:pt x="571014" y="1039118"/>
                    </a:cubicBezTo>
                    <a:cubicBezTo>
                      <a:pt x="546678" y="1065522"/>
                      <a:pt x="524532" y="1093878"/>
                      <a:pt x="504815" y="1123891"/>
                    </a:cubicBezTo>
                    <a:cubicBezTo>
                      <a:pt x="464286" y="1183898"/>
                      <a:pt x="427672" y="1246440"/>
                      <a:pt x="395182" y="1311153"/>
                    </a:cubicBezTo>
                    <a:cubicBezTo>
                      <a:pt x="393125" y="1315420"/>
                      <a:pt x="388001" y="1317201"/>
                      <a:pt x="383734" y="1315143"/>
                    </a:cubicBezTo>
                    <a:cubicBezTo>
                      <a:pt x="380866" y="1313762"/>
                      <a:pt x="379009" y="1310905"/>
                      <a:pt x="378894" y="1307723"/>
                    </a:cubicBezTo>
                    <a:cubicBezTo>
                      <a:pt x="371770" y="1154428"/>
                      <a:pt x="356768" y="1001609"/>
                      <a:pt x="333937" y="849857"/>
                    </a:cubicBezTo>
                    <a:cubicBezTo>
                      <a:pt x="314791" y="715164"/>
                      <a:pt x="288302" y="581614"/>
                      <a:pt x="254593" y="449807"/>
                    </a:cubicBezTo>
                    <a:cubicBezTo>
                      <a:pt x="215113" y="296654"/>
                      <a:pt x="165573" y="146283"/>
                      <a:pt x="106289" y="-345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79" name="Google Shape;3179;p23"/>
              <p:cNvGrpSpPr/>
              <p:nvPr/>
            </p:nvGrpSpPr>
            <p:grpSpPr>
              <a:xfrm rot="1803350">
                <a:off x="8963308" y="3170400"/>
                <a:ext cx="995866" cy="938925"/>
                <a:chOff x="6795971" y="2730008"/>
                <a:chExt cx="1945294" cy="1834067"/>
              </a:xfrm>
            </p:grpSpPr>
            <p:sp>
              <p:nvSpPr>
                <p:cNvPr id="3180" name="Google Shape;3180;p23"/>
                <p:cNvSpPr/>
                <p:nvPr/>
              </p:nvSpPr>
              <p:spPr>
                <a:xfrm rot="8594692">
                  <a:off x="6956426" y="3109072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1" name="Google Shape;3181;p2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82" name="Google Shape;3182;p23"/>
              <p:cNvGrpSpPr/>
              <p:nvPr/>
            </p:nvGrpSpPr>
            <p:grpSpPr>
              <a:xfrm rot="-3462280">
                <a:off x="7822027" y="3466526"/>
                <a:ext cx="1108302" cy="1044932"/>
                <a:chOff x="6795971" y="2730009"/>
                <a:chExt cx="1945294" cy="1834067"/>
              </a:xfrm>
            </p:grpSpPr>
            <p:sp>
              <p:nvSpPr>
                <p:cNvPr id="3183" name="Google Shape;3183;p23"/>
                <p:cNvSpPr/>
                <p:nvPr/>
              </p:nvSpPr>
              <p:spPr>
                <a:xfrm rot="8594692">
                  <a:off x="6956426" y="3109073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4" name="Google Shape;3184;p2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85" name="Google Shape;3185;p23"/>
              <p:cNvGrpSpPr/>
              <p:nvPr/>
            </p:nvGrpSpPr>
            <p:grpSpPr>
              <a:xfrm>
                <a:off x="7439985" y="1019902"/>
                <a:ext cx="2331062" cy="2341181"/>
                <a:chOff x="8302868" y="1340770"/>
                <a:chExt cx="3569773" cy="3585270"/>
              </a:xfrm>
            </p:grpSpPr>
            <p:grpSp>
              <p:nvGrpSpPr>
                <p:cNvPr id="3186" name="Google Shape;3186;p23"/>
                <p:cNvGrpSpPr/>
                <p:nvPr/>
              </p:nvGrpSpPr>
              <p:grpSpPr>
                <a:xfrm>
                  <a:off x="8302868" y="1340770"/>
                  <a:ext cx="3569773" cy="3585270"/>
                  <a:chOff x="8302868" y="1340770"/>
                  <a:chExt cx="3569773" cy="3585270"/>
                </a:xfrm>
              </p:grpSpPr>
              <p:grpSp>
                <p:nvGrpSpPr>
                  <p:cNvPr id="3187" name="Google Shape;3187;p23"/>
                  <p:cNvGrpSpPr/>
                  <p:nvPr/>
                </p:nvGrpSpPr>
                <p:grpSpPr>
                  <a:xfrm>
                    <a:off x="8302868" y="1340770"/>
                    <a:ext cx="3569773" cy="3585270"/>
                    <a:chOff x="1668151" y="66635"/>
                    <a:chExt cx="3569773" cy="3585270"/>
                  </a:xfrm>
                </p:grpSpPr>
                <p:sp>
                  <p:nvSpPr>
                    <p:cNvPr id="3188" name="Google Shape;3188;p23"/>
                    <p:cNvSpPr/>
                    <p:nvPr/>
                  </p:nvSpPr>
                  <p:spPr>
                    <a:xfrm rot="-1479776">
                      <a:off x="2074735" y="2491312"/>
                      <a:ext cx="1000154" cy="4868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89" name="Google Shape;3189;p23"/>
                    <p:cNvSpPr/>
                    <p:nvPr/>
                  </p:nvSpPr>
                  <p:spPr>
                    <a:xfrm rot="346586">
                      <a:off x="1719783" y="1912282"/>
                      <a:ext cx="999773" cy="486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0" name="Google Shape;3190;p23"/>
                    <p:cNvSpPr/>
                    <p:nvPr/>
                  </p:nvSpPr>
                  <p:spPr>
                    <a:xfrm rot="2021404">
                      <a:off x="1719143" y="1262070"/>
                      <a:ext cx="999204" cy="4863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1" name="Google Shape;3191;p23"/>
                    <p:cNvSpPr/>
                    <p:nvPr/>
                  </p:nvSpPr>
                  <p:spPr>
                    <a:xfrm rot="3851728">
                      <a:off x="2071993" y="701051"/>
                      <a:ext cx="1000429" cy="4869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2" name="Google Shape;3192;p23"/>
                    <p:cNvSpPr/>
                    <p:nvPr/>
                  </p:nvSpPr>
                  <p:spPr>
                    <a:xfrm rot="6299900">
                      <a:off x="2660439" y="399445"/>
                      <a:ext cx="1000746" cy="4871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3" name="Google Shape;3193;p23"/>
                    <p:cNvSpPr/>
                    <p:nvPr/>
                  </p:nvSpPr>
                  <p:spPr>
                    <a:xfrm rot="7613328">
                      <a:off x="3249522" y="474900"/>
                      <a:ext cx="1000305" cy="4869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4" name="Google Shape;3194;p23"/>
                    <p:cNvSpPr/>
                    <p:nvPr/>
                  </p:nvSpPr>
                  <p:spPr>
                    <a:xfrm rot="9650889">
                      <a:off x="3855845" y="780169"/>
                      <a:ext cx="1000590" cy="4870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5" name="Google Shape;3195;p23"/>
                    <p:cNvSpPr/>
                    <p:nvPr/>
                  </p:nvSpPr>
                  <p:spPr>
                    <a:xfrm rot="-10085804">
                      <a:off x="4168334" y="1240057"/>
                      <a:ext cx="999697" cy="4866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6" name="Google Shape;3196;p23"/>
                    <p:cNvSpPr/>
                    <p:nvPr/>
                  </p:nvSpPr>
                  <p:spPr>
                    <a:xfrm rot="-8566271">
                      <a:off x="4191876" y="1852576"/>
                      <a:ext cx="1000655" cy="4870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7" name="Google Shape;3197;p23"/>
                    <p:cNvSpPr/>
                    <p:nvPr/>
                  </p:nvSpPr>
                  <p:spPr>
                    <a:xfrm rot="-6671212">
                      <a:off x="3890697" y="2402320"/>
                      <a:ext cx="999577" cy="4865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8" name="Google Shape;3198;p23"/>
                    <p:cNvSpPr/>
                    <p:nvPr/>
                  </p:nvSpPr>
                  <p:spPr>
                    <a:xfrm rot="-5218338">
                      <a:off x="3346600" y="2848376"/>
                      <a:ext cx="999391" cy="4864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9" name="Google Shape;3199;p23"/>
                    <p:cNvSpPr/>
                    <p:nvPr/>
                  </p:nvSpPr>
                  <p:spPr>
                    <a:xfrm rot="-3373878">
                      <a:off x="2621976" y="2816553"/>
                      <a:ext cx="1000120" cy="4868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0" name="Google Shape;3200;p23"/>
                    <p:cNvSpPr/>
                    <p:nvPr/>
                  </p:nvSpPr>
                  <p:spPr>
                    <a:xfrm rot="6905125">
                      <a:off x="2971018" y="379254"/>
                      <a:ext cx="999937" cy="4867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1" name="Google Shape;3201;p23"/>
                    <p:cNvSpPr/>
                    <p:nvPr/>
                  </p:nvSpPr>
                  <p:spPr>
                    <a:xfrm rot="8802174">
                      <a:off x="3628132" y="595118"/>
                      <a:ext cx="1000600" cy="4870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2" name="Google Shape;3202;p23"/>
                    <p:cNvSpPr/>
                    <p:nvPr/>
                  </p:nvSpPr>
                  <p:spPr>
                    <a:xfrm rot="10402049">
                      <a:off x="4017570" y="1022947"/>
                      <a:ext cx="999738" cy="4866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3" name="Google Shape;3203;p23"/>
                    <p:cNvSpPr/>
                    <p:nvPr/>
                  </p:nvSpPr>
                  <p:spPr>
                    <a:xfrm rot="-9607798">
                      <a:off x="4157561" y="1538956"/>
                      <a:ext cx="999782" cy="4866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4" name="Google Shape;3204;p23"/>
                    <p:cNvSpPr/>
                    <p:nvPr/>
                  </p:nvSpPr>
                  <p:spPr>
                    <a:xfrm rot="-7794869">
                      <a:off x="4062160" y="2114743"/>
                      <a:ext cx="1000067" cy="4868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5" name="Google Shape;3205;p23"/>
                    <p:cNvSpPr/>
                    <p:nvPr/>
                  </p:nvSpPr>
                  <p:spPr>
                    <a:xfrm rot="-5998508">
                      <a:off x="3635392" y="2627606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6" name="Google Shape;3206;p23"/>
                    <p:cNvSpPr/>
                    <p:nvPr/>
                  </p:nvSpPr>
                  <p:spPr>
                    <a:xfrm rot="-3950732">
                      <a:off x="2976704" y="2852898"/>
                      <a:ext cx="999750" cy="4866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7" name="Google Shape;3207;p23"/>
                    <p:cNvSpPr/>
                    <p:nvPr/>
                  </p:nvSpPr>
                  <p:spPr>
                    <a:xfrm rot="-1799465">
                      <a:off x="2290334" y="2690417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8" name="Google Shape;3208;p23"/>
                    <p:cNvSpPr/>
                    <p:nvPr/>
                  </p:nvSpPr>
                  <p:spPr>
                    <a:xfrm rot="-795405">
                      <a:off x="1873442" y="2219049"/>
                      <a:ext cx="999897" cy="4867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9" name="Google Shape;3209;p23"/>
                    <p:cNvSpPr/>
                    <p:nvPr/>
                  </p:nvSpPr>
                  <p:spPr>
                    <a:xfrm rot="994893">
                      <a:off x="1732425" y="1620069"/>
                      <a:ext cx="999991" cy="4867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0" name="Google Shape;3210;p23"/>
                    <p:cNvSpPr/>
                    <p:nvPr/>
                  </p:nvSpPr>
                  <p:spPr>
                    <a:xfrm rot="3534393">
                      <a:off x="1863336" y="988430"/>
                      <a:ext cx="999773" cy="486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1" name="Google Shape;3211;p23"/>
                    <p:cNvSpPr/>
                    <p:nvPr/>
                  </p:nvSpPr>
                  <p:spPr>
                    <a:xfrm rot="5400000">
                      <a:off x="2343145" y="504955"/>
                      <a:ext cx="999645" cy="4866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12" name="Google Shape;3212;p23"/>
                  <p:cNvGrpSpPr/>
                  <p:nvPr/>
                </p:nvGrpSpPr>
                <p:grpSpPr>
                  <a:xfrm rot="166391">
                    <a:off x="8608485" y="1696827"/>
                    <a:ext cx="2884899" cy="2897423"/>
                    <a:chOff x="1668151" y="66635"/>
                    <a:chExt cx="3569773" cy="3585270"/>
                  </a:xfrm>
                </p:grpSpPr>
                <p:sp>
                  <p:nvSpPr>
                    <p:cNvPr id="3213" name="Google Shape;3213;p23"/>
                    <p:cNvSpPr/>
                    <p:nvPr/>
                  </p:nvSpPr>
                  <p:spPr>
                    <a:xfrm rot="-1479776">
                      <a:off x="2074735" y="2491312"/>
                      <a:ext cx="1000154" cy="4868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4" name="Google Shape;3214;p23"/>
                    <p:cNvSpPr/>
                    <p:nvPr/>
                  </p:nvSpPr>
                  <p:spPr>
                    <a:xfrm rot="346586">
                      <a:off x="1719783" y="1912282"/>
                      <a:ext cx="999773" cy="486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5" name="Google Shape;3215;p23"/>
                    <p:cNvSpPr/>
                    <p:nvPr/>
                  </p:nvSpPr>
                  <p:spPr>
                    <a:xfrm rot="2021404">
                      <a:off x="1719143" y="1262070"/>
                      <a:ext cx="999204" cy="4863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6" name="Google Shape;3216;p23"/>
                    <p:cNvSpPr/>
                    <p:nvPr/>
                  </p:nvSpPr>
                  <p:spPr>
                    <a:xfrm rot="3851728">
                      <a:off x="2071993" y="701051"/>
                      <a:ext cx="1000429" cy="4869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7" name="Google Shape;3217;p23"/>
                    <p:cNvSpPr/>
                    <p:nvPr/>
                  </p:nvSpPr>
                  <p:spPr>
                    <a:xfrm rot="6299900">
                      <a:off x="2660439" y="399445"/>
                      <a:ext cx="1000746" cy="4871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8" name="Google Shape;3218;p23"/>
                    <p:cNvSpPr/>
                    <p:nvPr/>
                  </p:nvSpPr>
                  <p:spPr>
                    <a:xfrm rot="7613328">
                      <a:off x="3249522" y="474900"/>
                      <a:ext cx="1000305" cy="4869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9" name="Google Shape;3219;p23"/>
                    <p:cNvSpPr/>
                    <p:nvPr/>
                  </p:nvSpPr>
                  <p:spPr>
                    <a:xfrm rot="9650889">
                      <a:off x="3855845" y="780169"/>
                      <a:ext cx="1000590" cy="4870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0" name="Google Shape;3220;p23"/>
                    <p:cNvSpPr/>
                    <p:nvPr/>
                  </p:nvSpPr>
                  <p:spPr>
                    <a:xfrm rot="-10085804">
                      <a:off x="4168334" y="1240057"/>
                      <a:ext cx="999697" cy="4866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1" name="Google Shape;3221;p23"/>
                    <p:cNvSpPr/>
                    <p:nvPr/>
                  </p:nvSpPr>
                  <p:spPr>
                    <a:xfrm rot="-8566271">
                      <a:off x="4191876" y="1852576"/>
                      <a:ext cx="1000655" cy="4870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2" name="Google Shape;3222;p23"/>
                    <p:cNvSpPr/>
                    <p:nvPr/>
                  </p:nvSpPr>
                  <p:spPr>
                    <a:xfrm rot="-6671212">
                      <a:off x="3890697" y="2402320"/>
                      <a:ext cx="999577" cy="4865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3" name="Google Shape;3223;p23"/>
                    <p:cNvSpPr/>
                    <p:nvPr/>
                  </p:nvSpPr>
                  <p:spPr>
                    <a:xfrm rot="-5218338">
                      <a:off x="3351578" y="2815208"/>
                      <a:ext cx="999391" cy="4864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4" name="Google Shape;3224;p23"/>
                    <p:cNvSpPr/>
                    <p:nvPr/>
                  </p:nvSpPr>
                  <p:spPr>
                    <a:xfrm rot="-3373878">
                      <a:off x="2621976" y="2816553"/>
                      <a:ext cx="1000120" cy="4868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5" name="Google Shape;3225;p23"/>
                    <p:cNvSpPr/>
                    <p:nvPr/>
                  </p:nvSpPr>
                  <p:spPr>
                    <a:xfrm rot="6905125">
                      <a:off x="2971018" y="379254"/>
                      <a:ext cx="999937" cy="4867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6" name="Google Shape;3226;p23"/>
                    <p:cNvSpPr/>
                    <p:nvPr/>
                  </p:nvSpPr>
                  <p:spPr>
                    <a:xfrm rot="8802174">
                      <a:off x="3608422" y="596073"/>
                      <a:ext cx="1000600" cy="4870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7" name="Google Shape;3227;p23"/>
                    <p:cNvSpPr/>
                    <p:nvPr/>
                  </p:nvSpPr>
                  <p:spPr>
                    <a:xfrm rot="10402049">
                      <a:off x="4017570" y="1022947"/>
                      <a:ext cx="999738" cy="4866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8" name="Google Shape;3228;p23"/>
                    <p:cNvSpPr/>
                    <p:nvPr/>
                  </p:nvSpPr>
                  <p:spPr>
                    <a:xfrm rot="-9607798">
                      <a:off x="4157561" y="1538956"/>
                      <a:ext cx="999782" cy="4866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9" name="Google Shape;3229;p23"/>
                    <p:cNvSpPr/>
                    <p:nvPr/>
                  </p:nvSpPr>
                  <p:spPr>
                    <a:xfrm rot="-7794869">
                      <a:off x="4062160" y="2114743"/>
                      <a:ext cx="1000067" cy="4868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0" name="Google Shape;3230;p23"/>
                    <p:cNvSpPr/>
                    <p:nvPr/>
                  </p:nvSpPr>
                  <p:spPr>
                    <a:xfrm rot="-5998508">
                      <a:off x="3635392" y="2627606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1" name="Google Shape;3231;p23"/>
                    <p:cNvSpPr/>
                    <p:nvPr/>
                  </p:nvSpPr>
                  <p:spPr>
                    <a:xfrm rot="-3950732">
                      <a:off x="2976704" y="2852898"/>
                      <a:ext cx="999750" cy="4866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2" name="Google Shape;3232;p23"/>
                    <p:cNvSpPr/>
                    <p:nvPr/>
                  </p:nvSpPr>
                  <p:spPr>
                    <a:xfrm rot="-1799465">
                      <a:off x="2290334" y="2690417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3" name="Google Shape;3233;p23"/>
                    <p:cNvSpPr/>
                    <p:nvPr/>
                  </p:nvSpPr>
                  <p:spPr>
                    <a:xfrm rot="-795405">
                      <a:off x="1873442" y="2219049"/>
                      <a:ext cx="999897" cy="4867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4" name="Google Shape;3234;p23"/>
                    <p:cNvSpPr/>
                    <p:nvPr/>
                  </p:nvSpPr>
                  <p:spPr>
                    <a:xfrm rot="994893">
                      <a:off x="1732425" y="1620069"/>
                      <a:ext cx="999991" cy="4867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5" name="Google Shape;3235;p23"/>
                    <p:cNvSpPr/>
                    <p:nvPr/>
                  </p:nvSpPr>
                  <p:spPr>
                    <a:xfrm rot="3137938">
                      <a:off x="1876033" y="978713"/>
                      <a:ext cx="1000741" cy="4871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6" name="Google Shape;3236;p23"/>
                    <p:cNvSpPr/>
                    <p:nvPr/>
                  </p:nvSpPr>
                  <p:spPr>
                    <a:xfrm rot="5400000">
                      <a:off x="2343145" y="504955"/>
                      <a:ext cx="999645" cy="4866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3237" name="Google Shape;3237;p23"/>
                <p:cNvSpPr/>
                <p:nvPr/>
              </p:nvSpPr>
              <p:spPr>
                <a:xfrm>
                  <a:off x="9243238" y="2324986"/>
                  <a:ext cx="1589700" cy="1589700"/>
                </a:xfrm>
                <a:prstGeom prst="ellipse">
                  <a:avLst/>
                </a:prstGeom>
                <a:solidFill>
                  <a:srgbClr val="23140F"/>
                </a:soli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8" name="Google Shape;3238;p23"/>
                <p:cNvSpPr/>
                <p:nvPr/>
              </p:nvSpPr>
              <p:spPr>
                <a:xfrm rot="-3034774">
                  <a:off x="9227648" y="2302866"/>
                  <a:ext cx="1615499" cy="1614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514" h="1614443" extrusionOk="0">
                      <a:moveTo>
                        <a:pt x="330428" y="1326591"/>
                      </a:moveTo>
                      <a:cubicBezTo>
                        <a:pt x="334438" y="1332346"/>
                        <a:pt x="337387" y="1338982"/>
                        <a:pt x="338930" y="1346276"/>
                      </a:cubicBezTo>
                      <a:cubicBezTo>
                        <a:pt x="345104" y="1375454"/>
                        <a:pt x="326455" y="1404112"/>
                        <a:pt x="297278" y="1410285"/>
                      </a:cubicBezTo>
                      <a:cubicBezTo>
                        <a:pt x="268101" y="1416458"/>
                        <a:pt x="239443" y="1397809"/>
                        <a:pt x="233269" y="1368632"/>
                      </a:cubicBezTo>
                      <a:cubicBezTo>
                        <a:pt x="227096" y="1339455"/>
                        <a:pt x="245745" y="1310797"/>
                        <a:pt x="274922" y="1304624"/>
                      </a:cubicBezTo>
                      <a:cubicBezTo>
                        <a:pt x="296805" y="1299994"/>
                        <a:pt x="318395" y="1309326"/>
                        <a:pt x="330428" y="1326591"/>
                      </a:cubicBezTo>
                      <a:close/>
                      <a:moveTo>
                        <a:pt x="252760" y="1223240"/>
                      </a:moveTo>
                      <a:cubicBezTo>
                        <a:pt x="256771" y="1228994"/>
                        <a:pt x="259720" y="1235631"/>
                        <a:pt x="261263" y="1242925"/>
                      </a:cubicBezTo>
                      <a:cubicBezTo>
                        <a:pt x="267436" y="1272103"/>
                        <a:pt x="248788" y="1300761"/>
                        <a:pt x="219610" y="1306934"/>
                      </a:cubicBezTo>
                      <a:cubicBezTo>
                        <a:pt x="190433" y="1313107"/>
                        <a:pt x="161775" y="1294458"/>
                        <a:pt x="155602" y="1265281"/>
                      </a:cubicBezTo>
                      <a:cubicBezTo>
                        <a:pt x="149429" y="1236104"/>
                        <a:pt x="168077" y="1207446"/>
                        <a:pt x="197255" y="1201273"/>
                      </a:cubicBezTo>
                      <a:cubicBezTo>
                        <a:pt x="219137" y="1196643"/>
                        <a:pt x="240728" y="1205975"/>
                        <a:pt x="252760" y="1223240"/>
                      </a:cubicBezTo>
                      <a:close/>
                      <a:moveTo>
                        <a:pt x="427646" y="1411548"/>
                      </a:moveTo>
                      <a:cubicBezTo>
                        <a:pt x="431657" y="1417303"/>
                        <a:pt x="434606" y="1423939"/>
                        <a:pt x="436149" y="1431234"/>
                      </a:cubicBezTo>
                      <a:cubicBezTo>
                        <a:pt x="442322" y="1460411"/>
                        <a:pt x="423673" y="1489069"/>
                        <a:pt x="394496" y="1495242"/>
                      </a:cubicBezTo>
                      <a:cubicBezTo>
                        <a:pt x="365319" y="1501415"/>
                        <a:pt x="336661" y="1482767"/>
                        <a:pt x="330488" y="1453589"/>
                      </a:cubicBezTo>
                      <a:cubicBezTo>
                        <a:pt x="324314" y="1424412"/>
                        <a:pt x="342963" y="1395754"/>
                        <a:pt x="372140" y="1389581"/>
                      </a:cubicBezTo>
                      <a:cubicBezTo>
                        <a:pt x="394023" y="1384951"/>
                        <a:pt x="415614" y="1394283"/>
                        <a:pt x="427646" y="1411548"/>
                      </a:cubicBezTo>
                      <a:close/>
                      <a:moveTo>
                        <a:pt x="182720" y="1109552"/>
                      </a:moveTo>
                      <a:cubicBezTo>
                        <a:pt x="186730" y="1115307"/>
                        <a:pt x="189679" y="1121943"/>
                        <a:pt x="191222" y="1129238"/>
                      </a:cubicBezTo>
                      <a:cubicBezTo>
                        <a:pt x="197396" y="1158415"/>
                        <a:pt x="178747" y="1187073"/>
                        <a:pt x="149570" y="1193246"/>
                      </a:cubicBezTo>
                      <a:cubicBezTo>
                        <a:pt x="120393" y="1199419"/>
                        <a:pt x="91735" y="1180770"/>
                        <a:pt x="85562" y="1151593"/>
                      </a:cubicBezTo>
                      <a:cubicBezTo>
                        <a:pt x="79388" y="1122416"/>
                        <a:pt x="98037" y="1093758"/>
                        <a:pt x="127214" y="1087585"/>
                      </a:cubicBezTo>
                      <a:cubicBezTo>
                        <a:pt x="149097" y="1082955"/>
                        <a:pt x="170687" y="1092287"/>
                        <a:pt x="182720" y="1109552"/>
                      </a:cubicBezTo>
                      <a:close/>
                      <a:moveTo>
                        <a:pt x="531090" y="1474543"/>
                      </a:moveTo>
                      <a:cubicBezTo>
                        <a:pt x="539438" y="1485557"/>
                        <a:pt x="543584" y="1499755"/>
                        <a:pt x="541550" y="1514527"/>
                      </a:cubicBezTo>
                      <a:cubicBezTo>
                        <a:pt x="537482" y="1544071"/>
                        <a:pt x="510233" y="1564725"/>
                        <a:pt x="480689" y="1560657"/>
                      </a:cubicBezTo>
                      <a:cubicBezTo>
                        <a:pt x="451144" y="1556589"/>
                        <a:pt x="430491" y="1529340"/>
                        <a:pt x="434559" y="1499795"/>
                      </a:cubicBezTo>
                      <a:cubicBezTo>
                        <a:pt x="438627" y="1470251"/>
                        <a:pt x="465876" y="1449598"/>
                        <a:pt x="495420" y="1453666"/>
                      </a:cubicBezTo>
                      <a:cubicBezTo>
                        <a:pt x="510193" y="1455700"/>
                        <a:pt x="522742" y="1463529"/>
                        <a:pt x="531090" y="1474543"/>
                      </a:cubicBezTo>
                      <a:close/>
                      <a:moveTo>
                        <a:pt x="128878" y="984799"/>
                      </a:moveTo>
                      <a:cubicBezTo>
                        <a:pt x="132889" y="990553"/>
                        <a:pt x="135838" y="997190"/>
                        <a:pt x="137381" y="1004484"/>
                      </a:cubicBezTo>
                      <a:cubicBezTo>
                        <a:pt x="143554" y="1033662"/>
                        <a:pt x="124906" y="1062320"/>
                        <a:pt x="95728" y="1068493"/>
                      </a:cubicBezTo>
                      <a:cubicBezTo>
                        <a:pt x="66551" y="1074666"/>
                        <a:pt x="37893" y="1056017"/>
                        <a:pt x="31720" y="1026840"/>
                      </a:cubicBezTo>
                      <a:cubicBezTo>
                        <a:pt x="25547" y="997663"/>
                        <a:pt x="44195" y="969005"/>
                        <a:pt x="73373" y="962832"/>
                      </a:cubicBezTo>
                      <a:cubicBezTo>
                        <a:pt x="95255" y="958202"/>
                        <a:pt x="116846" y="967534"/>
                        <a:pt x="128878" y="984799"/>
                      </a:cubicBezTo>
                      <a:close/>
                      <a:moveTo>
                        <a:pt x="390423" y="1223235"/>
                      </a:moveTo>
                      <a:cubicBezTo>
                        <a:pt x="400195" y="1233008"/>
                        <a:pt x="406239" y="1246507"/>
                        <a:pt x="406239" y="1261418"/>
                      </a:cubicBezTo>
                      <a:cubicBezTo>
                        <a:pt x="406239" y="1291242"/>
                        <a:pt x="382062" y="1315419"/>
                        <a:pt x="352239" y="1315419"/>
                      </a:cubicBezTo>
                      <a:cubicBezTo>
                        <a:pt x="322416" y="1315418"/>
                        <a:pt x="298239" y="1291241"/>
                        <a:pt x="298239" y="1261418"/>
                      </a:cubicBezTo>
                      <a:cubicBezTo>
                        <a:pt x="298239" y="1231595"/>
                        <a:pt x="322416" y="1207418"/>
                        <a:pt x="352239" y="1207418"/>
                      </a:cubicBezTo>
                      <a:cubicBezTo>
                        <a:pt x="367150" y="1207418"/>
                        <a:pt x="380651" y="1213463"/>
                        <a:pt x="390423" y="1223235"/>
                      </a:cubicBezTo>
                      <a:close/>
                      <a:moveTo>
                        <a:pt x="315284" y="1118487"/>
                      </a:moveTo>
                      <a:cubicBezTo>
                        <a:pt x="325057" y="1128260"/>
                        <a:pt x="331101" y="1141759"/>
                        <a:pt x="331101" y="1156670"/>
                      </a:cubicBezTo>
                      <a:cubicBezTo>
                        <a:pt x="331101" y="1186494"/>
                        <a:pt x="306924" y="1210671"/>
                        <a:pt x="277101" y="1210671"/>
                      </a:cubicBezTo>
                      <a:cubicBezTo>
                        <a:pt x="247277" y="1210670"/>
                        <a:pt x="223100" y="1186493"/>
                        <a:pt x="223101" y="1156671"/>
                      </a:cubicBezTo>
                      <a:cubicBezTo>
                        <a:pt x="223101" y="1126847"/>
                        <a:pt x="247277" y="1102670"/>
                        <a:pt x="277100" y="1102670"/>
                      </a:cubicBezTo>
                      <a:cubicBezTo>
                        <a:pt x="292012" y="1102671"/>
                        <a:pt x="305512" y="1108715"/>
                        <a:pt x="315284" y="1118487"/>
                      </a:cubicBezTo>
                      <a:close/>
                      <a:moveTo>
                        <a:pt x="108942" y="860509"/>
                      </a:moveTo>
                      <a:cubicBezTo>
                        <a:pt x="112952" y="866263"/>
                        <a:pt x="115901" y="872900"/>
                        <a:pt x="117445" y="880194"/>
                      </a:cubicBezTo>
                      <a:cubicBezTo>
                        <a:pt x="123618" y="909372"/>
                        <a:pt x="104969" y="938030"/>
                        <a:pt x="75792" y="944203"/>
                      </a:cubicBezTo>
                      <a:cubicBezTo>
                        <a:pt x="46615" y="950376"/>
                        <a:pt x="17957" y="931727"/>
                        <a:pt x="11784" y="902550"/>
                      </a:cubicBezTo>
                      <a:cubicBezTo>
                        <a:pt x="5610" y="873373"/>
                        <a:pt x="24259" y="844715"/>
                        <a:pt x="53436" y="838542"/>
                      </a:cubicBezTo>
                      <a:cubicBezTo>
                        <a:pt x="75319" y="833912"/>
                        <a:pt x="96910" y="843244"/>
                        <a:pt x="108942" y="860509"/>
                      </a:cubicBezTo>
                      <a:close/>
                      <a:moveTo>
                        <a:pt x="659577" y="1510809"/>
                      </a:moveTo>
                      <a:cubicBezTo>
                        <a:pt x="667925" y="1521823"/>
                        <a:pt x="672071" y="1536021"/>
                        <a:pt x="670037" y="1550793"/>
                      </a:cubicBezTo>
                      <a:cubicBezTo>
                        <a:pt x="665969" y="1580338"/>
                        <a:pt x="638721" y="1600991"/>
                        <a:pt x="609176" y="1596923"/>
                      </a:cubicBezTo>
                      <a:cubicBezTo>
                        <a:pt x="579632" y="1592855"/>
                        <a:pt x="558979" y="1565606"/>
                        <a:pt x="563047" y="1536061"/>
                      </a:cubicBezTo>
                      <a:cubicBezTo>
                        <a:pt x="567115" y="1506517"/>
                        <a:pt x="594364" y="1485864"/>
                        <a:pt x="623908" y="1489932"/>
                      </a:cubicBezTo>
                      <a:cubicBezTo>
                        <a:pt x="638680" y="1491967"/>
                        <a:pt x="651230" y="1499795"/>
                        <a:pt x="659577" y="1510809"/>
                      </a:cubicBezTo>
                      <a:close/>
                      <a:moveTo>
                        <a:pt x="253446" y="1011180"/>
                      </a:moveTo>
                      <a:cubicBezTo>
                        <a:pt x="263219" y="1020953"/>
                        <a:pt x="269263" y="1034452"/>
                        <a:pt x="269263" y="1049363"/>
                      </a:cubicBezTo>
                      <a:cubicBezTo>
                        <a:pt x="269263" y="1079187"/>
                        <a:pt x="245086" y="1103364"/>
                        <a:pt x="215263" y="1103364"/>
                      </a:cubicBezTo>
                      <a:cubicBezTo>
                        <a:pt x="185440" y="1103363"/>
                        <a:pt x="161263" y="1079186"/>
                        <a:pt x="161263" y="1049364"/>
                      </a:cubicBezTo>
                      <a:cubicBezTo>
                        <a:pt x="161263" y="1019540"/>
                        <a:pt x="185440" y="995363"/>
                        <a:pt x="215263" y="995363"/>
                      </a:cubicBezTo>
                      <a:cubicBezTo>
                        <a:pt x="230174" y="995363"/>
                        <a:pt x="243674" y="1001408"/>
                        <a:pt x="253446" y="1011180"/>
                      </a:cubicBezTo>
                      <a:close/>
                      <a:moveTo>
                        <a:pt x="504711" y="1280305"/>
                      </a:moveTo>
                      <a:cubicBezTo>
                        <a:pt x="514484" y="1290078"/>
                        <a:pt x="520528" y="1303577"/>
                        <a:pt x="520528" y="1318488"/>
                      </a:cubicBezTo>
                      <a:cubicBezTo>
                        <a:pt x="520528" y="1348312"/>
                        <a:pt x="496351" y="1372489"/>
                        <a:pt x="466528" y="1372489"/>
                      </a:cubicBezTo>
                      <a:cubicBezTo>
                        <a:pt x="436704" y="1372488"/>
                        <a:pt x="412527" y="1348311"/>
                        <a:pt x="412528" y="1318489"/>
                      </a:cubicBezTo>
                      <a:cubicBezTo>
                        <a:pt x="412528" y="1288665"/>
                        <a:pt x="436705" y="1264488"/>
                        <a:pt x="466527" y="1264488"/>
                      </a:cubicBezTo>
                      <a:cubicBezTo>
                        <a:pt x="481439" y="1264488"/>
                        <a:pt x="494939" y="1270533"/>
                        <a:pt x="504711" y="1280305"/>
                      </a:cubicBezTo>
                      <a:close/>
                      <a:moveTo>
                        <a:pt x="598729" y="1348482"/>
                      </a:moveTo>
                      <a:cubicBezTo>
                        <a:pt x="608501" y="1358254"/>
                        <a:pt x="614545" y="1371754"/>
                        <a:pt x="614545" y="1386666"/>
                      </a:cubicBezTo>
                      <a:cubicBezTo>
                        <a:pt x="614545" y="1416489"/>
                        <a:pt x="590368" y="1440666"/>
                        <a:pt x="560545" y="1440666"/>
                      </a:cubicBezTo>
                      <a:cubicBezTo>
                        <a:pt x="530722" y="1440665"/>
                        <a:pt x="506545" y="1416488"/>
                        <a:pt x="506545" y="1386666"/>
                      </a:cubicBezTo>
                      <a:cubicBezTo>
                        <a:pt x="506545" y="1356843"/>
                        <a:pt x="530722" y="1332666"/>
                        <a:pt x="560545" y="1332665"/>
                      </a:cubicBezTo>
                      <a:cubicBezTo>
                        <a:pt x="575457" y="1332666"/>
                        <a:pt x="588957" y="1338710"/>
                        <a:pt x="598729" y="1348482"/>
                      </a:cubicBezTo>
                      <a:close/>
                      <a:moveTo>
                        <a:pt x="90635" y="727857"/>
                      </a:moveTo>
                      <a:cubicBezTo>
                        <a:pt x="106098" y="742132"/>
                        <a:pt x="112398" y="764794"/>
                        <a:pt x="104826" y="785841"/>
                      </a:cubicBezTo>
                      <a:cubicBezTo>
                        <a:pt x="94730" y="813902"/>
                        <a:pt x="63797" y="828468"/>
                        <a:pt x="35735" y="818373"/>
                      </a:cubicBezTo>
                      <a:cubicBezTo>
                        <a:pt x="7672" y="808277"/>
                        <a:pt x="-6893" y="777343"/>
                        <a:pt x="3202" y="749281"/>
                      </a:cubicBezTo>
                      <a:cubicBezTo>
                        <a:pt x="13298" y="721219"/>
                        <a:pt x="44232" y="706653"/>
                        <a:pt x="72294" y="716749"/>
                      </a:cubicBezTo>
                      <a:cubicBezTo>
                        <a:pt x="79309" y="719272"/>
                        <a:pt x="85481" y="723099"/>
                        <a:pt x="90635" y="727857"/>
                      </a:cubicBezTo>
                      <a:close/>
                      <a:moveTo>
                        <a:pt x="228755" y="892862"/>
                      </a:moveTo>
                      <a:cubicBezTo>
                        <a:pt x="238528" y="902635"/>
                        <a:pt x="244571" y="916134"/>
                        <a:pt x="244571" y="931046"/>
                      </a:cubicBezTo>
                      <a:cubicBezTo>
                        <a:pt x="244571" y="960869"/>
                        <a:pt x="220394" y="985046"/>
                        <a:pt x="190572" y="985046"/>
                      </a:cubicBezTo>
                      <a:cubicBezTo>
                        <a:pt x="160748" y="985045"/>
                        <a:pt x="136571" y="960868"/>
                        <a:pt x="136571" y="931046"/>
                      </a:cubicBezTo>
                      <a:cubicBezTo>
                        <a:pt x="136571" y="901223"/>
                        <a:pt x="160748" y="877046"/>
                        <a:pt x="190571" y="877045"/>
                      </a:cubicBezTo>
                      <a:cubicBezTo>
                        <a:pt x="205483" y="877046"/>
                        <a:pt x="218983" y="883090"/>
                        <a:pt x="228755" y="892862"/>
                      </a:cubicBezTo>
                      <a:close/>
                      <a:moveTo>
                        <a:pt x="788186" y="1524298"/>
                      </a:moveTo>
                      <a:cubicBezTo>
                        <a:pt x="796535" y="1535313"/>
                        <a:pt x="800681" y="1549511"/>
                        <a:pt x="798647" y="1564283"/>
                      </a:cubicBezTo>
                      <a:cubicBezTo>
                        <a:pt x="794579" y="1593827"/>
                        <a:pt x="767330" y="1614480"/>
                        <a:pt x="737785" y="1610412"/>
                      </a:cubicBezTo>
                      <a:cubicBezTo>
                        <a:pt x="708241" y="1606344"/>
                        <a:pt x="687588" y="1579095"/>
                        <a:pt x="691656" y="1549551"/>
                      </a:cubicBezTo>
                      <a:cubicBezTo>
                        <a:pt x="695724" y="1520007"/>
                        <a:pt x="722973" y="1499353"/>
                        <a:pt x="752517" y="1503422"/>
                      </a:cubicBezTo>
                      <a:cubicBezTo>
                        <a:pt x="767289" y="1505455"/>
                        <a:pt x="779839" y="1513285"/>
                        <a:pt x="788186" y="1524298"/>
                      </a:cubicBezTo>
                      <a:close/>
                      <a:moveTo>
                        <a:pt x="487058" y="1139380"/>
                      </a:moveTo>
                      <a:cubicBezTo>
                        <a:pt x="496830" y="1149152"/>
                        <a:pt x="502875" y="1162652"/>
                        <a:pt x="502875" y="1177563"/>
                      </a:cubicBezTo>
                      <a:cubicBezTo>
                        <a:pt x="502875" y="1207386"/>
                        <a:pt x="478698" y="1231563"/>
                        <a:pt x="448875" y="1231564"/>
                      </a:cubicBezTo>
                      <a:cubicBezTo>
                        <a:pt x="419051" y="1231563"/>
                        <a:pt x="394874" y="1207386"/>
                        <a:pt x="394875" y="1177563"/>
                      </a:cubicBezTo>
                      <a:cubicBezTo>
                        <a:pt x="394875" y="1147740"/>
                        <a:pt x="419052" y="1123563"/>
                        <a:pt x="448875" y="1123563"/>
                      </a:cubicBezTo>
                      <a:cubicBezTo>
                        <a:pt x="463786" y="1123563"/>
                        <a:pt x="477286" y="1129608"/>
                        <a:pt x="487058" y="1139380"/>
                      </a:cubicBezTo>
                      <a:close/>
                      <a:moveTo>
                        <a:pt x="709619" y="1392947"/>
                      </a:moveTo>
                      <a:cubicBezTo>
                        <a:pt x="719392" y="1402720"/>
                        <a:pt x="725436" y="1416220"/>
                        <a:pt x="725435" y="1431131"/>
                      </a:cubicBezTo>
                      <a:cubicBezTo>
                        <a:pt x="725436" y="1460954"/>
                        <a:pt x="701259" y="1485131"/>
                        <a:pt x="671436" y="1485131"/>
                      </a:cubicBezTo>
                      <a:cubicBezTo>
                        <a:pt x="641612" y="1485131"/>
                        <a:pt x="617435" y="1460954"/>
                        <a:pt x="617436" y="1431131"/>
                      </a:cubicBezTo>
                      <a:cubicBezTo>
                        <a:pt x="617435" y="1401308"/>
                        <a:pt x="641612" y="1377131"/>
                        <a:pt x="671435" y="1377131"/>
                      </a:cubicBezTo>
                      <a:cubicBezTo>
                        <a:pt x="686347" y="1377131"/>
                        <a:pt x="699847" y="1383175"/>
                        <a:pt x="709619" y="1392947"/>
                      </a:cubicBezTo>
                      <a:close/>
                      <a:moveTo>
                        <a:pt x="424609" y="1043780"/>
                      </a:moveTo>
                      <a:cubicBezTo>
                        <a:pt x="434381" y="1053553"/>
                        <a:pt x="440425" y="1067052"/>
                        <a:pt x="440425" y="1081964"/>
                      </a:cubicBezTo>
                      <a:cubicBezTo>
                        <a:pt x="440425" y="1111787"/>
                        <a:pt x="416248" y="1135964"/>
                        <a:pt x="386425" y="1135964"/>
                      </a:cubicBezTo>
                      <a:cubicBezTo>
                        <a:pt x="356602" y="1135964"/>
                        <a:pt x="332425" y="1111787"/>
                        <a:pt x="332425" y="1081964"/>
                      </a:cubicBezTo>
                      <a:cubicBezTo>
                        <a:pt x="332425" y="1052141"/>
                        <a:pt x="356602" y="1027964"/>
                        <a:pt x="386425" y="1027964"/>
                      </a:cubicBezTo>
                      <a:cubicBezTo>
                        <a:pt x="401337" y="1027964"/>
                        <a:pt x="414837" y="1034008"/>
                        <a:pt x="424609" y="1043780"/>
                      </a:cubicBezTo>
                      <a:close/>
                      <a:moveTo>
                        <a:pt x="366398" y="930681"/>
                      </a:moveTo>
                      <a:cubicBezTo>
                        <a:pt x="376171" y="940454"/>
                        <a:pt x="382215" y="953954"/>
                        <a:pt x="382215" y="968865"/>
                      </a:cubicBezTo>
                      <a:cubicBezTo>
                        <a:pt x="382215" y="998688"/>
                        <a:pt x="358038" y="1022865"/>
                        <a:pt x="328215" y="1022865"/>
                      </a:cubicBezTo>
                      <a:cubicBezTo>
                        <a:pt x="298391" y="1022865"/>
                        <a:pt x="274214" y="998688"/>
                        <a:pt x="274215" y="968865"/>
                      </a:cubicBezTo>
                      <a:cubicBezTo>
                        <a:pt x="274215" y="939042"/>
                        <a:pt x="298391" y="914865"/>
                        <a:pt x="328214" y="914865"/>
                      </a:cubicBezTo>
                      <a:cubicBezTo>
                        <a:pt x="343126" y="914865"/>
                        <a:pt x="356626" y="920909"/>
                        <a:pt x="366398" y="930681"/>
                      </a:cubicBezTo>
                      <a:close/>
                      <a:moveTo>
                        <a:pt x="233998" y="766678"/>
                      </a:moveTo>
                      <a:cubicBezTo>
                        <a:pt x="243770" y="776451"/>
                        <a:pt x="249814" y="789950"/>
                        <a:pt x="249814" y="804862"/>
                      </a:cubicBezTo>
                      <a:cubicBezTo>
                        <a:pt x="249814" y="834685"/>
                        <a:pt x="225637" y="858862"/>
                        <a:pt x="195814" y="858862"/>
                      </a:cubicBezTo>
                      <a:cubicBezTo>
                        <a:pt x="165991" y="858861"/>
                        <a:pt x="141814" y="834684"/>
                        <a:pt x="141814" y="804862"/>
                      </a:cubicBezTo>
                      <a:cubicBezTo>
                        <a:pt x="141814" y="775039"/>
                        <a:pt x="165991" y="750862"/>
                        <a:pt x="195814" y="750861"/>
                      </a:cubicBezTo>
                      <a:cubicBezTo>
                        <a:pt x="210726" y="750862"/>
                        <a:pt x="224226" y="756906"/>
                        <a:pt x="233998" y="766678"/>
                      </a:cubicBezTo>
                      <a:close/>
                      <a:moveTo>
                        <a:pt x="590271" y="1197175"/>
                      </a:moveTo>
                      <a:cubicBezTo>
                        <a:pt x="600043" y="1206947"/>
                        <a:pt x="606088" y="1220447"/>
                        <a:pt x="606088" y="1235359"/>
                      </a:cubicBezTo>
                      <a:cubicBezTo>
                        <a:pt x="606088" y="1265182"/>
                        <a:pt x="581911" y="1289359"/>
                        <a:pt x="552088" y="1289359"/>
                      </a:cubicBezTo>
                      <a:cubicBezTo>
                        <a:pt x="522265" y="1289358"/>
                        <a:pt x="498087" y="1265181"/>
                        <a:pt x="498088" y="1235359"/>
                      </a:cubicBezTo>
                      <a:cubicBezTo>
                        <a:pt x="498088" y="1205536"/>
                        <a:pt x="522265" y="1181359"/>
                        <a:pt x="552088" y="1181359"/>
                      </a:cubicBezTo>
                      <a:cubicBezTo>
                        <a:pt x="566999" y="1181359"/>
                        <a:pt x="580499" y="1187403"/>
                        <a:pt x="590271" y="1197175"/>
                      </a:cubicBezTo>
                      <a:close/>
                      <a:moveTo>
                        <a:pt x="105784" y="594507"/>
                      </a:moveTo>
                      <a:cubicBezTo>
                        <a:pt x="121246" y="608781"/>
                        <a:pt x="127546" y="631443"/>
                        <a:pt x="119975" y="652490"/>
                      </a:cubicBezTo>
                      <a:cubicBezTo>
                        <a:pt x="109879" y="680552"/>
                        <a:pt x="78946" y="695118"/>
                        <a:pt x="50884" y="685023"/>
                      </a:cubicBezTo>
                      <a:cubicBezTo>
                        <a:pt x="22821" y="674927"/>
                        <a:pt x="8256" y="643993"/>
                        <a:pt x="18351" y="615931"/>
                      </a:cubicBezTo>
                      <a:cubicBezTo>
                        <a:pt x="28447" y="587868"/>
                        <a:pt x="59380" y="573303"/>
                        <a:pt x="87443" y="583398"/>
                      </a:cubicBezTo>
                      <a:cubicBezTo>
                        <a:pt x="94458" y="585922"/>
                        <a:pt x="100630" y="589748"/>
                        <a:pt x="105784" y="594507"/>
                      </a:cubicBezTo>
                      <a:close/>
                      <a:moveTo>
                        <a:pt x="693169" y="1260833"/>
                      </a:moveTo>
                      <a:cubicBezTo>
                        <a:pt x="702942" y="1270606"/>
                        <a:pt x="708986" y="1284105"/>
                        <a:pt x="708985" y="1299017"/>
                      </a:cubicBezTo>
                      <a:cubicBezTo>
                        <a:pt x="708986" y="1328840"/>
                        <a:pt x="684809" y="1353017"/>
                        <a:pt x="654986" y="1353017"/>
                      </a:cubicBezTo>
                      <a:cubicBezTo>
                        <a:pt x="625162" y="1353016"/>
                        <a:pt x="600985" y="1328839"/>
                        <a:pt x="600986" y="1299017"/>
                      </a:cubicBezTo>
                      <a:cubicBezTo>
                        <a:pt x="600985" y="1269194"/>
                        <a:pt x="625162" y="1245017"/>
                        <a:pt x="654985" y="1245016"/>
                      </a:cubicBezTo>
                      <a:cubicBezTo>
                        <a:pt x="669897" y="1245017"/>
                        <a:pt x="683397" y="1251061"/>
                        <a:pt x="693169" y="1260833"/>
                      </a:cubicBezTo>
                      <a:close/>
                      <a:moveTo>
                        <a:pt x="916312" y="1527819"/>
                      </a:moveTo>
                      <a:cubicBezTo>
                        <a:pt x="924660" y="1538833"/>
                        <a:pt x="928807" y="1553031"/>
                        <a:pt x="926773" y="1567803"/>
                      </a:cubicBezTo>
                      <a:cubicBezTo>
                        <a:pt x="922704" y="1597347"/>
                        <a:pt x="895456" y="1618001"/>
                        <a:pt x="865911" y="1613932"/>
                      </a:cubicBezTo>
                      <a:cubicBezTo>
                        <a:pt x="836367" y="1609864"/>
                        <a:pt x="815714" y="1582615"/>
                        <a:pt x="819782" y="1553071"/>
                      </a:cubicBezTo>
                      <a:cubicBezTo>
                        <a:pt x="823850" y="1523527"/>
                        <a:pt x="851099" y="1502874"/>
                        <a:pt x="880643" y="1506942"/>
                      </a:cubicBezTo>
                      <a:cubicBezTo>
                        <a:pt x="895416" y="1508976"/>
                        <a:pt x="907965" y="1516805"/>
                        <a:pt x="916312" y="1527819"/>
                      </a:cubicBezTo>
                      <a:close/>
                      <a:moveTo>
                        <a:pt x="834969" y="1398878"/>
                      </a:moveTo>
                      <a:cubicBezTo>
                        <a:pt x="844742" y="1408651"/>
                        <a:pt x="850786" y="1422150"/>
                        <a:pt x="850785" y="1437061"/>
                      </a:cubicBezTo>
                      <a:cubicBezTo>
                        <a:pt x="850786" y="1466885"/>
                        <a:pt x="826609" y="1491062"/>
                        <a:pt x="796786" y="1491062"/>
                      </a:cubicBezTo>
                      <a:cubicBezTo>
                        <a:pt x="766962" y="1491061"/>
                        <a:pt x="742785" y="1466884"/>
                        <a:pt x="742786" y="1437062"/>
                      </a:cubicBezTo>
                      <a:cubicBezTo>
                        <a:pt x="742785" y="1407238"/>
                        <a:pt x="766962" y="1383061"/>
                        <a:pt x="796785" y="1383061"/>
                      </a:cubicBezTo>
                      <a:cubicBezTo>
                        <a:pt x="811697" y="1383061"/>
                        <a:pt x="825197" y="1389106"/>
                        <a:pt x="834969" y="1398878"/>
                      </a:cubicBezTo>
                      <a:close/>
                      <a:moveTo>
                        <a:pt x="355005" y="809803"/>
                      </a:moveTo>
                      <a:cubicBezTo>
                        <a:pt x="364778" y="819576"/>
                        <a:pt x="370822" y="833076"/>
                        <a:pt x="370821" y="847987"/>
                      </a:cubicBezTo>
                      <a:cubicBezTo>
                        <a:pt x="370822" y="877810"/>
                        <a:pt x="346645" y="901987"/>
                        <a:pt x="316822" y="901987"/>
                      </a:cubicBezTo>
                      <a:cubicBezTo>
                        <a:pt x="286998" y="901987"/>
                        <a:pt x="262821" y="877810"/>
                        <a:pt x="262822" y="847987"/>
                      </a:cubicBezTo>
                      <a:cubicBezTo>
                        <a:pt x="262821" y="818164"/>
                        <a:pt x="286998" y="793987"/>
                        <a:pt x="316821" y="793987"/>
                      </a:cubicBezTo>
                      <a:cubicBezTo>
                        <a:pt x="331733" y="793987"/>
                        <a:pt x="345233" y="800031"/>
                        <a:pt x="355005" y="809803"/>
                      </a:cubicBezTo>
                      <a:close/>
                      <a:moveTo>
                        <a:pt x="555591" y="1031064"/>
                      </a:moveTo>
                      <a:cubicBezTo>
                        <a:pt x="565363" y="1040837"/>
                        <a:pt x="571407" y="1054337"/>
                        <a:pt x="571407" y="1069248"/>
                      </a:cubicBezTo>
                      <a:cubicBezTo>
                        <a:pt x="571407" y="1099071"/>
                        <a:pt x="547230" y="1123248"/>
                        <a:pt x="517407" y="1123248"/>
                      </a:cubicBezTo>
                      <a:cubicBezTo>
                        <a:pt x="487584" y="1123248"/>
                        <a:pt x="463407" y="1099071"/>
                        <a:pt x="463407" y="1069248"/>
                      </a:cubicBezTo>
                      <a:cubicBezTo>
                        <a:pt x="463407" y="1039425"/>
                        <a:pt x="487584" y="1015248"/>
                        <a:pt x="517407" y="1015248"/>
                      </a:cubicBezTo>
                      <a:cubicBezTo>
                        <a:pt x="532318" y="1015248"/>
                        <a:pt x="545819" y="1021292"/>
                        <a:pt x="555591" y="1031064"/>
                      </a:cubicBezTo>
                      <a:close/>
                      <a:moveTo>
                        <a:pt x="487078" y="929258"/>
                      </a:moveTo>
                      <a:cubicBezTo>
                        <a:pt x="496851" y="939031"/>
                        <a:pt x="502895" y="952530"/>
                        <a:pt x="502894" y="967441"/>
                      </a:cubicBezTo>
                      <a:cubicBezTo>
                        <a:pt x="502895" y="997265"/>
                        <a:pt x="478718" y="1021442"/>
                        <a:pt x="448895" y="1021442"/>
                      </a:cubicBezTo>
                      <a:cubicBezTo>
                        <a:pt x="419071" y="1021441"/>
                        <a:pt x="394894" y="997264"/>
                        <a:pt x="394895" y="967442"/>
                      </a:cubicBezTo>
                      <a:cubicBezTo>
                        <a:pt x="394894" y="937618"/>
                        <a:pt x="419071" y="913441"/>
                        <a:pt x="448894" y="913441"/>
                      </a:cubicBezTo>
                      <a:cubicBezTo>
                        <a:pt x="463806" y="913441"/>
                        <a:pt x="477306" y="919486"/>
                        <a:pt x="487078" y="929258"/>
                      </a:cubicBezTo>
                      <a:close/>
                      <a:moveTo>
                        <a:pt x="251999" y="635580"/>
                      </a:moveTo>
                      <a:cubicBezTo>
                        <a:pt x="261772" y="645352"/>
                        <a:pt x="267816" y="658852"/>
                        <a:pt x="267816" y="673763"/>
                      </a:cubicBezTo>
                      <a:cubicBezTo>
                        <a:pt x="267816" y="703586"/>
                        <a:pt x="243639" y="727763"/>
                        <a:pt x="213816" y="727764"/>
                      </a:cubicBezTo>
                      <a:cubicBezTo>
                        <a:pt x="183992" y="727763"/>
                        <a:pt x="159815" y="703586"/>
                        <a:pt x="159816" y="673763"/>
                      </a:cubicBezTo>
                      <a:cubicBezTo>
                        <a:pt x="159816" y="643940"/>
                        <a:pt x="183992" y="619763"/>
                        <a:pt x="213815" y="619763"/>
                      </a:cubicBezTo>
                      <a:cubicBezTo>
                        <a:pt x="228727" y="619763"/>
                        <a:pt x="242227" y="625808"/>
                        <a:pt x="251999" y="635580"/>
                      </a:cubicBezTo>
                      <a:close/>
                      <a:moveTo>
                        <a:pt x="650002" y="1103118"/>
                      </a:moveTo>
                      <a:cubicBezTo>
                        <a:pt x="659774" y="1112891"/>
                        <a:pt x="665818" y="1126391"/>
                        <a:pt x="665818" y="1141302"/>
                      </a:cubicBezTo>
                      <a:cubicBezTo>
                        <a:pt x="665818" y="1171125"/>
                        <a:pt x="641641" y="1195302"/>
                        <a:pt x="611818" y="1195302"/>
                      </a:cubicBezTo>
                      <a:cubicBezTo>
                        <a:pt x="581995" y="1195302"/>
                        <a:pt x="557818" y="1171125"/>
                        <a:pt x="557818" y="1141302"/>
                      </a:cubicBezTo>
                      <a:cubicBezTo>
                        <a:pt x="557818" y="1111479"/>
                        <a:pt x="581995" y="1087302"/>
                        <a:pt x="611818" y="1087302"/>
                      </a:cubicBezTo>
                      <a:cubicBezTo>
                        <a:pt x="626730" y="1087302"/>
                        <a:pt x="640230" y="1093347"/>
                        <a:pt x="650002" y="1103118"/>
                      </a:cubicBezTo>
                      <a:close/>
                      <a:moveTo>
                        <a:pt x="826035" y="1284376"/>
                      </a:moveTo>
                      <a:cubicBezTo>
                        <a:pt x="835807" y="1294148"/>
                        <a:pt x="841851" y="1307648"/>
                        <a:pt x="841851" y="1322559"/>
                      </a:cubicBezTo>
                      <a:cubicBezTo>
                        <a:pt x="841851" y="1352383"/>
                        <a:pt x="817674" y="1376560"/>
                        <a:pt x="787852" y="1376560"/>
                      </a:cubicBezTo>
                      <a:cubicBezTo>
                        <a:pt x="758028" y="1376559"/>
                        <a:pt x="733851" y="1352382"/>
                        <a:pt x="733851" y="1322560"/>
                      </a:cubicBezTo>
                      <a:cubicBezTo>
                        <a:pt x="733851" y="1292736"/>
                        <a:pt x="758028" y="1268559"/>
                        <a:pt x="787851" y="1268559"/>
                      </a:cubicBezTo>
                      <a:cubicBezTo>
                        <a:pt x="802763" y="1268560"/>
                        <a:pt x="816263" y="1274604"/>
                        <a:pt x="826035" y="1284376"/>
                      </a:cubicBezTo>
                      <a:close/>
                      <a:moveTo>
                        <a:pt x="161981" y="460786"/>
                      </a:moveTo>
                      <a:cubicBezTo>
                        <a:pt x="177443" y="475061"/>
                        <a:pt x="183743" y="497723"/>
                        <a:pt x="176172" y="518770"/>
                      </a:cubicBezTo>
                      <a:cubicBezTo>
                        <a:pt x="166076" y="546831"/>
                        <a:pt x="135142" y="561397"/>
                        <a:pt x="107080" y="551302"/>
                      </a:cubicBezTo>
                      <a:cubicBezTo>
                        <a:pt x="79018" y="541206"/>
                        <a:pt x="64452" y="510272"/>
                        <a:pt x="74548" y="482210"/>
                      </a:cubicBezTo>
                      <a:cubicBezTo>
                        <a:pt x="84643" y="454148"/>
                        <a:pt x="115577" y="439582"/>
                        <a:pt x="143640" y="449678"/>
                      </a:cubicBezTo>
                      <a:cubicBezTo>
                        <a:pt x="150655" y="452202"/>
                        <a:pt x="156827" y="456028"/>
                        <a:pt x="161981" y="460786"/>
                      </a:cubicBezTo>
                      <a:close/>
                      <a:moveTo>
                        <a:pt x="949467" y="1389938"/>
                      </a:moveTo>
                      <a:cubicBezTo>
                        <a:pt x="959239" y="1399710"/>
                        <a:pt x="965284" y="1413210"/>
                        <a:pt x="965284" y="1428121"/>
                      </a:cubicBezTo>
                      <a:cubicBezTo>
                        <a:pt x="965284" y="1457944"/>
                        <a:pt x="941107" y="1482121"/>
                        <a:pt x="911284" y="1482122"/>
                      </a:cubicBezTo>
                      <a:cubicBezTo>
                        <a:pt x="881460" y="1482121"/>
                        <a:pt x="857283" y="1457944"/>
                        <a:pt x="857284" y="1428121"/>
                      </a:cubicBezTo>
                      <a:cubicBezTo>
                        <a:pt x="857284" y="1398298"/>
                        <a:pt x="881461" y="1374121"/>
                        <a:pt x="911283" y="1374121"/>
                      </a:cubicBezTo>
                      <a:cubicBezTo>
                        <a:pt x="926195" y="1374121"/>
                        <a:pt x="939695" y="1380166"/>
                        <a:pt x="949467" y="1389938"/>
                      </a:cubicBezTo>
                      <a:close/>
                      <a:moveTo>
                        <a:pt x="762909" y="1158525"/>
                      </a:moveTo>
                      <a:cubicBezTo>
                        <a:pt x="772681" y="1168297"/>
                        <a:pt x="778726" y="1181798"/>
                        <a:pt x="778726" y="1196709"/>
                      </a:cubicBezTo>
                      <a:cubicBezTo>
                        <a:pt x="778726" y="1226532"/>
                        <a:pt x="754549" y="1250709"/>
                        <a:pt x="724726" y="1250709"/>
                      </a:cubicBezTo>
                      <a:cubicBezTo>
                        <a:pt x="694902" y="1250709"/>
                        <a:pt x="670725" y="1226532"/>
                        <a:pt x="670726" y="1196709"/>
                      </a:cubicBezTo>
                      <a:cubicBezTo>
                        <a:pt x="670726" y="1166886"/>
                        <a:pt x="694903" y="1142709"/>
                        <a:pt x="724725" y="1142709"/>
                      </a:cubicBezTo>
                      <a:cubicBezTo>
                        <a:pt x="739637" y="1142709"/>
                        <a:pt x="753137" y="1148753"/>
                        <a:pt x="762909" y="1158525"/>
                      </a:cubicBezTo>
                      <a:close/>
                      <a:moveTo>
                        <a:pt x="1049685" y="1505409"/>
                      </a:moveTo>
                      <a:cubicBezTo>
                        <a:pt x="1058034" y="1516423"/>
                        <a:pt x="1062180" y="1530621"/>
                        <a:pt x="1060146" y="1545394"/>
                      </a:cubicBezTo>
                      <a:cubicBezTo>
                        <a:pt x="1056078" y="1574938"/>
                        <a:pt x="1028829" y="1595591"/>
                        <a:pt x="999284" y="1591523"/>
                      </a:cubicBezTo>
                      <a:cubicBezTo>
                        <a:pt x="969740" y="1587455"/>
                        <a:pt x="949087" y="1560206"/>
                        <a:pt x="953155" y="1530662"/>
                      </a:cubicBezTo>
                      <a:cubicBezTo>
                        <a:pt x="957223" y="1501117"/>
                        <a:pt x="984472" y="1480464"/>
                        <a:pt x="1014016" y="1484532"/>
                      </a:cubicBezTo>
                      <a:cubicBezTo>
                        <a:pt x="1028789" y="1486567"/>
                        <a:pt x="1041338" y="1494396"/>
                        <a:pt x="1049685" y="1505409"/>
                      </a:cubicBezTo>
                      <a:close/>
                      <a:moveTo>
                        <a:pt x="372466" y="676350"/>
                      </a:moveTo>
                      <a:cubicBezTo>
                        <a:pt x="382239" y="686123"/>
                        <a:pt x="388283" y="699622"/>
                        <a:pt x="388282" y="714533"/>
                      </a:cubicBezTo>
                      <a:cubicBezTo>
                        <a:pt x="388283" y="744357"/>
                        <a:pt x="364106" y="768534"/>
                        <a:pt x="334283" y="768534"/>
                      </a:cubicBezTo>
                      <a:cubicBezTo>
                        <a:pt x="304459" y="768533"/>
                        <a:pt x="280282" y="744356"/>
                        <a:pt x="280283" y="714534"/>
                      </a:cubicBezTo>
                      <a:cubicBezTo>
                        <a:pt x="280282" y="684710"/>
                        <a:pt x="304459" y="660533"/>
                        <a:pt x="334282" y="660533"/>
                      </a:cubicBezTo>
                      <a:cubicBezTo>
                        <a:pt x="349194" y="660533"/>
                        <a:pt x="362694" y="666578"/>
                        <a:pt x="372466" y="676350"/>
                      </a:cubicBezTo>
                      <a:close/>
                      <a:moveTo>
                        <a:pt x="471899" y="791893"/>
                      </a:moveTo>
                      <a:cubicBezTo>
                        <a:pt x="481672" y="801666"/>
                        <a:pt x="487715" y="815165"/>
                        <a:pt x="487715" y="830077"/>
                      </a:cubicBezTo>
                      <a:cubicBezTo>
                        <a:pt x="487715" y="859900"/>
                        <a:pt x="463538" y="884077"/>
                        <a:pt x="433716" y="884077"/>
                      </a:cubicBezTo>
                      <a:cubicBezTo>
                        <a:pt x="403892" y="884076"/>
                        <a:pt x="379715" y="859899"/>
                        <a:pt x="379715" y="830077"/>
                      </a:cubicBezTo>
                      <a:cubicBezTo>
                        <a:pt x="379715" y="800254"/>
                        <a:pt x="403892" y="776077"/>
                        <a:pt x="433715" y="776077"/>
                      </a:cubicBezTo>
                      <a:cubicBezTo>
                        <a:pt x="448627" y="776077"/>
                        <a:pt x="462127" y="782121"/>
                        <a:pt x="471899" y="791893"/>
                      </a:cubicBezTo>
                      <a:close/>
                      <a:moveTo>
                        <a:pt x="298819" y="524150"/>
                      </a:moveTo>
                      <a:cubicBezTo>
                        <a:pt x="308592" y="533922"/>
                        <a:pt x="314635" y="547422"/>
                        <a:pt x="314635" y="562333"/>
                      </a:cubicBezTo>
                      <a:cubicBezTo>
                        <a:pt x="314635" y="592156"/>
                        <a:pt x="290458" y="616333"/>
                        <a:pt x="260636" y="616333"/>
                      </a:cubicBezTo>
                      <a:cubicBezTo>
                        <a:pt x="230812" y="616333"/>
                        <a:pt x="206635" y="592156"/>
                        <a:pt x="206635" y="562333"/>
                      </a:cubicBezTo>
                      <a:cubicBezTo>
                        <a:pt x="206635" y="532510"/>
                        <a:pt x="230812" y="508333"/>
                        <a:pt x="260635" y="508333"/>
                      </a:cubicBezTo>
                      <a:cubicBezTo>
                        <a:pt x="275547" y="508333"/>
                        <a:pt x="289047" y="514378"/>
                        <a:pt x="298819" y="524150"/>
                      </a:cubicBezTo>
                      <a:close/>
                      <a:moveTo>
                        <a:pt x="665694" y="964126"/>
                      </a:moveTo>
                      <a:cubicBezTo>
                        <a:pt x="675466" y="973898"/>
                        <a:pt x="681511" y="987398"/>
                        <a:pt x="681510" y="1002310"/>
                      </a:cubicBezTo>
                      <a:cubicBezTo>
                        <a:pt x="681511" y="1032133"/>
                        <a:pt x="657334" y="1056310"/>
                        <a:pt x="627511" y="1056310"/>
                      </a:cubicBezTo>
                      <a:cubicBezTo>
                        <a:pt x="597687" y="1056309"/>
                        <a:pt x="573510" y="1032132"/>
                        <a:pt x="573511" y="1002310"/>
                      </a:cubicBezTo>
                      <a:cubicBezTo>
                        <a:pt x="573510" y="972487"/>
                        <a:pt x="597687" y="948310"/>
                        <a:pt x="627510" y="948309"/>
                      </a:cubicBezTo>
                      <a:cubicBezTo>
                        <a:pt x="642422" y="948310"/>
                        <a:pt x="655922" y="954354"/>
                        <a:pt x="665694" y="964126"/>
                      </a:cubicBezTo>
                      <a:close/>
                      <a:moveTo>
                        <a:pt x="593305" y="862709"/>
                      </a:moveTo>
                      <a:cubicBezTo>
                        <a:pt x="603078" y="872482"/>
                        <a:pt x="609122" y="885981"/>
                        <a:pt x="609122" y="900893"/>
                      </a:cubicBezTo>
                      <a:cubicBezTo>
                        <a:pt x="609122" y="930716"/>
                        <a:pt x="584945" y="954893"/>
                        <a:pt x="555122" y="954893"/>
                      </a:cubicBezTo>
                      <a:cubicBezTo>
                        <a:pt x="525298" y="954892"/>
                        <a:pt x="501121" y="930715"/>
                        <a:pt x="501122" y="900893"/>
                      </a:cubicBezTo>
                      <a:cubicBezTo>
                        <a:pt x="501122" y="871070"/>
                        <a:pt x="525298" y="846893"/>
                        <a:pt x="555121" y="846892"/>
                      </a:cubicBezTo>
                      <a:cubicBezTo>
                        <a:pt x="570033" y="846893"/>
                        <a:pt x="583533" y="852937"/>
                        <a:pt x="593305" y="862709"/>
                      </a:cubicBezTo>
                      <a:close/>
                      <a:moveTo>
                        <a:pt x="941072" y="1277797"/>
                      </a:moveTo>
                      <a:cubicBezTo>
                        <a:pt x="950845" y="1287570"/>
                        <a:pt x="956889" y="1301069"/>
                        <a:pt x="956889" y="1315981"/>
                      </a:cubicBezTo>
                      <a:cubicBezTo>
                        <a:pt x="956889" y="1345804"/>
                        <a:pt x="932712" y="1369981"/>
                        <a:pt x="902889" y="1369981"/>
                      </a:cubicBezTo>
                      <a:cubicBezTo>
                        <a:pt x="873065" y="1369980"/>
                        <a:pt x="848888" y="1345803"/>
                        <a:pt x="848889" y="1315981"/>
                      </a:cubicBezTo>
                      <a:cubicBezTo>
                        <a:pt x="848889" y="1286158"/>
                        <a:pt x="873065" y="1261981"/>
                        <a:pt x="902888" y="1261980"/>
                      </a:cubicBezTo>
                      <a:cubicBezTo>
                        <a:pt x="917800" y="1261981"/>
                        <a:pt x="931300" y="1268025"/>
                        <a:pt x="941072" y="1277797"/>
                      </a:cubicBezTo>
                      <a:close/>
                      <a:moveTo>
                        <a:pt x="761042" y="1042417"/>
                      </a:moveTo>
                      <a:cubicBezTo>
                        <a:pt x="770814" y="1052189"/>
                        <a:pt x="776858" y="1065689"/>
                        <a:pt x="776858" y="1080600"/>
                      </a:cubicBezTo>
                      <a:cubicBezTo>
                        <a:pt x="776858" y="1110423"/>
                        <a:pt x="752681" y="1134600"/>
                        <a:pt x="722859" y="1134601"/>
                      </a:cubicBezTo>
                      <a:cubicBezTo>
                        <a:pt x="693035" y="1134600"/>
                        <a:pt x="668858" y="1110423"/>
                        <a:pt x="668858" y="1080600"/>
                      </a:cubicBezTo>
                      <a:cubicBezTo>
                        <a:pt x="668858" y="1050777"/>
                        <a:pt x="693035" y="1026600"/>
                        <a:pt x="722858" y="1026600"/>
                      </a:cubicBezTo>
                      <a:cubicBezTo>
                        <a:pt x="737770" y="1026600"/>
                        <a:pt x="751270" y="1032645"/>
                        <a:pt x="761042" y="1042417"/>
                      </a:cubicBezTo>
                      <a:close/>
                      <a:moveTo>
                        <a:pt x="885860" y="1173438"/>
                      </a:moveTo>
                      <a:cubicBezTo>
                        <a:pt x="895632" y="1183211"/>
                        <a:pt x="901676" y="1196711"/>
                        <a:pt x="901676" y="1211622"/>
                      </a:cubicBezTo>
                      <a:cubicBezTo>
                        <a:pt x="901676" y="1241445"/>
                        <a:pt x="877499" y="1265622"/>
                        <a:pt x="847676" y="1265622"/>
                      </a:cubicBezTo>
                      <a:cubicBezTo>
                        <a:pt x="817853" y="1265622"/>
                        <a:pt x="793676" y="1241445"/>
                        <a:pt x="793676" y="1211622"/>
                      </a:cubicBezTo>
                      <a:cubicBezTo>
                        <a:pt x="793676" y="1181799"/>
                        <a:pt x="817853" y="1157622"/>
                        <a:pt x="847676" y="1157622"/>
                      </a:cubicBezTo>
                      <a:cubicBezTo>
                        <a:pt x="862588" y="1157622"/>
                        <a:pt x="876088" y="1163666"/>
                        <a:pt x="885860" y="1173438"/>
                      </a:cubicBezTo>
                      <a:close/>
                      <a:moveTo>
                        <a:pt x="496087" y="668302"/>
                      </a:moveTo>
                      <a:cubicBezTo>
                        <a:pt x="505860" y="678075"/>
                        <a:pt x="511904" y="691574"/>
                        <a:pt x="511903" y="706485"/>
                      </a:cubicBezTo>
                      <a:cubicBezTo>
                        <a:pt x="511904" y="736309"/>
                        <a:pt x="487727" y="760486"/>
                        <a:pt x="457904" y="760486"/>
                      </a:cubicBezTo>
                      <a:cubicBezTo>
                        <a:pt x="428080" y="760485"/>
                        <a:pt x="403903" y="736308"/>
                        <a:pt x="403904" y="706486"/>
                      </a:cubicBezTo>
                      <a:cubicBezTo>
                        <a:pt x="403903" y="676662"/>
                        <a:pt x="428080" y="652485"/>
                        <a:pt x="457903" y="652485"/>
                      </a:cubicBezTo>
                      <a:cubicBezTo>
                        <a:pt x="472815" y="652485"/>
                        <a:pt x="486315" y="658530"/>
                        <a:pt x="496087" y="668302"/>
                      </a:cubicBezTo>
                      <a:close/>
                      <a:moveTo>
                        <a:pt x="1067538" y="1359848"/>
                      </a:moveTo>
                      <a:cubicBezTo>
                        <a:pt x="1077310" y="1369620"/>
                        <a:pt x="1083354" y="1383120"/>
                        <a:pt x="1083354" y="1398031"/>
                      </a:cubicBezTo>
                      <a:cubicBezTo>
                        <a:pt x="1083354" y="1427854"/>
                        <a:pt x="1059177" y="1452031"/>
                        <a:pt x="1029354" y="1452032"/>
                      </a:cubicBezTo>
                      <a:cubicBezTo>
                        <a:pt x="999531" y="1452031"/>
                        <a:pt x="975354" y="1427854"/>
                        <a:pt x="975354" y="1398031"/>
                      </a:cubicBezTo>
                      <a:cubicBezTo>
                        <a:pt x="975354" y="1368208"/>
                        <a:pt x="999531" y="1344031"/>
                        <a:pt x="1029354" y="1344031"/>
                      </a:cubicBezTo>
                      <a:cubicBezTo>
                        <a:pt x="1044266" y="1344031"/>
                        <a:pt x="1057766" y="1350076"/>
                        <a:pt x="1067538" y="1359848"/>
                      </a:cubicBezTo>
                      <a:close/>
                      <a:moveTo>
                        <a:pt x="230876" y="339840"/>
                      </a:moveTo>
                      <a:cubicBezTo>
                        <a:pt x="246338" y="354114"/>
                        <a:pt x="252638" y="376777"/>
                        <a:pt x="245067" y="397823"/>
                      </a:cubicBezTo>
                      <a:cubicBezTo>
                        <a:pt x="234971" y="425885"/>
                        <a:pt x="204037" y="440451"/>
                        <a:pt x="175975" y="430355"/>
                      </a:cubicBezTo>
                      <a:cubicBezTo>
                        <a:pt x="147912" y="420260"/>
                        <a:pt x="133347" y="389326"/>
                        <a:pt x="143443" y="361263"/>
                      </a:cubicBezTo>
                      <a:cubicBezTo>
                        <a:pt x="153538" y="333201"/>
                        <a:pt x="184472" y="318636"/>
                        <a:pt x="212534" y="328731"/>
                      </a:cubicBezTo>
                      <a:cubicBezTo>
                        <a:pt x="219550" y="331255"/>
                        <a:pt x="225722" y="335082"/>
                        <a:pt x="230876" y="339840"/>
                      </a:cubicBezTo>
                      <a:close/>
                      <a:moveTo>
                        <a:pt x="419431" y="563401"/>
                      </a:moveTo>
                      <a:cubicBezTo>
                        <a:pt x="429203" y="573173"/>
                        <a:pt x="435247" y="586673"/>
                        <a:pt x="435247" y="601584"/>
                      </a:cubicBezTo>
                      <a:cubicBezTo>
                        <a:pt x="435247" y="631407"/>
                        <a:pt x="411070" y="655584"/>
                        <a:pt x="381247" y="655585"/>
                      </a:cubicBezTo>
                      <a:cubicBezTo>
                        <a:pt x="351424" y="655584"/>
                        <a:pt x="327247" y="631407"/>
                        <a:pt x="327247" y="601584"/>
                      </a:cubicBezTo>
                      <a:cubicBezTo>
                        <a:pt x="327247" y="571761"/>
                        <a:pt x="351424" y="547584"/>
                        <a:pt x="381247" y="547584"/>
                      </a:cubicBezTo>
                      <a:cubicBezTo>
                        <a:pt x="396159" y="547584"/>
                        <a:pt x="409659" y="553629"/>
                        <a:pt x="419431" y="563401"/>
                      </a:cubicBezTo>
                      <a:close/>
                      <a:moveTo>
                        <a:pt x="590502" y="740353"/>
                      </a:moveTo>
                      <a:cubicBezTo>
                        <a:pt x="600274" y="750126"/>
                        <a:pt x="606318" y="763626"/>
                        <a:pt x="606318" y="778537"/>
                      </a:cubicBezTo>
                      <a:cubicBezTo>
                        <a:pt x="606318" y="808360"/>
                        <a:pt x="582141" y="832537"/>
                        <a:pt x="552318" y="832537"/>
                      </a:cubicBezTo>
                      <a:cubicBezTo>
                        <a:pt x="522495" y="832537"/>
                        <a:pt x="498318" y="808360"/>
                        <a:pt x="498318" y="778537"/>
                      </a:cubicBezTo>
                      <a:cubicBezTo>
                        <a:pt x="498318" y="748714"/>
                        <a:pt x="522495" y="724537"/>
                        <a:pt x="552318" y="724537"/>
                      </a:cubicBezTo>
                      <a:cubicBezTo>
                        <a:pt x="567229" y="724537"/>
                        <a:pt x="580730" y="730581"/>
                        <a:pt x="590502" y="740353"/>
                      </a:cubicBezTo>
                      <a:close/>
                      <a:moveTo>
                        <a:pt x="1178028" y="1450348"/>
                      </a:moveTo>
                      <a:cubicBezTo>
                        <a:pt x="1186376" y="1461363"/>
                        <a:pt x="1190522" y="1475561"/>
                        <a:pt x="1188488" y="1490333"/>
                      </a:cubicBezTo>
                      <a:cubicBezTo>
                        <a:pt x="1184420" y="1519877"/>
                        <a:pt x="1157171" y="1540530"/>
                        <a:pt x="1127627" y="1536462"/>
                      </a:cubicBezTo>
                      <a:cubicBezTo>
                        <a:pt x="1098082" y="1532394"/>
                        <a:pt x="1077429" y="1505145"/>
                        <a:pt x="1081497" y="1475601"/>
                      </a:cubicBezTo>
                      <a:cubicBezTo>
                        <a:pt x="1085565" y="1446057"/>
                        <a:pt x="1112814" y="1425403"/>
                        <a:pt x="1142359" y="1429472"/>
                      </a:cubicBezTo>
                      <a:cubicBezTo>
                        <a:pt x="1157130" y="1431505"/>
                        <a:pt x="1169680" y="1439335"/>
                        <a:pt x="1178028" y="1450348"/>
                      </a:cubicBezTo>
                      <a:close/>
                      <a:moveTo>
                        <a:pt x="886395" y="1048351"/>
                      </a:moveTo>
                      <a:cubicBezTo>
                        <a:pt x="896168" y="1058124"/>
                        <a:pt x="902211" y="1071623"/>
                        <a:pt x="902211" y="1086534"/>
                      </a:cubicBezTo>
                      <a:cubicBezTo>
                        <a:pt x="902212" y="1116358"/>
                        <a:pt x="878035" y="1140535"/>
                        <a:pt x="848212" y="1140535"/>
                      </a:cubicBezTo>
                      <a:cubicBezTo>
                        <a:pt x="818388" y="1140534"/>
                        <a:pt x="794211" y="1116357"/>
                        <a:pt x="794211" y="1086535"/>
                      </a:cubicBezTo>
                      <a:cubicBezTo>
                        <a:pt x="794211" y="1056711"/>
                        <a:pt x="818388" y="1032534"/>
                        <a:pt x="848211" y="1032534"/>
                      </a:cubicBezTo>
                      <a:cubicBezTo>
                        <a:pt x="863123" y="1032535"/>
                        <a:pt x="876623" y="1038579"/>
                        <a:pt x="886395" y="1048351"/>
                      </a:cubicBezTo>
                      <a:close/>
                      <a:moveTo>
                        <a:pt x="755255" y="887564"/>
                      </a:moveTo>
                      <a:cubicBezTo>
                        <a:pt x="765027" y="897336"/>
                        <a:pt x="771072" y="910837"/>
                        <a:pt x="771072" y="925748"/>
                      </a:cubicBezTo>
                      <a:cubicBezTo>
                        <a:pt x="771072" y="955571"/>
                        <a:pt x="746895" y="979748"/>
                        <a:pt x="717072" y="979748"/>
                      </a:cubicBezTo>
                      <a:cubicBezTo>
                        <a:pt x="687248" y="979748"/>
                        <a:pt x="663071" y="955571"/>
                        <a:pt x="663072" y="925748"/>
                      </a:cubicBezTo>
                      <a:cubicBezTo>
                        <a:pt x="663072" y="895925"/>
                        <a:pt x="687249" y="871748"/>
                        <a:pt x="717072" y="871748"/>
                      </a:cubicBezTo>
                      <a:cubicBezTo>
                        <a:pt x="731983" y="871748"/>
                        <a:pt x="745483" y="877792"/>
                        <a:pt x="755255" y="887564"/>
                      </a:cubicBezTo>
                      <a:close/>
                      <a:moveTo>
                        <a:pt x="361295" y="409619"/>
                      </a:moveTo>
                      <a:cubicBezTo>
                        <a:pt x="371067" y="419392"/>
                        <a:pt x="377111" y="432891"/>
                        <a:pt x="377111" y="447803"/>
                      </a:cubicBezTo>
                      <a:cubicBezTo>
                        <a:pt x="377111" y="477626"/>
                        <a:pt x="352934" y="501803"/>
                        <a:pt x="323111" y="501803"/>
                      </a:cubicBezTo>
                      <a:cubicBezTo>
                        <a:pt x="293288" y="501802"/>
                        <a:pt x="269111" y="477625"/>
                        <a:pt x="269111" y="447803"/>
                      </a:cubicBezTo>
                      <a:cubicBezTo>
                        <a:pt x="269111" y="417980"/>
                        <a:pt x="293288" y="393803"/>
                        <a:pt x="323111" y="393802"/>
                      </a:cubicBezTo>
                      <a:cubicBezTo>
                        <a:pt x="338023" y="393803"/>
                        <a:pt x="351523" y="399847"/>
                        <a:pt x="361295" y="409619"/>
                      </a:cubicBezTo>
                      <a:close/>
                      <a:moveTo>
                        <a:pt x="1056788" y="1248247"/>
                      </a:moveTo>
                      <a:cubicBezTo>
                        <a:pt x="1066560" y="1258019"/>
                        <a:pt x="1072604" y="1271520"/>
                        <a:pt x="1072604" y="1286431"/>
                      </a:cubicBezTo>
                      <a:cubicBezTo>
                        <a:pt x="1072604" y="1316254"/>
                        <a:pt x="1048427" y="1340431"/>
                        <a:pt x="1018604" y="1340431"/>
                      </a:cubicBezTo>
                      <a:cubicBezTo>
                        <a:pt x="988781" y="1340431"/>
                        <a:pt x="964604" y="1316254"/>
                        <a:pt x="964604" y="1286431"/>
                      </a:cubicBezTo>
                      <a:cubicBezTo>
                        <a:pt x="964604" y="1256608"/>
                        <a:pt x="988781" y="1232431"/>
                        <a:pt x="1018604" y="1232431"/>
                      </a:cubicBezTo>
                      <a:cubicBezTo>
                        <a:pt x="1033515" y="1232431"/>
                        <a:pt x="1047016" y="1238476"/>
                        <a:pt x="1056788" y="1248247"/>
                      </a:cubicBezTo>
                      <a:close/>
                      <a:moveTo>
                        <a:pt x="1001034" y="1141534"/>
                      </a:moveTo>
                      <a:cubicBezTo>
                        <a:pt x="1010806" y="1151307"/>
                        <a:pt x="1016850" y="1164806"/>
                        <a:pt x="1016850" y="1179718"/>
                      </a:cubicBezTo>
                      <a:cubicBezTo>
                        <a:pt x="1016850" y="1209541"/>
                        <a:pt x="992673" y="1233718"/>
                        <a:pt x="962850" y="1233718"/>
                      </a:cubicBezTo>
                      <a:cubicBezTo>
                        <a:pt x="933027" y="1233717"/>
                        <a:pt x="908850" y="1209540"/>
                        <a:pt x="908850" y="1179718"/>
                      </a:cubicBezTo>
                      <a:cubicBezTo>
                        <a:pt x="908850" y="1149895"/>
                        <a:pt x="933027" y="1125718"/>
                        <a:pt x="962850" y="1125717"/>
                      </a:cubicBezTo>
                      <a:cubicBezTo>
                        <a:pt x="977762" y="1125718"/>
                        <a:pt x="991262" y="1131762"/>
                        <a:pt x="1001034" y="1141534"/>
                      </a:cubicBezTo>
                      <a:close/>
                      <a:moveTo>
                        <a:pt x="547623" y="555783"/>
                      </a:moveTo>
                      <a:cubicBezTo>
                        <a:pt x="557396" y="565556"/>
                        <a:pt x="563440" y="579055"/>
                        <a:pt x="563440" y="593967"/>
                      </a:cubicBezTo>
                      <a:cubicBezTo>
                        <a:pt x="563440" y="623790"/>
                        <a:pt x="539263" y="647967"/>
                        <a:pt x="509440" y="647967"/>
                      </a:cubicBezTo>
                      <a:cubicBezTo>
                        <a:pt x="479617" y="647966"/>
                        <a:pt x="455440" y="623789"/>
                        <a:pt x="455440" y="593967"/>
                      </a:cubicBezTo>
                      <a:cubicBezTo>
                        <a:pt x="455440" y="564144"/>
                        <a:pt x="479617" y="539967"/>
                        <a:pt x="509440" y="539966"/>
                      </a:cubicBezTo>
                      <a:cubicBezTo>
                        <a:pt x="524351" y="539967"/>
                        <a:pt x="537851" y="546011"/>
                        <a:pt x="547623" y="555783"/>
                      </a:cubicBezTo>
                      <a:close/>
                      <a:moveTo>
                        <a:pt x="864331" y="934929"/>
                      </a:moveTo>
                      <a:cubicBezTo>
                        <a:pt x="874103" y="944701"/>
                        <a:pt x="880148" y="958201"/>
                        <a:pt x="880148" y="973112"/>
                      </a:cubicBezTo>
                      <a:cubicBezTo>
                        <a:pt x="880148" y="1002935"/>
                        <a:pt x="855971" y="1027112"/>
                        <a:pt x="826148" y="1027113"/>
                      </a:cubicBezTo>
                      <a:cubicBezTo>
                        <a:pt x="796324" y="1027112"/>
                        <a:pt x="772147" y="1002935"/>
                        <a:pt x="772148" y="973112"/>
                      </a:cubicBezTo>
                      <a:cubicBezTo>
                        <a:pt x="772148" y="943289"/>
                        <a:pt x="796325" y="919112"/>
                        <a:pt x="826148" y="919112"/>
                      </a:cubicBezTo>
                      <a:cubicBezTo>
                        <a:pt x="841059" y="919112"/>
                        <a:pt x="854559" y="925157"/>
                        <a:pt x="864331" y="934929"/>
                      </a:cubicBezTo>
                      <a:close/>
                      <a:moveTo>
                        <a:pt x="1164048" y="1298505"/>
                      </a:moveTo>
                      <a:cubicBezTo>
                        <a:pt x="1173821" y="1308278"/>
                        <a:pt x="1179865" y="1321777"/>
                        <a:pt x="1179865" y="1336689"/>
                      </a:cubicBezTo>
                      <a:cubicBezTo>
                        <a:pt x="1179865" y="1366512"/>
                        <a:pt x="1155688" y="1390689"/>
                        <a:pt x="1125865" y="1390689"/>
                      </a:cubicBezTo>
                      <a:cubicBezTo>
                        <a:pt x="1096041" y="1390688"/>
                        <a:pt x="1071864" y="1366511"/>
                        <a:pt x="1071865" y="1336689"/>
                      </a:cubicBezTo>
                      <a:cubicBezTo>
                        <a:pt x="1071865" y="1306866"/>
                        <a:pt x="1096042" y="1282689"/>
                        <a:pt x="1125865" y="1282688"/>
                      </a:cubicBezTo>
                      <a:cubicBezTo>
                        <a:pt x="1140776" y="1282689"/>
                        <a:pt x="1154276" y="1288733"/>
                        <a:pt x="1164048" y="1298505"/>
                      </a:cubicBezTo>
                      <a:close/>
                      <a:moveTo>
                        <a:pt x="299607" y="237236"/>
                      </a:moveTo>
                      <a:cubicBezTo>
                        <a:pt x="309379" y="247008"/>
                        <a:pt x="315423" y="260508"/>
                        <a:pt x="315423" y="275419"/>
                      </a:cubicBezTo>
                      <a:cubicBezTo>
                        <a:pt x="315424" y="305243"/>
                        <a:pt x="291247" y="329420"/>
                        <a:pt x="261423" y="329419"/>
                      </a:cubicBezTo>
                      <a:cubicBezTo>
                        <a:pt x="231600" y="329420"/>
                        <a:pt x="207423" y="305242"/>
                        <a:pt x="207423" y="275420"/>
                      </a:cubicBezTo>
                      <a:cubicBezTo>
                        <a:pt x="207423" y="245596"/>
                        <a:pt x="231600" y="221419"/>
                        <a:pt x="261423" y="221420"/>
                      </a:cubicBezTo>
                      <a:cubicBezTo>
                        <a:pt x="276335" y="221419"/>
                        <a:pt x="289835" y="227464"/>
                        <a:pt x="299607" y="237236"/>
                      </a:cubicBezTo>
                      <a:close/>
                      <a:moveTo>
                        <a:pt x="479449" y="442491"/>
                      </a:moveTo>
                      <a:cubicBezTo>
                        <a:pt x="489221" y="452264"/>
                        <a:pt x="495265" y="465763"/>
                        <a:pt x="495265" y="480674"/>
                      </a:cubicBezTo>
                      <a:cubicBezTo>
                        <a:pt x="495265" y="510498"/>
                        <a:pt x="471088" y="534675"/>
                        <a:pt x="441265" y="534675"/>
                      </a:cubicBezTo>
                      <a:cubicBezTo>
                        <a:pt x="411442" y="534674"/>
                        <a:pt x="387265" y="510497"/>
                        <a:pt x="387265" y="480675"/>
                      </a:cubicBezTo>
                      <a:cubicBezTo>
                        <a:pt x="387265" y="450851"/>
                        <a:pt x="411442" y="426674"/>
                        <a:pt x="441265" y="426674"/>
                      </a:cubicBezTo>
                      <a:cubicBezTo>
                        <a:pt x="456177" y="426675"/>
                        <a:pt x="469677" y="432719"/>
                        <a:pt x="479449" y="442491"/>
                      </a:cubicBezTo>
                      <a:close/>
                      <a:moveTo>
                        <a:pt x="638697" y="630589"/>
                      </a:moveTo>
                      <a:cubicBezTo>
                        <a:pt x="648469" y="640361"/>
                        <a:pt x="654513" y="653861"/>
                        <a:pt x="654513" y="668772"/>
                      </a:cubicBezTo>
                      <a:cubicBezTo>
                        <a:pt x="654513" y="698596"/>
                        <a:pt x="630336" y="722773"/>
                        <a:pt x="600513" y="722773"/>
                      </a:cubicBezTo>
                      <a:cubicBezTo>
                        <a:pt x="570690" y="722772"/>
                        <a:pt x="546513" y="698595"/>
                        <a:pt x="546513" y="668772"/>
                      </a:cubicBezTo>
                      <a:cubicBezTo>
                        <a:pt x="546513" y="638949"/>
                        <a:pt x="570690" y="614772"/>
                        <a:pt x="600513" y="614772"/>
                      </a:cubicBezTo>
                      <a:cubicBezTo>
                        <a:pt x="615425" y="614772"/>
                        <a:pt x="628925" y="620817"/>
                        <a:pt x="638697" y="630589"/>
                      </a:cubicBezTo>
                      <a:close/>
                      <a:moveTo>
                        <a:pt x="1284662" y="1388738"/>
                      </a:moveTo>
                      <a:cubicBezTo>
                        <a:pt x="1293010" y="1399753"/>
                        <a:pt x="1297156" y="1413951"/>
                        <a:pt x="1295122" y="1428723"/>
                      </a:cubicBezTo>
                      <a:cubicBezTo>
                        <a:pt x="1291054" y="1458267"/>
                        <a:pt x="1263805" y="1478920"/>
                        <a:pt x="1234261" y="1474852"/>
                      </a:cubicBezTo>
                      <a:cubicBezTo>
                        <a:pt x="1204717" y="1470784"/>
                        <a:pt x="1184064" y="1443535"/>
                        <a:pt x="1188132" y="1413991"/>
                      </a:cubicBezTo>
                      <a:cubicBezTo>
                        <a:pt x="1192200" y="1384447"/>
                        <a:pt x="1219449" y="1363794"/>
                        <a:pt x="1248993" y="1367862"/>
                      </a:cubicBezTo>
                      <a:cubicBezTo>
                        <a:pt x="1263765" y="1369895"/>
                        <a:pt x="1276314" y="1377725"/>
                        <a:pt x="1284662" y="1388738"/>
                      </a:cubicBezTo>
                      <a:close/>
                      <a:moveTo>
                        <a:pt x="1004862" y="1022142"/>
                      </a:moveTo>
                      <a:cubicBezTo>
                        <a:pt x="1014634" y="1031914"/>
                        <a:pt x="1020678" y="1045414"/>
                        <a:pt x="1020678" y="1060326"/>
                      </a:cubicBezTo>
                      <a:cubicBezTo>
                        <a:pt x="1020678" y="1090149"/>
                        <a:pt x="996501" y="1114326"/>
                        <a:pt x="966678" y="1114326"/>
                      </a:cubicBezTo>
                      <a:cubicBezTo>
                        <a:pt x="936855" y="1114325"/>
                        <a:pt x="912678" y="1090148"/>
                        <a:pt x="912678" y="1060326"/>
                      </a:cubicBezTo>
                      <a:cubicBezTo>
                        <a:pt x="912678" y="1030503"/>
                        <a:pt x="936855" y="1006326"/>
                        <a:pt x="966678" y="1006325"/>
                      </a:cubicBezTo>
                      <a:cubicBezTo>
                        <a:pt x="981590" y="1006326"/>
                        <a:pt x="995090" y="1012370"/>
                        <a:pt x="1004862" y="1022142"/>
                      </a:cubicBezTo>
                      <a:close/>
                      <a:moveTo>
                        <a:pt x="809048" y="767606"/>
                      </a:moveTo>
                      <a:cubicBezTo>
                        <a:pt x="818820" y="777378"/>
                        <a:pt x="824864" y="790878"/>
                        <a:pt x="824864" y="805789"/>
                      </a:cubicBezTo>
                      <a:cubicBezTo>
                        <a:pt x="824864" y="835612"/>
                        <a:pt x="800687" y="859789"/>
                        <a:pt x="770864" y="859790"/>
                      </a:cubicBezTo>
                      <a:cubicBezTo>
                        <a:pt x="748497" y="859789"/>
                        <a:pt x="729305" y="846190"/>
                        <a:pt x="721107" y="826808"/>
                      </a:cubicBezTo>
                      <a:lnTo>
                        <a:pt x="719779" y="820227"/>
                      </a:lnTo>
                      <a:lnTo>
                        <a:pt x="717057" y="833708"/>
                      </a:lnTo>
                      <a:cubicBezTo>
                        <a:pt x="708860" y="853090"/>
                        <a:pt x="689669" y="866689"/>
                        <a:pt x="667301" y="866689"/>
                      </a:cubicBezTo>
                      <a:cubicBezTo>
                        <a:pt x="637478" y="866689"/>
                        <a:pt x="613301" y="842512"/>
                        <a:pt x="613301" y="812689"/>
                      </a:cubicBezTo>
                      <a:cubicBezTo>
                        <a:pt x="613301" y="782866"/>
                        <a:pt x="637478" y="758689"/>
                        <a:pt x="667301" y="758689"/>
                      </a:cubicBezTo>
                      <a:cubicBezTo>
                        <a:pt x="682213" y="758689"/>
                        <a:pt x="695713" y="764733"/>
                        <a:pt x="705485" y="774505"/>
                      </a:cubicBezTo>
                      <a:cubicBezTo>
                        <a:pt x="710371" y="779392"/>
                        <a:pt x="714325" y="785210"/>
                        <a:pt x="717058" y="791670"/>
                      </a:cubicBezTo>
                      <a:lnTo>
                        <a:pt x="718386" y="798251"/>
                      </a:lnTo>
                      <a:lnTo>
                        <a:pt x="721108" y="784770"/>
                      </a:lnTo>
                      <a:cubicBezTo>
                        <a:pt x="729305" y="765388"/>
                        <a:pt x="748496" y="751789"/>
                        <a:pt x="770864" y="751789"/>
                      </a:cubicBezTo>
                      <a:cubicBezTo>
                        <a:pt x="785775" y="751789"/>
                        <a:pt x="799276" y="757834"/>
                        <a:pt x="809048" y="767606"/>
                      </a:cubicBezTo>
                      <a:close/>
                      <a:moveTo>
                        <a:pt x="437079" y="316334"/>
                      </a:moveTo>
                      <a:cubicBezTo>
                        <a:pt x="446852" y="326107"/>
                        <a:pt x="452896" y="339607"/>
                        <a:pt x="452896" y="354518"/>
                      </a:cubicBezTo>
                      <a:cubicBezTo>
                        <a:pt x="452896" y="384341"/>
                        <a:pt x="428719" y="408518"/>
                        <a:pt x="398896" y="408518"/>
                      </a:cubicBezTo>
                      <a:cubicBezTo>
                        <a:pt x="369072" y="408518"/>
                        <a:pt x="344895" y="384341"/>
                        <a:pt x="344896" y="354518"/>
                      </a:cubicBezTo>
                      <a:cubicBezTo>
                        <a:pt x="344896" y="324695"/>
                        <a:pt x="369073" y="300518"/>
                        <a:pt x="398895" y="300518"/>
                      </a:cubicBezTo>
                      <a:cubicBezTo>
                        <a:pt x="413807" y="300518"/>
                        <a:pt x="427307" y="306562"/>
                        <a:pt x="437079" y="316334"/>
                      </a:cubicBezTo>
                      <a:close/>
                      <a:moveTo>
                        <a:pt x="1150886" y="1172084"/>
                      </a:moveTo>
                      <a:cubicBezTo>
                        <a:pt x="1160658" y="1181856"/>
                        <a:pt x="1166703" y="1195356"/>
                        <a:pt x="1166702" y="1210267"/>
                      </a:cubicBezTo>
                      <a:cubicBezTo>
                        <a:pt x="1166703" y="1240090"/>
                        <a:pt x="1142526" y="1264267"/>
                        <a:pt x="1112703" y="1264267"/>
                      </a:cubicBezTo>
                      <a:cubicBezTo>
                        <a:pt x="1082879" y="1264267"/>
                        <a:pt x="1058702" y="1240090"/>
                        <a:pt x="1058703" y="1210267"/>
                      </a:cubicBezTo>
                      <a:cubicBezTo>
                        <a:pt x="1058702" y="1180444"/>
                        <a:pt x="1082879" y="1156267"/>
                        <a:pt x="1112702" y="1156267"/>
                      </a:cubicBezTo>
                      <a:cubicBezTo>
                        <a:pt x="1127614" y="1156267"/>
                        <a:pt x="1141114" y="1162312"/>
                        <a:pt x="1150886" y="1172084"/>
                      </a:cubicBezTo>
                      <a:close/>
                      <a:moveTo>
                        <a:pt x="758241" y="665179"/>
                      </a:moveTo>
                      <a:cubicBezTo>
                        <a:pt x="768014" y="674952"/>
                        <a:pt x="774058" y="688452"/>
                        <a:pt x="774058" y="703363"/>
                      </a:cubicBezTo>
                      <a:cubicBezTo>
                        <a:pt x="774058" y="733186"/>
                        <a:pt x="749881" y="757363"/>
                        <a:pt x="720058" y="757363"/>
                      </a:cubicBezTo>
                      <a:cubicBezTo>
                        <a:pt x="690235" y="757363"/>
                        <a:pt x="666058" y="733186"/>
                        <a:pt x="666058" y="703363"/>
                      </a:cubicBezTo>
                      <a:cubicBezTo>
                        <a:pt x="666058" y="673540"/>
                        <a:pt x="690235" y="649363"/>
                        <a:pt x="720058" y="649363"/>
                      </a:cubicBezTo>
                      <a:cubicBezTo>
                        <a:pt x="734969" y="649363"/>
                        <a:pt x="748469" y="655407"/>
                        <a:pt x="758241" y="665179"/>
                      </a:cubicBezTo>
                      <a:close/>
                      <a:moveTo>
                        <a:pt x="1104803" y="1068605"/>
                      </a:moveTo>
                      <a:cubicBezTo>
                        <a:pt x="1114576" y="1078378"/>
                        <a:pt x="1120620" y="1091877"/>
                        <a:pt x="1120619" y="1106788"/>
                      </a:cubicBezTo>
                      <a:cubicBezTo>
                        <a:pt x="1120620" y="1136612"/>
                        <a:pt x="1096443" y="1160789"/>
                        <a:pt x="1066620" y="1160789"/>
                      </a:cubicBezTo>
                      <a:cubicBezTo>
                        <a:pt x="1036796" y="1160788"/>
                        <a:pt x="1012619" y="1136611"/>
                        <a:pt x="1012620" y="1106788"/>
                      </a:cubicBezTo>
                      <a:cubicBezTo>
                        <a:pt x="1012619" y="1076965"/>
                        <a:pt x="1036796" y="1052788"/>
                        <a:pt x="1066619" y="1052788"/>
                      </a:cubicBezTo>
                      <a:cubicBezTo>
                        <a:pt x="1081531" y="1052788"/>
                        <a:pt x="1095031" y="1058833"/>
                        <a:pt x="1104803" y="1068605"/>
                      </a:cubicBezTo>
                      <a:close/>
                      <a:moveTo>
                        <a:pt x="631410" y="467109"/>
                      </a:moveTo>
                      <a:cubicBezTo>
                        <a:pt x="641182" y="476881"/>
                        <a:pt x="647226" y="490381"/>
                        <a:pt x="647226" y="505292"/>
                      </a:cubicBezTo>
                      <a:cubicBezTo>
                        <a:pt x="647226" y="535115"/>
                        <a:pt x="623049" y="559292"/>
                        <a:pt x="593226" y="559292"/>
                      </a:cubicBezTo>
                      <a:cubicBezTo>
                        <a:pt x="563403" y="559292"/>
                        <a:pt x="539226" y="535115"/>
                        <a:pt x="539226" y="505292"/>
                      </a:cubicBezTo>
                      <a:cubicBezTo>
                        <a:pt x="539226" y="475469"/>
                        <a:pt x="563403" y="451292"/>
                        <a:pt x="593226" y="451292"/>
                      </a:cubicBezTo>
                      <a:cubicBezTo>
                        <a:pt x="608138" y="451292"/>
                        <a:pt x="621638" y="457337"/>
                        <a:pt x="631410" y="467109"/>
                      </a:cubicBezTo>
                      <a:close/>
                      <a:moveTo>
                        <a:pt x="933508" y="826650"/>
                      </a:moveTo>
                      <a:lnTo>
                        <a:pt x="930563" y="841237"/>
                      </a:lnTo>
                      <a:lnTo>
                        <a:pt x="928727" y="843961"/>
                      </a:lnTo>
                      <a:lnTo>
                        <a:pt x="929377" y="843830"/>
                      </a:lnTo>
                      <a:lnTo>
                        <a:pt x="944209" y="846824"/>
                      </a:lnTo>
                      <a:lnTo>
                        <a:pt x="934748" y="832792"/>
                      </a:lnTo>
                      <a:close/>
                      <a:moveTo>
                        <a:pt x="1267524" y="1228618"/>
                      </a:moveTo>
                      <a:cubicBezTo>
                        <a:pt x="1277297" y="1238391"/>
                        <a:pt x="1283340" y="1251891"/>
                        <a:pt x="1283340" y="1266802"/>
                      </a:cubicBezTo>
                      <a:cubicBezTo>
                        <a:pt x="1283340" y="1296625"/>
                        <a:pt x="1259163" y="1320802"/>
                        <a:pt x="1229341" y="1320802"/>
                      </a:cubicBezTo>
                      <a:cubicBezTo>
                        <a:pt x="1199517" y="1320802"/>
                        <a:pt x="1175340" y="1296625"/>
                        <a:pt x="1175340" y="1266802"/>
                      </a:cubicBezTo>
                      <a:cubicBezTo>
                        <a:pt x="1175340" y="1236979"/>
                        <a:pt x="1199517" y="1212802"/>
                        <a:pt x="1229340" y="1212802"/>
                      </a:cubicBezTo>
                      <a:cubicBezTo>
                        <a:pt x="1244252" y="1212802"/>
                        <a:pt x="1257752" y="1218846"/>
                        <a:pt x="1267524" y="1228618"/>
                      </a:cubicBezTo>
                      <a:close/>
                      <a:moveTo>
                        <a:pt x="721649" y="542601"/>
                      </a:moveTo>
                      <a:cubicBezTo>
                        <a:pt x="731422" y="552374"/>
                        <a:pt x="737466" y="565873"/>
                        <a:pt x="737466" y="580785"/>
                      </a:cubicBezTo>
                      <a:cubicBezTo>
                        <a:pt x="737466" y="610608"/>
                        <a:pt x="713289" y="634785"/>
                        <a:pt x="683466" y="634785"/>
                      </a:cubicBezTo>
                      <a:cubicBezTo>
                        <a:pt x="653643" y="634784"/>
                        <a:pt x="629466" y="610607"/>
                        <a:pt x="629466" y="580785"/>
                      </a:cubicBezTo>
                      <a:cubicBezTo>
                        <a:pt x="629466" y="550962"/>
                        <a:pt x="653643" y="526785"/>
                        <a:pt x="683466" y="526784"/>
                      </a:cubicBezTo>
                      <a:cubicBezTo>
                        <a:pt x="698377" y="526785"/>
                        <a:pt x="711877" y="532829"/>
                        <a:pt x="721649" y="542601"/>
                      </a:cubicBezTo>
                      <a:close/>
                      <a:moveTo>
                        <a:pt x="575115" y="358032"/>
                      </a:moveTo>
                      <a:cubicBezTo>
                        <a:pt x="584887" y="367804"/>
                        <a:pt x="590931" y="381304"/>
                        <a:pt x="590931" y="396215"/>
                      </a:cubicBezTo>
                      <a:cubicBezTo>
                        <a:pt x="590931" y="426038"/>
                        <a:pt x="566754" y="450215"/>
                        <a:pt x="536931" y="450215"/>
                      </a:cubicBezTo>
                      <a:cubicBezTo>
                        <a:pt x="507108" y="450215"/>
                        <a:pt x="482931" y="426038"/>
                        <a:pt x="482931" y="396215"/>
                      </a:cubicBezTo>
                      <a:cubicBezTo>
                        <a:pt x="482931" y="366392"/>
                        <a:pt x="507108" y="342215"/>
                        <a:pt x="536931" y="342215"/>
                      </a:cubicBezTo>
                      <a:cubicBezTo>
                        <a:pt x="551843" y="342215"/>
                        <a:pt x="565343" y="348260"/>
                        <a:pt x="575115" y="358032"/>
                      </a:cubicBezTo>
                      <a:close/>
                      <a:moveTo>
                        <a:pt x="417019" y="159625"/>
                      </a:moveTo>
                      <a:cubicBezTo>
                        <a:pt x="426791" y="169397"/>
                        <a:pt x="432835" y="182897"/>
                        <a:pt x="432835" y="197808"/>
                      </a:cubicBezTo>
                      <a:cubicBezTo>
                        <a:pt x="432835" y="227632"/>
                        <a:pt x="408658" y="251809"/>
                        <a:pt x="378835" y="251808"/>
                      </a:cubicBezTo>
                      <a:cubicBezTo>
                        <a:pt x="349012" y="251808"/>
                        <a:pt x="324835" y="227631"/>
                        <a:pt x="324835" y="197809"/>
                      </a:cubicBezTo>
                      <a:cubicBezTo>
                        <a:pt x="324835" y="167985"/>
                        <a:pt x="349012" y="143808"/>
                        <a:pt x="378835" y="143809"/>
                      </a:cubicBezTo>
                      <a:cubicBezTo>
                        <a:pt x="393747" y="143808"/>
                        <a:pt x="407247" y="149853"/>
                        <a:pt x="417019" y="159625"/>
                      </a:cubicBezTo>
                      <a:close/>
                      <a:moveTo>
                        <a:pt x="1379126" y="1307730"/>
                      </a:moveTo>
                      <a:cubicBezTo>
                        <a:pt x="1391601" y="1324677"/>
                        <a:pt x="1393490" y="1348122"/>
                        <a:pt x="1382066" y="1367352"/>
                      </a:cubicBezTo>
                      <a:cubicBezTo>
                        <a:pt x="1366833" y="1392991"/>
                        <a:pt x="1333699" y="1401428"/>
                        <a:pt x="1308060" y="1386195"/>
                      </a:cubicBezTo>
                      <a:cubicBezTo>
                        <a:pt x="1282420" y="1370962"/>
                        <a:pt x="1273984" y="1337828"/>
                        <a:pt x="1289216" y="1312189"/>
                      </a:cubicBezTo>
                      <a:cubicBezTo>
                        <a:pt x="1304449" y="1286550"/>
                        <a:pt x="1337583" y="1278113"/>
                        <a:pt x="1363223" y="1293345"/>
                      </a:cubicBezTo>
                      <a:cubicBezTo>
                        <a:pt x="1369633" y="1297154"/>
                        <a:pt x="1374967" y="1302081"/>
                        <a:pt x="1379126" y="1307730"/>
                      </a:cubicBezTo>
                      <a:close/>
                      <a:moveTo>
                        <a:pt x="1066854" y="920623"/>
                      </a:moveTo>
                      <a:cubicBezTo>
                        <a:pt x="1076626" y="930395"/>
                        <a:pt x="1082671" y="943896"/>
                        <a:pt x="1082671" y="958807"/>
                      </a:cubicBezTo>
                      <a:cubicBezTo>
                        <a:pt x="1082671" y="988630"/>
                        <a:pt x="1058494" y="1012807"/>
                        <a:pt x="1028671" y="1012807"/>
                      </a:cubicBezTo>
                      <a:cubicBezTo>
                        <a:pt x="998848" y="1012807"/>
                        <a:pt x="974671" y="988630"/>
                        <a:pt x="974671" y="958807"/>
                      </a:cubicBezTo>
                      <a:cubicBezTo>
                        <a:pt x="974671" y="928984"/>
                        <a:pt x="998848" y="904807"/>
                        <a:pt x="1028671" y="904807"/>
                      </a:cubicBezTo>
                      <a:cubicBezTo>
                        <a:pt x="1043582" y="904807"/>
                        <a:pt x="1057082" y="910852"/>
                        <a:pt x="1066854" y="920623"/>
                      </a:cubicBezTo>
                      <a:close/>
                      <a:moveTo>
                        <a:pt x="518274" y="239670"/>
                      </a:moveTo>
                      <a:cubicBezTo>
                        <a:pt x="528046" y="249443"/>
                        <a:pt x="534090" y="262942"/>
                        <a:pt x="534090" y="277853"/>
                      </a:cubicBezTo>
                      <a:cubicBezTo>
                        <a:pt x="534090" y="307677"/>
                        <a:pt x="509913" y="331854"/>
                        <a:pt x="480090" y="331854"/>
                      </a:cubicBezTo>
                      <a:cubicBezTo>
                        <a:pt x="450267" y="331853"/>
                        <a:pt x="426090" y="307676"/>
                        <a:pt x="426090" y="277854"/>
                      </a:cubicBezTo>
                      <a:cubicBezTo>
                        <a:pt x="426090" y="248030"/>
                        <a:pt x="450267" y="223853"/>
                        <a:pt x="480090" y="223854"/>
                      </a:cubicBezTo>
                      <a:cubicBezTo>
                        <a:pt x="495002" y="223854"/>
                        <a:pt x="508502" y="229898"/>
                        <a:pt x="518274" y="239670"/>
                      </a:cubicBezTo>
                      <a:close/>
                      <a:moveTo>
                        <a:pt x="869697" y="632169"/>
                      </a:moveTo>
                      <a:cubicBezTo>
                        <a:pt x="879469" y="641942"/>
                        <a:pt x="885513" y="655441"/>
                        <a:pt x="885513" y="670353"/>
                      </a:cubicBezTo>
                      <a:cubicBezTo>
                        <a:pt x="885513" y="700176"/>
                        <a:pt x="861336" y="724353"/>
                        <a:pt x="831513" y="724353"/>
                      </a:cubicBezTo>
                      <a:cubicBezTo>
                        <a:pt x="801690" y="724352"/>
                        <a:pt x="777513" y="700175"/>
                        <a:pt x="777513" y="670353"/>
                      </a:cubicBezTo>
                      <a:cubicBezTo>
                        <a:pt x="777513" y="640529"/>
                        <a:pt x="801690" y="616352"/>
                        <a:pt x="831513" y="616352"/>
                      </a:cubicBezTo>
                      <a:cubicBezTo>
                        <a:pt x="846425" y="616353"/>
                        <a:pt x="859925" y="622397"/>
                        <a:pt x="869697" y="632169"/>
                      </a:cubicBezTo>
                      <a:close/>
                      <a:moveTo>
                        <a:pt x="1171707" y="979840"/>
                      </a:moveTo>
                      <a:cubicBezTo>
                        <a:pt x="1181479" y="989612"/>
                        <a:pt x="1187523" y="1003112"/>
                        <a:pt x="1187523" y="1018023"/>
                      </a:cubicBezTo>
                      <a:cubicBezTo>
                        <a:pt x="1187523" y="1047847"/>
                        <a:pt x="1163346" y="1072024"/>
                        <a:pt x="1133523" y="1072024"/>
                      </a:cubicBezTo>
                      <a:cubicBezTo>
                        <a:pt x="1103700" y="1072023"/>
                        <a:pt x="1079523" y="1047846"/>
                        <a:pt x="1079523" y="1018024"/>
                      </a:cubicBezTo>
                      <a:cubicBezTo>
                        <a:pt x="1079523" y="988200"/>
                        <a:pt x="1103700" y="964023"/>
                        <a:pt x="1133523" y="964023"/>
                      </a:cubicBezTo>
                      <a:cubicBezTo>
                        <a:pt x="1148434" y="964024"/>
                        <a:pt x="1161935" y="970068"/>
                        <a:pt x="1171707" y="979840"/>
                      </a:cubicBezTo>
                      <a:close/>
                      <a:moveTo>
                        <a:pt x="743233" y="414151"/>
                      </a:moveTo>
                      <a:cubicBezTo>
                        <a:pt x="753005" y="423924"/>
                        <a:pt x="759049" y="437424"/>
                        <a:pt x="759049" y="452335"/>
                      </a:cubicBezTo>
                      <a:cubicBezTo>
                        <a:pt x="759049" y="482158"/>
                        <a:pt x="734872" y="506335"/>
                        <a:pt x="705049" y="506335"/>
                      </a:cubicBezTo>
                      <a:cubicBezTo>
                        <a:pt x="675226" y="506335"/>
                        <a:pt x="651049" y="482158"/>
                        <a:pt x="651049" y="452335"/>
                      </a:cubicBezTo>
                      <a:cubicBezTo>
                        <a:pt x="651049" y="422512"/>
                        <a:pt x="675226" y="398335"/>
                        <a:pt x="705049" y="398335"/>
                      </a:cubicBezTo>
                      <a:cubicBezTo>
                        <a:pt x="719960" y="398335"/>
                        <a:pt x="733461" y="404379"/>
                        <a:pt x="743233" y="414151"/>
                      </a:cubicBezTo>
                      <a:close/>
                      <a:moveTo>
                        <a:pt x="974454" y="684486"/>
                      </a:moveTo>
                      <a:cubicBezTo>
                        <a:pt x="984227" y="694259"/>
                        <a:pt x="990270" y="707759"/>
                        <a:pt x="990270" y="722670"/>
                      </a:cubicBezTo>
                      <a:cubicBezTo>
                        <a:pt x="990270" y="730126"/>
                        <a:pt x="988759" y="737229"/>
                        <a:pt x="986027" y="743689"/>
                      </a:cubicBezTo>
                      <a:lnTo>
                        <a:pt x="974464" y="760839"/>
                      </a:lnTo>
                      <a:lnTo>
                        <a:pt x="984504" y="757772"/>
                      </a:lnTo>
                      <a:cubicBezTo>
                        <a:pt x="999416" y="757773"/>
                        <a:pt x="1012916" y="763817"/>
                        <a:pt x="1022688" y="773589"/>
                      </a:cubicBezTo>
                      <a:cubicBezTo>
                        <a:pt x="1032461" y="783362"/>
                        <a:pt x="1038505" y="796861"/>
                        <a:pt x="1038505" y="811773"/>
                      </a:cubicBezTo>
                      <a:cubicBezTo>
                        <a:pt x="1038505" y="841596"/>
                        <a:pt x="1014328" y="865773"/>
                        <a:pt x="984505" y="865773"/>
                      </a:cubicBezTo>
                      <a:lnTo>
                        <a:pt x="969673" y="862778"/>
                      </a:lnTo>
                      <a:lnTo>
                        <a:pt x="979134" y="876811"/>
                      </a:lnTo>
                      <a:cubicBezTo>
                        <a:pt x="981866" y="883271"/>
                        <a:pt x="983377" y="890374"/>
                        <a:pt x="983377" y="897830"/>
                      </a:cubicBezTo>
                      <a:cubicBezTo>
                        <a:pt x="983377" y="927653"/>
                        <a:pt x="959200" y="951830"/>
                        <a:pt x="929377" y="951830"/>
                      </a:cubicBezTo>
                      <a:cubicBezTo>
                        <a:pt x="899554" y="951830"/>
                        <a:pt x="875377" y="927653"/>
                        <a:pt x="875377" y="897830"/>
                      </a:cubicBezTo>
                      <a:cubicBezTo>
                        <a:pt x="875377" y="890374"/>
                        <a:pt x="876888" y="883271"/>
                        <a:pt x="879621" y="876811"/>
                      </a:cubicBezTo>
                      <a:lnTo>
                        <a:pt x="881457" y="874087"/>
                      </a:lnTo>
                      <a:lnTo>
                        <a:pt x="880807" y="874218"/>
                      </a:lnTo>
                      <a:cubicBezTo>
                        <a:pt x="850984" y="874218"/>
                        <a:pt x="826807" y="850041"/>
                        <a:pt x="826807" y="820218"/>
                      </a:cubicBezTo>
                      <a:cubicBezTo>
                        <a:pt x="826807" y="790395"/>
                        <a:pt x="850984" y="766218"/>
                        <a:pt x="880807" y="766218"/>
                      </a:cubicBezTo>
                      <a:cubicBezTo>
                        <a:pt x="895719" y="766218"/>
                        <a:pt x="909219" y="772262"/>
                        <a:pt x="918991" y="782034"/>
                      </a:cubicBezTo>
                      <a:cubicBezTo>
                        <a:pt x="923877" y="786920"/>
                        <a:pt x="927831" y="792739"/>
                        <a:pt x="930563" y="799199"/>
                      </a:cubicBezTo>
                      <a:lnTo>
                        <a:pt x="931804" y="805341"/>
                      </a:lnTo>
                      <a:lnTo>
                        <a:pt x="934748" y="790754"/>
                      </a:lnTo>
                      <a:lnTo>
                        <a:pt x="948354" y="774231"/>
                      </a:lnTo>
                      <a:lnTo>
                        <a:pt x="936271" y="776670"/>
                      </a:lnTo>
                      <a:cubicBezTo>
                        <a:pt x="906447" y="776670"/>
                        <a:pt x="882270" y="752493"/>
                        <a:pt x="882270" y="722670"/>
                      </a:cubicBezTo>
                      <a:cubicBezTo>
                        <a:pt x="882270" y="692847"/>
                        <a:pt x="906447" y="668670"/>
                        <a:pt x="936270" y="668670"/>
                      </a:cubicBezTo>
                      <a:cubicBezTo>
                        <a:pt x="951182" y="668670"/>
                        <a:pt x="964682" y="674715"/>
                        <a:pt x="974454" y="684486"/>
                      </a:cubicBezTo>
                      <a:close/>
                      <a:moveTo>
                        <a:pt x="664042" y="289158"/>
                      </a:moveTo>
                      <a:cubicBezTo>
                        <a:pt x="673814" y="298931"/>
                        <a:pt x="679858" y="312430"/>
                        <a:pt x="679858" y="327342"/>
                      </a:cubicBezTo>
                      <a:cubicBezTo>
                        <a:pt x="679858" y="357165"/>
                        <a:pt x="655681" y="381342"/>
                        <a:pt x="625858" y="381342"/>
                      </a:cubicBezTo>
                      <a:cubicBezTo>
                        <a:pt x="596035" y="381341"/>
                        <a:pt x="571858" y="357164"/>
                        <a:pt x="571858" y="327342"/>
                      </a:cubicBezTo>
                      <a:cubicBezTo>
                        <a:pt x="571858" y="297519"/>
                        <a:pt x="596035" y="273342"/>
                        <a:pt x="625858" y="273341"/>
                      </a:cubicBezTo>
                      <a:cubicBezTo>
                        <a:pt x="640769" y="273342"/>
                        <a:pt x="654270" y="279386"/>
                        <a:pt x="664042" y="289158"/>
                      </a:cubicBezTo>
                      <a:close/>
                      <a:moveTo>
                        <a:pt x="833871" y="493520"/>
                      </a:moveTo>
                      <a:cubicBezTo>
                        <a:pt x="843643" y="503293"/>
                        <a:pt x="849687" y="516792"/>
                        <a:pt x="849687" y="531703"/>
                      </a:cubicBezTo>
                      <a:cubicBezTo>
                        <a:pt x="849687" y="561527"/>
                        <a:pt x="825510" y="585704"/>
                        <a:pt x="795687" y="585704"/>
                      </a:cubicBezTo>
                      <a:cubicBezTo>
                        <a:pt x="765864" y="585703"/>
                        <a:pt x="741687" y="561526"/>
                        <a:pt x="741687" y="531704"/>
                      </a:cubicBezTo>
                      <a:cubicBezTo>
                        <a:pt x="741687" y="501880"/>
                        <a:pt x="765864" y="477703"/>
                        <a:pt x="795687" y="477703"/>
                      </a:cubicBezTo>
                      <a:cubicBezTo>
                        <a:pt x="810598" y="477703"/>
                        <a:pt x="824099" y="483748"/>
                        <a:pt x="833871" y="493520"/>
                      </a:cubicBezTo>
                      <a:close/>
                      <a:moveTo>
                        <a:pt x="522225" y="87126"/>
                      </a:moveTo>
                      <a:cubicBezTo>
                        <a:pt x="531997" y="96898"/>
                        <a:pt x="538042" y="110398"/>
                        <a:pt x="538041" y="125309"/>
                      </a:cubicBezTo>
                      <a:cubicBezTo>
                        <a:pt x="538042" y="155133"/>
                        <a:pt x="513865" y="179310"/>
                        <a:pt x="484041" y="179309"/>
                      </a:cubicBezTo>
                      <a:cubicBezTo>
                        <a:pt x="454218" y="179309"/>
                        <a:pt x="430041" y="155132"/>
                        <a:pt x="430042" y="125309"/>
                      </a:cubicBezTo>
                      <a:cubicBezTo>
                        <a:pt x="430041" y="95486"/>
                        <a:pt x="454218" y="71309"/>
                        <a:pt x="484041" y="71309"/>
                      </a:cubicBezTo>
                      <a:cubicBezTo>
                        <a:pt x="498953" y="71309"/>
                        <a:pt x="512453" y="77354"/>
                        <a:pt x="522225" y="87126"/>
                      </a:cubicBezTo>
                      <a:close/>
                      <a:moveTo>
                        <a:pt x="1128847" y="819105"/>
                      </a:moveTo>
                      <a:cubicBezTo>
                        <a:pt x="1138619" y="828877"/>
                        <a:pt x="1144664" y="842377"/>
                        <a:pt x="1144663" y="857288"/>
                      </a:cubicBezTo>
                      <a:cubicBezTo>
                        <a:pt x="1144664" y="887111"/>
                        <a:pt x="1120487" y="911289"/>
                        <a:pt x="1090664" y="911289"/>
                      </a:cubicBezTo>
                      <a:cubicBezTo>
                        <a:pt x="1060840" y="911288"/>
                        <a:pt x="1036663" y="887111"/>
                        <a:pt x="1036664" y="857288"/>
                      </a:cubicBezTo>
                      <a:cubicBezTo>
                        <a:pt x="1036663" y="827465"/>
                        <a:pt x="1060840" y="803288"/>
                        <a:pt x="1090663" y="803288"/>
                      </a:cubicBezTo>
                      <a:cubicBezTo>
                        <a:pt x="1105575" y="803288"/>
                        <a:pt x="1119075" y="809333"/>
                        <a:pt x="1128847" y="819105"/>
                      </a:cubicBezTo>
                      <a:close/>
                      <a:moveTo>
                        <a:pt x="1467427" y="1211442"/>
                      </a:moveTo>
                      <a:cubicBezTo>
                        <a:pt x="1479903" y="1228389"/>
                        <a:pt x="1481792" y="1251834"/>
                        <a:pt x="1470368" y="1271064"/>
                      </a:cubicBezTo>
                      <a:cubicBezTo>
                        <a:pt x="1455135" y="1296703"/>
                        <a:pt x="1422001" y="1305140"/>
                        <a:pt x="1396361" y="1289907"/>
                      </a:cubicBezTo>
                      <a:cubicBezTo>
                        <a:pt x="1370721" y="1274674"/>
                        <a:pt x="1362286" y="1241540"/>
                        <a:pt x="1377518" y="1215901"/>
                      </a:cubicBezTo>
                      <a:cubicBezTo>
                        <a:pt x="1392751" y="1190262"/>
                        <a:pt x="1425885" y="1181825"/>
                        <a:pt x="1451524" y="1197057"/>
                      </a:cubicBezTo>
                      <a:cubicBezTo>
                        <a:pt x="1457934" y="1200866"/>
                        <a:pt x="1463269" y="1205793"/>
                        <a:pt x="1467427" y="1211442"/>
                      </a:cubicBezTo>
                      <a:close/>
                      <a:moveTo>
                        <a:pt x="639421" y="184565"/>
                      </a:moveTo>
                      <a:cubicBezTo>
                        <a:pt x="649193" y="194337"/>
                        <a:pt x="655237" y="207837"/>
                        <a:pt x="655237" y="222748"/>
                      </a:cubicBezTo>
                      <a:cubicBezTo>
                        <a:pt x="655237" y="252571"/>
                        <a:pt x="631060" y="276748"/>
                        <a:pt x="601237" y="276749"/>
                      </a:cubicBezTo>
                      <a:cubicBezTo>
                        <a:pt x="571414" y="276748"/>
                        <a:pt x="547237" y="252571"/>
                        <a:pt x="547237" y="222748"/>
                      </a:cubicBezTo>
                      <a:cubicBezTo>
                        <a:pt x="547237" y="192925"/>
                        <a:pt x="571414" y="168748"/>
                        <a:pt x="601237" y="168748"/>
                      </a:cubicBezTo>
                      <a:cubicBezTo>
                        <a:pt x="616148" y="168748"/>
                        <a:pt x="629649" y="174793"/>
                        <a:pt x="639421" y="184565"/>
                      </a:cubicBezTo>
                      <a:close/>
                      <a:moveTo>
                        <a:pt x="1226878" y="885338"/>
                      </a:moveTo>
                      <a:cubicBezTo>
                        <a:pt x="1236651" y="895111"/>
                        <a:pt x="1242694" y="908611"/>
                        <a:pt x="1242694" y="923522"/>
                      </a:cubicBezTo>
                      <a:cubicBezTo>
                        <a:pt x="1242694" y="953345"/>
                        <a:pt x="1218517" y="977522"/>
                        <a:pt x="1188695" y="977522"/>
                      </a:cubicBezTo>
                      <a:cubicBezTo>
                        <a:pt x="1158871" y="977522"/>
                        <a:pt x="1134694" y="953345"/>
                        <a:pt x="1134694" y="923522"/>
                      </a:cubicBezTo>
                      <a:cubicBezTo>
                        <a:pt x="1134694" y="893699"/>
                        <a:pt x="1158871" y="869522"/>
                        <a:pt x="1188694" y="869522"/>
                      </a:cubicBezTo>
                      <a:cubicBezTo>
                        <a:pt x="1203606" y="869522"/>
                        <a:pt x="1217106" y="875567"/>
                        <a:pt x="1226878" y="885338"/>
                      </a:cubicBezTo>
                      <a:close/>
                      <a:moveTo>
                        <a:pt x="965980" y="533157"/>
                      </a:moveTo>
                      <a:cubicBezTo>
                        <a:pt x="975752" y="542930"/>
                        <a:pt x="981796" y="556430"/>
                        <a:pt x="981796" y="571341"/>
                      </a:cubicBezTo>
                      <a:cubicBezTo>
                        <a:pt x="981796" y="601164"/>
                        <a:pt x="957619" y="625341"/>
                        <a:pt x="927796" y="625341"/>
                      </a:cubicBezTo>
                      <a:cubicBezTo>
                        <a:pt x="897973" y="625341"/>
                        <a:pt x="873796" y="601164"/>
                        <a:pt x="873796" y="571341"/>
                      </a:cubicBezTo>
                      <a:cubicBezTo>
                        <a:pt x="873796" y="541518"/>
                        <a:pt x="897973" y="517341"/>
                        <a:pt x="927796" y="517341"/>
                      </a:cubicBezTo>
                      <a:cubicBezTo>
                        <a:pt x="942707" y="517341"/>
                        <a:pt x="956208" y="523385"/>
                        <a:pt x="965980" y="533157"/>
                      </a:cubicBezTo>
                      <a:close/>
                      <a:moveTo>
                        <a:pt x="1413560" y="1067621"/>
                      </a:moveTo>
                      <a:cubicBezTo>
                        <a:pt x="1423332" y="1077394"/>
                        <a:pt x="1429376" y="1090893"/>
                        <a:pt x="1429376" y="1105804"/>
                      </a:cubicBezTo>
                      <a:cubicBezTo>
                        <a:pt x="1429376" y="1135628"/>
                        <a:pt x="1405199" y="1159805"/>
                        <a:pt x="1375376" y="1159805"/>
                      </a:cubicBezTo>
                      <a:cubicBezTo>
                        <a:pt x="1367920" y="1159804"/>
                        <a:pt x="1360817" y="1158293"/>
                        <a:pt x="1354357" y="1155561"/>
                      </a:cubicBezTo>
                      <a:lnTo>
                        <a:pt x="1350422" y="1152908"/>
                      </a:lnTo>
                      <a:lnTo>
                        <a:pt x="1360337" y="1167613"/>
                      </a:lnTo>
                      <a:cubicBezTo>
                        <a:pt x="1363069" y="1174073"/>
                        <a:pt x="1364580" y="1181176"/>
                        <a:pt x="1364580" y="1188632"/>
                      </a:cubicBezTo>
                      <a:cubicBezTo>
                        <a:pt x="1364580" y="1218455"/>
                        <a:pt x="1340403" y="1242632"/>
                        <a:pt x="1310581" y="1242632"/>
                      </a:cubicBezTo>
                      <a:cubicBezTo>
                        <a:pt x="1280757" y="1242631"/>
                        <a:pt x="1256580" y="1218454"/>
                        <a:pt x="1256580" y="1188632"/>
                      </a:cubicBezTo>
                      <a:cubicBezTo>
                        <a:pt x="1256580" y="1158809"/>
                        <a:pt x="1280757" y="1134632"/>
                        <a:pt x="1310580" y="1134631"/>
                      </a:cubicBezTo>
                      <a:cubicBezTo>
                        <a:pt x="1318036" y="1134631"/>
                        <a:pt x="1325139" y="1136142"/>
                        <a:pt x="1331599" y="1138875"/>
                      </a:cubicBezTo>
                      <a:lnTo>
                        <a:pt x="1335534" y="1141528"/>
                      </a:lnTo>
                      <a:lnTo>
                        <a:pt x="1325620" y="1126823"/>
                      </a:lnTo>
                      <a:cubicBezTo>
                        <a:pt x="1322887" y="1120363"/>
                        <a:pt x="1321376" y="1113260"/>
                        <a:pt x="1321376" y="1105805"/>
                      </a:cubicBezTo>
                      <a:cubicBezTo>
                        <a:pt x="1321376" y="1075981"/>
                        <a:pt x="1345553" y="1051804"/>
                        <a:pt x="1375376" y="1051804"/>
                      </a:cubicBezTo>
                      <a:cubicBezTo>
                        <a:pt x="1390288" y="1051804"/>
                        <a:pt x="1403788" y="1057849"/>
                        <a:pt x="1413560" y="1067621"/>
                      </a:cubicBezTo>
                      <a:close/>
                      <a:moveTo>
                        <a:pt x="860075" y="380872"/>
                      </a:moveTo>
                      <a:cubicBezTo>
                        <a:pt x="869848" y="390645"/>
                        <a:pt x="875892" y="404144"/>
                        <a:pt x="875891" y="419056"/>
                      </a:cubicBezTo>
                      <a:cubicBezTo>
                        <a:pt x="875892" y="448879"/>
                        <a:pt x="851715" y="473056"/>
                        <a:pt x="821892" y="473056"/>
                      </a:cubicBezTo>
                      <a:cubicBezTo>
                        <a:pt x="792068" y="473055"/>
                        <a:pt x="767891" y="448878"/>
                        <a:pt x="767891" y="419056"/>
                      </a:cubicBezTo>
                      <a:cubicBezTo>
                        <a:pt x="767891" y="389233"/>
                        <a:pt x="792068" y="365056"/>
                        <a:pt x="821891" y="365055"/>
                      </a:cubicBezTo>
                      <a:cubicBezTo>
                        <a:pt x="836803" y="365056"/>
                        <a:pt x="850303" y="371100"/>
                        <a:pt x="860075" y="380872"/>
                      </a:cubicBezTo>
                      <a:close/>
                      <a:moveTo>
                        <a:pt x="1129484" y="700927"/>
                      </a:moveTo>
                      <a:cubicBezTo>
                        <a:pt x="1139256" y="710700"/>
                        <a:pt x="1145300" y="724199"/>
                        <a:pt x="1145300" y="739110"/>
                      </a:cubicBezTo>
                      <a:cubicBezTo>
                        <a:pt x="1145300" y="768934"/>
                        <a:pt x="1121123" y="793111"/>
                        <a:pt x="1091300" y="793111"/>
                      </a:cubicBezTo>
                      <a:cubicBezTo>
                        <a:pt x="1061477" y="793110"/>
                        <a:pt x="1037300" y="768933"/>
                        <a:pt x="1037300" y="739111"/>
                      </a:cubicBezTo>
                      <a:cubicBezTo>
                        <a:pt x="1037300" y="709287"/>
                        <a:pt x="1061477" y="685110"/>
                        <a:pt x="1091300" y="685110"/>
                      </a:cubicBezTo>
                      <a:cubicBezTo>
                        <a:pt x="1106211" y="685111"/>
                        <a:pt x="1119712" y="691155"/>
                        <a:pt x="1129484" y="700927"/>
                      </a:cubicBezTo>
                      <a:close/>
                      <a:moveTo>
                        <a:pt x="798818" y="267484"/>
                      </a:moveTo>
                      <a:cubicBezTo>
                        <a:pt x="808591" y="277257"/>
                        <a:pt x="814634" y="290756"/>
                        <a:pt x="814634" y="305667"/>
                      </a:cubicBezTo>
                      <a:cubicBezTo>
                        <a:pt x="814634" y="335491"/>
                        <a:pt x="790457" y="359668"/>
                        <a:pt x="760634" y="359668"/>
                      </a:cubicBezTo>
                      <a:cubicBezTo>
                        <a:pt x="730811" y="359667"/>
                        <a:pt x="706634" y="335490"/>
                        <a:pt x="706634" y="305668"/>
                      </a:cubicBezTo>
                      <a:cubicBezTo>
                        <a:pt x="706634" y="275844"/>
                        <a:pt x="730811" y="251667"/>
                        <a:pt x="760634" y="251667"/>
                      </a:cubicBezTo>
                      <a:cubicBezTo>
                        <a:pt x="775546" y="251668"/>
                        <a:pt x="789046" y="257712"/>
                        <a:pt x="798818" y="267484"/>
                      </a:cubicBezTo>
                      <a:close/>
                      <a:moveTo>
                        <a:pt x="1077069" y="591459"/>
                      </a:moveTo>
                      <a:cubicBezTo>
                        <a:pt x="1086842" y="601231"/>
                        <a:pt x="1092885" y="614731"/>
                        <a:pt x="1092885" y="629642"/>
                      </a:cubicBezTo>
                      <a:cubicBezTo>
                        <a:pt x="1092885" y="659465"/>
                        <a:pt x="1068708" y="683642"/>
                        <a:pt x="1038886" y="683643"/>
                      </a:cubicBezTo>
                      <a:cubicBezTo>
                        <a:pt x="1009062" y="683642"/>
                        <a:pt x="984885" y="659465"/>
                        <a:pt x="984885" y="629642"/>
                      </a:cubicBezTo>
                      <a:cubicBezTo>
                        <a:pt x="984885" y="599819"/>
                        <a:pt x="1009062" y="575642"/>
                        <a:pt x="1038885" y="575642"/>
                      </a:cubicBezTo>
                      <a:cubicBezTo>
                        <a:pt x="1053797" y="575642"/>
                        <a:pt x="1067297" y="581687"/>
                        <a:pt x="1077069" y="591459"/>
                      </a:cubicBezTo>
                      <a:close/>
                      <a:moveTo>
                        <a:pt x="1339667" y="910027"/>
                      </a:moveTo>
                      <a:cubicBezTo>
                        <a:pt x="1349439" y="919799"/>
                        <a:pt x="1355483" y="933299"/>
                        <a:pt x="1355483" y="948211"/>
                      </a:cubicBezTo>
                      <a:cubicBezTo>
                        <a:pt x="1355483" y="970578"/>
                        <a:pt x="1341884" y="989770"/>
                        <a:pt x="1322503" y="997968"/>
                      </a:cubicBezTo>
                      <a:lnTo>
                        <a:pt x="1303770" y="1001749"/>
                      </a:lnTo>
                      <a:lnTo>
                        <a:pt x="1311479" y="1013183"/>
                      </a:lnTo>
                      <a:cubicBezTo>
                        <a:pt x="1314212" y="1019643"/>
                        <a:pt x="1315723" y="1026746"/>
                        <a:pt x="1315722" y="1034201"/>
                      </a:cubicBezTo>
                      <a:cubicBezTo>
                        <a:pt x="1315723" y="1064025"/>
                        <a:pt x="1291546" y="1088202"/>
                        <a:pt x="1261723" y="1088202"/>
                      </a:cubicBezTo>
                      <a:lnTo>
                        <a:pt x="1248828" y="1085598"/>
                      </a:lnTo>
                      <a:lnTo>
                        <a:pt x="1259251" y="1101058"/>
                      </a:lnTo>
                      <a:cubicBezTo>
                        <a:pt x="1261983" y="1107518"/>
                        <a:pt x="1263495" y="1114621"/>
                        <a:pt x="1263494" y="1122077"/>
                      </a:cubicBezTo>
                      <a:cubicBezTo>
                        <a:pt x="1263495" y="1151900"/>
                        <a:pt x="1239318" y="1176077"/>
                        <a:pt x="1209495" y="1176077"/>
                      </a:cubicBezTo>
                      <a:cubicBezTo>
                        <a:pt x="1179671" y="1176076"/>
                        <a:pt x="1155494" y="1151899"/>
                        <a:pt x="1155495" y="1122077"/>
                      </a:cubicBezTo>
                      <a:cubicBezTo>
                        <a:pt x="1155494" y="1092254"/>
                        <a:pt x="1179671" y="1068077"/>
                        <a:pt x="1209494" y="1068076"/>
                      </a:cubicBezTo>
                      <a:lnTo>
                        <a:pt x="1222389" y="1070680"/>
                      </a:lnTo>
                      <a:lnTo>
                        <a:pt x="1211966" y="1055220"/>
                      </a:lnTo>
                      <a:cubicBezTo>
                        <a:pt x="1209234" y="1048760"/>
                        <a:pt x="1207723" y="1041657"/>
                        <a:pt x="1207723" y="1034202"/>
                      </a:cubicBezTo>
                      <a:cubicBezTo>
                        <a:pt x="1207722" y="1011834"/>
                        <a:pt x="1221322" y="992642"/>
                        <a:pt x="1240703" y="984445"/>
                      </a:cubicBezTo>
                      <a:lnTo>
                        <a:pt x="1259435" y="980663"/>
                      </a:lnTo>
                      <a:lnTo>
                        <a:pt x="1251727" y="969230"/>
                      </a:lnTo>
                      <a:cubicBezTo>
                        <a:pt x="1248994" y="962769"/>
                        <a:pt x="1247483" y="955666"/>
                        <a:pt x="1247483" y="948211"/>
                      </a:cubicBezTo>
                      <a:cubicBezTo>
                        <a:pt x="1247483" y="918388"/>
                        <a:pt x="1271660" y="894211"/>
                        <a:pt x="1301483" y="894210"/>
                      </a:cubicBezTo>
                      <a:cubicBezTo>
                        <a:pt x="1316395" y="894211"/>
                        <a:pt x="1329895" y="900255"/>
                        <a:pt x="1339667" y="910027"/>
                      </a:cubicBezTo>
                      <a:close/>
                      <a:moveTo>
                        <a:pt x="1248468" y="780696"/>
                      </a:moveTo>
                      <a:cubicBezTo>
                        <a:pt x="1258240" y="790468"/>
                        <a:pt x="1264284" y="803969"/>
                        <a:pt x="1264284" y="818880"/>
                      </a:cubicBezTo>
                      <a:cubicBezTo>
                        <a:pt x="1264284" y="848703"/>
                        <a:pt x="1240107" y="872880"/>
                        <a:pt x="1210284" y="872880"/>
                      </a:cubicBezTo>
                      <a:cubicBezTo>
                        <a:pt x="1180461" y="872880"/>
                        <a:pt x="1156284" y="848702"/>
                        <a:pt x="1156284" y="818880"/>
                      </a:cubicBezTo>
                      <a:cubicBezTo>
                        <a:pt x="1156284" y="789057"/>
                        <a:pt x="1180461" y="764880"/>
                        <a:pt x="1210284" y="764880"/>
                      </a:cubicBezTo>
                      <a:cubicBezTo>
                        <a:pt x="1225195" y="764880"/>
                        <a:pt x="1238696" y="770924"/>
                        <a:pt x="1248468" y="780696"/>
                      </a:cubicBezTo>
                      <a:close/>
                      <a:moveTo>
                        <a:pt x="651505" y="44762"/>
                      </a:moveTo>
                      <a:cubicBezTo>
                        <a:pt x="661277" y="54534"/>
                        <a:pt x="667322" y="68034"/>
                        <a:pt x="667322" y="82945"/>
                      </a:cubicBezTo>
                      <a:cubicBezTo>
                        <a:pt x="667322" y="112768"/>
                        <a:pt x="643145" y="136945"/>
                        <a:pt x="613322" y="136946"/>
                      </a:cubicBezTo>
                      <a:cubicBezTo>
                        <a:pt x="583499" y="136945"/>
                        <a:pt x="559322" y="112768"/>
                        <a:pt x="559322" y="82945"/>
                      </a:cubicBezTo>
                      <a:cubicBezTo>
                        <a:pt x="559322" y="53122"/>
                        <a:pt x="583499" y="28945"/>
                        <a:pt x="613322" y="28945"/>
                      </a:cubicBezTo>
                      <a:cubicBezTo>
                        <a:pt x="628233" y="28945"/>
                        <a:pt x="641733" y="34990"/>
                        <a:pt x="651505" y="44762"/>
                      </a:cubicBezTo>
                      <a:close/>
                      <a:moveTo>
                        <a:pt x="759407" y="158498"/>
                      </a:moveTo>
                      <a:cubicBezTo>
                        <a:pt x="769179" y="168271"/>
                        <a:pt x="775223" y="181770"/>
                        <a:pt x="775223" y="196681"/>
                      </a:cubicBezTo>
                      <a:cubicBezTo>
                        <a:pt x="775223" y="226505"/>
                        <a:pt x="751046" y="250682"/>
                        <a:pt x="721223" y="250682"/>
                      </a:cubicBezTo>
                      <a:cubicBezTo>
                        <a:pt x="691400" y="250681"/>
                        <a:pt x="667223" y="226504"/>
                        <a:pt x="667223" y="196682"/>
                      </a:cubicBezTo>
                      <a:cubicBezTo>
                        <a:pt x="667223" y="166858"/>
                        <a:pt x="691400" y="142681"/>
                        <a:pt x="721223" y="142681"/>
                      </a:cubicBezTo>
                      <a:cubicBezTo>
                        <a:pt x="736134" y="142682"/>
                        <a:pt x="749635" y="148726"/>
                        <a:pt x="759407" y="158498"/>
                      </a:cubicBezTo>
                      <a:close/>
                      <a:moveTo>
                        <a:pt x="1533087" y="1089522"/>
                      </a:moveTo>
                      <a:cubicBezTo>
                        <a:pt x="1545562" y="1106469"/>
                        <a:pt x="1547452" y="1129914"/>
                        <a:pt x="1536027" y="1149144"/>
                      </a:cubicBezTo>
                      <a:cubicBezTo>
                        <a:pt x="1520794" y="1174783"/>
                        <a:pt x="1487660" y="1183220"/>
                        <a:pt x="1462021" y="1167987"/>
                      </a:cubicBezTo>
                      <a:cubicBezTo>
                        <a:pt x="1436381" y="1152754"/>
                        <a:pt x="1427945" y="1119620"/>
                        <a:pt x="1443178" y="1093981"/>
                      </a:cubicBezTo>
                      <a:cubicBezTo>
                        <a:pt x="1458411" y="1068342"/>
                        <a:pt x="1491545" y="1059905"/>
                        <a:pt x="1517184" y="1075137"/>
                      </a:cubicBezTo>
                      <a:cubicBezTo>
                        <a:pt x="1523594" y="1078946"/>
                        <a:pt x="1528929" y="1083873"/>
                        <a:pt x="1533087" y="1089522"/>
                      </a:cubicBezTo>
                      <a:close/>
                      <a:moveTo>
                        <a:pt x="979058" y="413063"/>
                      </a:moveTo>
                      <a:cubicBezTo>
                        <a:pt x="988831" y="422836"/>
                        <a:pt x="994875" y="436335"/>
                        <a:pt x="994874" y="451246"/>
                      </a:cubicBezTo>
                      <a:cubicBezTo>
                        <a:pt x="994875" y="481070"/>
                        <a:pt x="970698" y="505247"/>
                        <a:pt x="940875" y="505247"/>
                      </a:cubicBezTo>
                      <a:cubicBezTo>
                        <a:pt x="911051" y="505246"/>
                        <a:pt x="886874" y="481069"/>
                        <a:pt x="886875" y="451247"/>
                      </a:cubicBezTo>
                      <a:cubicBezTo>
                        <a:pt x="886874" y="421423"/>
                        <a:pt x="911051" y="397246"/>
                        <a:pt x="940874" y="397246"/>
                      </a:cubicBezTo>
                      <a:cubicBezTo>
                        <a:pt x="955786" y="397247"/>
                        <a:pt x="969286" y="403291"/>
                        <a:pt x="979058" y="413063"/>
                      </a:cubicBezTo>
                      <a:close/>
                      <a:moveTo>
                        <a:pt x="1445799" y="964016"/>
                      </a:moveTo>
                      <a:cubicBezTo>
                        <a:pt x="1455571" y="973788"/>
                        <a:pt x="1461616" y="987289"/>
                        <a:pt x="1461616" y="1002200"/>
                      </a:cubicBezTo>
                      <a:cubicBezTo>
                        <a:pt x="1461616" y="1032023"/>
                        <a:pt x="1437439" y="1056200"/>
                        <a:pt x="1407616" y="1056200"/>
                      </a:cubicBezTo>
                      <a:cubicBezTo>
                        <a:pt x="1377793" y="1056200"/>
                        <a:pt x="1353616" y="1032023"/>
                        <a:pt x="1353616" y="1002200"/>
                      </a:cubicBezTo>
                      <a:cubicBezTo>
                        <a:pt x="1353616" y="972377"/>
                        <a:pt x="1377793" y="948200"/>
                        <a:pt x="1407616" y="948200"/>
                      </a:cubicBezTo>
                      <a:cubicBezTo>
                        <a:pt x="1422527" y="948200"/>
                        <a:pt x="1436027" y="954244"/>
                        <a:pt x="1445799" y="964016"/>
                      </a:cubicBezTo>
                      <a:close/>
                      <a:moveTo>
                        <a:pt x="1247872" y="659326"/>
                      </a:moveTo>
                      <a:cubicBezTo>
                        <a:pt x="1257645" y="669099"/>
                        <a:pt x="1263688" y="682598"/>
                        <a:pt x="1263688" y="697510"/>
                      </a:cubicBezTo>
                      <a:cubicBezTo>
                        <a:pt x="1263689" y="727333"/>
                        <a:pt x="1239512" y="751510"/>
                        <a:pt x="1209689" y="751510"/>
                      </a:cubicBezTo>
                      <a:cubicBezTo>
                        <a:pt x="1179865" y="751509"/>
                        <a:pt x="1155688" y="727332"/>
                        <a:pt x="1155688" y="697510"/>
                      </a:cubicBezTo>
                      <a:cubicBezTo>
                        <a:pt x="1155688" y="667686"/>
                        <a:pt x="1179865" y="643509"/>
                        <a:pt x="1209688" y="643509"/>
                      </a:cubicBezTo>
                      <a:cubicBezTo>
                        <a:pt x="1224600" y="643510"/>
                        <a:pt x="1238100" y="649554"/>
                        <a:pt x="1247872" y="659326"/>
                      </a:cubicBezTo>
                      <a:close/>
                      <a:moveTo>
                        <a:pt x="927797" y="267622"/>
                      </a:moveTo>
                      <a:cubicBezTo>
                        <a:pt x="937570" y="277395"/>
                        <a:pt x="943614" y="290894"/>
                        <a:pt x="943614" y="305805"/>
                      </a:cubicBezTo>
                      <a:cubicBezTo>
                        <a:pt x="943614" y="335629"/>
                        <a:pt x="919437" y="359806"/>
                        <a:pt x="889614" y="359806"/>
                      </a:cubicBezTo>
                      <a:cubicBezTo>
                        <a:pt x="859790" y="359805"/>
                        <a:pt x="835613" y="335628"/>
                        <a:pt x="835614" y="305806"/>
                      </a:cubicBezTo>
                      <a:cubicBezTo>
                        <a:pt x="835614" y="275983"/>
                        <a:pt x="859791" y="251805"/>
                        <a:pt x="889614" y="251805"/>
                      </a:cubicBezTo>
                      <a:cubicBezTo>
                        <a:pt x="904525" y="251806"/>
                        <a:pt x="918025" y="257850"/>
                        <a:pt x="927797" y="267622"/>
                      </a:cubicBezTo>
                      <a:close/>
                      <a:moveTo>
                        <a:pt x="1094174" y="469450"/>
                      </a:moveTo>
                      <a:cubicBezTo>
                        <a:pt x="1103947" y="479223"/>
                        <a:pt x="1109991" y="492722"/>
                        <a:pt x="1109991" y="507633"/>
                      </a:cubicBezTo>
                      <a:cubicBezTo>
                        <a:pt x="1109991" y="537457"/>
                        <a:pt x="1085814" y="561634"/>
                        <a:pt x="1055991" y="561634"/>
                      </a:cubicBezTo>
                      <a:cubicBezTo>
                        <a:pt x="1026167" y="561633"/>
                        <a:pt x="1001990" y="537456"/>
                        <a:pt x="1001991" y="507634"/>
                      </a:cubicBezTo>
                      <a:cubicBezTo>
                        <a:pt x="1001991" y="477810"/>
                        <a:pt x="1026168" y="453633"/>
                        <a:pt x="1055990" y="453633"/>
                      </a:cubicBezTo>
                      <a:cubicBezTo>
                        <a:pt x="1070902" y="453633"/>
                        <a:pt x="1084402" y="459678"/>
                        <a:pt x="1094174" y="469450"/>
                      </a:cubicBezTo>
                      <a:close/>
                      <a:moveTo>
                        <a:pt x="1367145" y="792128"/>
                      </a:moveTo>
                      <a:cubicBezTo>
                        <a:pt x="1376918" y="801901"/>
                        <a:pt x="1382961" y="815400"/>
                        <a:pt x="1382961" y="830312"/>
                      </a:cubicBezTo>
                      <a:cubicBezTo>
                        <a:pt x="1382961" y="860135"/>
                        <a:pt x="1358784" y="884312"/>
                        <a:pt x="1328962" y="884312"/>
                      </a:cubicBezTo>
                      <a:cubicBezTo>
                        <a:pt x="1299138" y="884311"/>
                        <a:pt x="1274961" y="860134"/>
                        <a:pt x="1274961" y="830312"/>
                      </a:cubicBezTo>
                      <a:cubicBezTo>
                        <a:pt x="1274961" y="800489"/>
                        <a:pt x="1299138" y="776312"/>
                        <a:pt x="1328961" y="776311"/>
                      </a:cubicBezTo>
                      <a:cubicBezTo>
                        <a:pt x="1343873" y="776312"/>
                        <a:pt x="1357373" y="782356"/>
                        <a:pt x="1367145" y="792128"/>
                      </a:cubicBezTo>
                      <a:close/>
                      <a:moveTo>
                        <a:pt x="1193200" y="557316"/>
                      </a:moveTo>
                      <a:cubicBezTo>
                        <a:pt x="1202972" y="567089"/>
                        <a:pt x="1209016" y="580588"/>
                        <a:pt x="1209016" y="595499"/>
                      </a:cubicBezTo>
                      <a:cubicBezTo>
                        <a:pt x="1209016" y="625323"/>
                        <a:pt x="1184839" y="649500"/>
                        <a:pt x="1155016" y="649500"/>
                      </a:cubicBezTo>
                      <a:cubicBezTo>
                        <a:pt x="1125193" y="649499"/>
                        <a:pt x="1101016" y="625322"/>
                        <a:pt x="1101016" y="595500"/>
                      </a:cubicBezTo>
                      <a:cubicBezTo>
                        <a:pt x="1101016" y="565676"/>
                        <a:pt x="1125193" y="541499"/>
                        <a:pt x="1155016" y="541499"/>
                      </a:cubicBezTo>
                      <a:cubicBezTo>
                        <a:pt x="1169928" y="541500"/>
                        <a:pt x="1183428" y="547544"/>
                        <a:pt x="1193200" y="557316"/>
                      </a:cubicBezTo>
                      <a:close/>
                      <a:moveTo>
                        <a:pt x="882195" y="147826"/>
                      </a:moveTo>
                      <a:cubicBezTo>
                        <a:pt x="891968" y="157599"/>
                        <a:pt x="898012" y="171098"/>
                        <a:pt x="898012" y="186009"/>
                      </a:cubicBezTo>
                      <a:cubicBezTo>
                        <a:pt x="898012" y="215833"/>
                        <a:pt x="873835" y="240010"/>
                        <a:pt x="844012" y="240010"/>
                      </a:cubicBezTo>
                      <a:cubicBezTo>
                        <a:pt x="814189" y="240009"/>
                        <a:pt x="790012" y="215832"/>
                        <a:pt x="790012" y="186010"/>
                      </a:cubicBezTo>
                      <a:cubicBezTo>
                        <a:pt x="790012" y="156186"/>
                        <a:pt x="814189" y="132009"/>
                        <a:pt x="844012" y="132009"/>
                      </a:cubicBezTo>
                      <a:cubicBezTo>
                        <a:pt x="858923" y="132010"/>
                        <a:pt x="872424" y="138054"/>
                        <a:pt x="882195" y="147826"/>
                      </a:cubicBezTo>
                      <a:close/>
                      <a:moveTo>
                        <a:pt x="784846" y="16402"/>
                      </a:moveTo>
                      <a:cubicBezTo>
                        <a:pt x="794619" y="26174"/>
                        <a:pt x="800663" y="39674"/>
                        <a:pt x="800663" y="54585"/>
                      </a:cubicBezTo>
                      <a:cubicBezTo>
                        <a:pt x="800663" y="84408"/>
                        <a:pt x="776486" y="108585"/>
                        <a:pt x="746663" y="108586"/>
                      </a:cubicBezTo>
                      <a:cubicBezTo>
                        <a:pt x="716839" y="108585"/>
                        <a:pt x="692663" y="84408"/>
                        <a:pt x="692663" y="54586"/>
                      </a:cubicBezTo>
                      <a:cubicBezTo>
                        <a:pt x="692663" y="24762"/>
                        <a:pt x="716840" y="585"/>
                        <a:pt x="746663" y="585"/>
                      </a:cubicBezTo>
                      <a:cubicBezTo>
                        <a:pt x="761574" y="585"/>
                        <a:pt x="775074" y="6630"/>
                        <a:pt x="784846" y="16402"/>
                      </a:cubicBezTo>
                      <a:close/>
                      <a:moveTo>
                        <a:pt x="1576977" y="972283"/>
                      </a:moveTo>
                      <a:cubicBezTo>
                        <a:pt x="1589453" y="989230"/>
                        <a:pt x="1591342" y="1012676"/>
                        <a:pt x="1579918" y="1031906"/>
                      </a:cubicBezTo>
                      <a:cubicBezTo>
                        <a:pt x="1564685" y="1057545"/>
                        <a:pt x="1531551" y="1065981"/>
                        <a:pt x="1505911" y="1050749"/>
                      </a:cubicBezTo>
                      <a:cubicBezTo>
                        <a:pt x="1480272" y="1035516"/>
                        <a:pt x="1471836" y="1002382"/>
                        <a:pt x="1487068" y="976742"/>
                      </a:cubicBezTo>
                      <a:cubicBezTo>
                        <a:pt x="1502301" y="951103"/>
                        <a:pt x="1535435" y="942666"/>
                        <a:pt x="1561074" y="957899"/>
                      </a:cubicBezTo>
                      <a:cubicBezTo>
                        <a:pt x="1567484" y="961707"/>
                        <a:pt x="1572819" y="966634"/>
                        <a:pt x="1576977" y="972283"/>
                      </a:cubicBezTo>
                      <a:close/>
                      <a:moveTo>
                        <a:pt x="1473279" y="846118"/>
                      </a:moveTo>
                      <a:cubicBezTo>
                        <a:pt x="1483052" y="855890"/>
                        <a:pt x="1489095" y="869390"/>
                        <a:pt x="1489095" y="884301"/>
                      </a:cubicBezTo>
                      <a:cubicBezTo>
                        <a:pt x="1489096" y="914124"/>
                        <a:pt x="1464919" y="938301"/>
                        <a:pt x="1435096" y="938301"/>
                      </a:cubicBezTo>
                      <a:cubicBezTo>
                        <a:pt x="1405272" y="938301"/>
                        <a:pt x="1381095" y="914124"/>
                        <a:pt x="1381096" y="884301"/>
                      </a:cubicBezTo>
                      <a:cubicBezTo>
                        <a:pt x="1381095" y="854478"/>
                        <a:pt x="1405272" y="830301"/>
                        <a:pt x="1435095" y="830301"/>
                      </a:cubicBezTo>
                      <a:cubicBezTo>
                        <a:pt x="1450007" y="830301"/>
                        <a:pt x="1463507" y="836346"/>
                        <a:pt x="1473279" y="846118"/>
                      </a:cubicBezTo>
                      <a:close/>
                      <a:moveTo>
                        <a:pt x="1050860" y="313258"/>
                      </a:moveTo>
                      <a:cubicBezTo>
                        <a:pt x="1060632" y="323030"/>
                        <a:pt x="1066676" y="336530"/>
                        <a:pt x="1066676" y="351441"/>
                      </a:cubicBezTo>
                      <a:cubicBezTo>
                        <a:pt x="1066676" y="381264"/>
                        <a:pt x="1042499" y="405441"/>
                        <a:pt x="1012676" y="405441"/>
                      </a:cubicBezTo>
                      <a:cubicBezTo>
                        <a:pt x="982853" y="405441"/>
                        <a:pt x="958676" y="381264"/>
                        <a:pt x="958676" y="351441"/>
                      </a:cubicBezTo>
                      <a:cubicBezTo>
                        <a:pt x="958676" y="321618"/>
                        <a:pt x="982853" y="297441"/>
                        <a:pt x="1012676" y="297441"/>
                      </a:cubicBezTo>
                      <a:cubicBezTo>
                        <a:pt x="1027587" y="297441"/>
                        <a:pt x="1041088" y="303486"/>
                        <a:pt x="1050860" y="313258"/>
                      </a:cubicBezTo>
                      <a:close/>
                      <a:moveTo>
                        <a:pt x="1363901" y="674342"/>
                      </a:moveTo>
                      <a:cubicBezTo>
                        <a:pt x="1373674" y="684114"/>
                        <a:pt x="1379718" y="697614"/>
                        <a:pt x="1379717" y="712525"/>
                      </a:cubicBezTo>
                      <a:cubicBezTo>
                        <a:pt x="1379718" y="742348"/>
                        <a:pt x="1355541" y="766525"/>
                        <a:pt x="1325718" y="766526"/>
                      </a:cubicBezTo>
                      <a:cubicBezTo>
                        <a:pt x="1295894" y="766525"/>
                        <a:pt x="1271717" y="742348"/>
                        <a:pt x="1271718" y="712525"/>
                      </a:cubicBezTo>
                      <a:cubicBezTo>
                        <a:pt x="1271717" y="682702"/>
                        <a:pt x="1295894" y="658525"/>
                        <a:pt x="1325717" y="658525"/>
                      </a:cubicBezTo>
                      <a:cubicBezTo>
                        <a:pt x="1340629" y="658525"/>
                        <a:pt x="1354129" y="664570"/>
                        <a:pt x="1363901" y="674342"/>
                      </a:cubicBezTo>
                      <a:close/>
                      <a:moveTo>
                        <a:pt x="1160136" y="374458"/>
                      </a:moveTo>
                      <a:cubicBezTo>
                        <a:pt x="1169909" y="384231"/>
                        <a:pt x="1175952" y="397730"/>
                        <a:pt x="1175952" y="412642"/>
                      </a:cubicBezTo>
                      <a:cubicBezTo>
                        <a:pt x="1175952" y="442465"/>
                        <a:pt x="1151776" y="466642"/>
                        <a:pt x="1121953" y="466642"/>
                      </a:cubicBezTo>
                      <a:cubicBezTo>
                        <a:pt x="1092129" y="466641"/>
                        <a:pt x="1067952" y="442464"/>
                        <a:pt x="1067952" y="412642"/>
                      </a:cubicBezTo>
                      <a:cubicBezTo>
                        <a:pt x="1067952" y="382818"/>
                        <a:pt x="1092129" y="358642"/>
                        <a:pt x="1121952" y="358641"/>
                      </a:cubicBezTo>
                      <a:cubicBezTo>
                        <a:pt x="1136864" y="358642"/>
                        <a:pt x="1150364" y="364686"/>
                        <a:pt x="1160136" y="374458"/>
                      </a:cubicBezTo>
                      <a:close/>
                      <a:moveTo>
                        <a:pt x="1328118" y="559562"/>
                      </a:moveTo>
                      <a:cubicBezTo>
                        <a:pt x="1337891" y="569335"/>
                        <a:pt x="1343934" y="582834"/>
                        <a:pt x="1343934" y="597745"/>
                      </a:cubicBezTo>
                      <a:cubicBezTo>
                        <a:pt x="1343934" y="627569"/>
                        <a:pt x="1319758" y="651746"/>
                        <a:pt x="1289935" y="651746"/>
                      </a:cubicBezTo>
                      <a:cubicBezTo>
                        <a:pt x="1260111" y="651745"/>
                        <a:pt x="1235934" y="627568"/>
                        <a:pt x="1235934" y="597746"/>
                      </a:cubicBezTo>
                      <a:cubicBezTo>
                        <a:pt x="1235934" y="567922"/>
                        <a:pt x="1260111" y="543745"/>
                        <a:pt x="1289934" y="543745"/>
                      </a:cubicBezTo>
                      <a:cubicBezTo>
                        <a:pt x="1304846" y="543745"/>
                        <a:pt x="1318346" y="549790"/>
                        <a:pt x="1328118" y="559562"/>
                      </a:cubicBezTo>
                      <a:close/>
                      <a:moveTo>
                        <a:pt x="1013133" y="167356"/>
                      </a:moveTo>
                      <a:cubicBezTo>
                        <a:pt x="1022906" y="177128"/>
                        <a:pt x="1028950" y="190628"/>
                        <a:pt x="1028950" y="205539"/>
                      </a:cubicBezTo>
                      <a:cubicBezTo>
                        <a:pt x="1028950" y="235362"/>
                        <a:pt x="1004773" y="259539"/>
                        <a:pt x="974950" y="259540"/>
                      </a:cubicBezTo>
                      <a:cubicBezTo>
                        <a:pt x="945126" y="259539"/>
                        <a:pt x="920949" y="235362"/>
                        <a:pt x="920950" y="205539"/>
                      </a:cubicBezTo>
                      <a:cubicBezTo>
                        <a:pt x="920950" y="175716"/>
                        <a:pt x="945127" y="151539"/>
                        <a:pt x="974949" y="151539"/>
                      </a:cubicBezTo>
                      <a:cubicBezTo>
                        <a:pt x="989861" y="151539"/>
                        <a:pt x="1003361" y="157584"/>
                        <a:pt x="1013133" y="167356"/>
                      </a:cubicBezTo>
                      <a:close/>
                      <a:moveTo>
                        <a:pt x="1253566" y="448726"/>
                      </a:moveTo>
                      <a:cubicBezTo>
                        <a:pt x="1263339" y="458498"/>
                        <a:pt x="1269383" y="471998"/>
                        <a:pt x="1269382" y="486909"/>
                      </a:cubicBezTo>
                      <a:cubicBezTo>
                        <a:pt x="1269383" y="516732"/>
                        <a:pt x="1245206" y="540909"/>
                        <a:pt x="1215383" y="540910"/>
                      </a:cubicBezTo>
                      <a:cubicBezTo>
                        <a:pt x="1185559" y="540909"/>
                        <a:pt x="1161382" y="516732"/>
                        <a:pt x="1161383" y="486909"/>
                      </a:cubicBezTo>
                      <a:cubicBezTo>
                        <a:pt x="1161382" y="457086"/>
                        <a:pt x="1185559" y="432909"/>
                        <a:pt x="1215382" y="432909"/>
                      </a:cubicBezTo>
                      <a:cubicBezTo>
                        <a:pt x="1230294" y="432909"/>
                        <a:pt x="1243794" y="438954"/>
                        <a:pt x="1253566" y="448726"/>
                      </a:cubicBezTo>
                      <a:close/>
                      <a:moveTo>
                        <a:pt x="1481171" y="716350"/>
                      </a:moveTo>
                      <a:cubicBezTo>
                        <a:pt x="1490944" y="726123"/>
                        <a:pt x="1496988" y="739622"/>
                        <a:pt x="1496988" y="754533"/>
                      </a:cubicBezTo>
                      <a:cubicBezTo>
                        <a:pt x="1496988" y="784357"/>
                        <a:pt x="1472811" y="808534"/>
                        <a:pt x="1442988" y="808534"/>
                      </a:cubicBezTo>
                      <a:cubicBezTo>
                        <a:pt x="1413165" y="808533"/>
                        <a:pt x="1388988" y="784356"/>
                        <a:pt x="1388988" y="754534"/>
                      </a:cubicBezTo>
                      <a:cubicBezTo>
                        <a:pt x="1388988" y="724710"/>
                        <a:pt x="1413165" y="700533"/>
                        <a:pt x="1442988" y="700533"/>
                      </a:cubicBezTo>
                      <a:cubicBezTo>
                        <a:pt x="1457899" y="700533"/>
                        <a:pt x="1471399" y="706578"/>
                        <a:pt x="1481171" y="716350"/>
                      </a:cubicBezTo>
                      <a:close/>
                      <a:moveTo>
                        <a:pt x="930243" y="19653"/>
                      </a:moveTo>
                      <a:cubicBezTo>
                        <a:pt x="949212" y="42666"/>
                        <a:pt x="945935" y="76700"/>
                        <a:pt x="922922" y="95669"/>
                      </a:cubicBezTo>
                      <a:cubicBezTo>
                        <a:pt x="899909" y="114638"/>
                        <a:pt x="865875" y="111360"/>
                        <a:pt x="846906" y="88348"/>
                      </a:cubicBezTo>
                      <a:cubicBezTo>
                        <a:pt x="827937" y="65335"/>
                        <a:pt x="831215" y="31301"/>
                        <a:pt x="854228" y="12332"/>
                      </a:cubicBezTo>
                      <a:cubicBezTo>
                        <a:pt x="877240" y="-6637"/>
                        <a:pt x="911274" y="-3359"/>
                        <a:pt x="930243" y="19653"/>
                      </a:cubicBezTo>
                      <a:close/>
                      <a:moveTo>
                        <a:pt x="1604991" y="831950"/>
                      </a:moveTo>
                      <a:cubicBezTo>
                        <a:pt x="1617466" y="848897"/>
                        <a:pt x="1619356" y="872342"/>
                        <a:pt x="1607931" y="891572"/>
                      </a:cubicBezTo>
                      <a:cubicBezTo>
                        <a:pt x="1592698" y="917211"/>
                        <a:pt x="1559564" y="925647"/>
                        <a:pt x="1533925" y="910415"/>
                      </a:cubicBezTo>
                      <a:cubicBezTo>
                        <a:pt x="1508285" y="895182"/>
                        <a:pt x="1499849" y="862048"/>
                        <a:pt x="1515082" y="836408"/>
                      </a:cubicBezTo>
                      <a:cubicBezTo>
                        <a:pt x="1530315" y="810769"/>
                        <a:pt x="1563449" y="802333"/>
                        <a:pt x="1589088" y="817565"/>
                      </a:cubicBezTo>
                      <a:cubicBezTo>
                        <a:pt x="1595498" y="821374"/>
                        <a:pt x="1600833" y="826301"/>
                        <a:pt x="1604991" y="831950"/>
                      </a:cubicBezTo>
                      <a:close/>
                      <a:moveTo>
                        <a:pt x="1133075" y="214879"/>
                      </a:moveTo>
                      <a:cubicBezTo>
                        <a:pt x="1142848" y="224652"/>
                        <a:pt x="1148891" y="238152"/>
                        <a:pt x="1148891" y="253063"/>
                      </a:cubicBezTo>
                      <a:cubicBezTo>
                        <a:pt x="1148891" y="282886"/>
                        <a:pt x="1124714" y="307063"/>
                        <a:pt x="1094892" y="307063"/>
                      </a:cubicBezTo>
                      <a:cubicBezTo>
                        <a:pt x="1065068" y="307062"/>
                        <a:pt x="1040891" y="282885"/>
                        <a:pt x="1040891" y="253063"/>
                      </a:cubicBezTo>
                      <a:cubicBezTo>
                        <a:pt x="1040891" y="223240"/>
                        <a:pt x="1065068" y="199063"/>
                        <a:pt x="1094891" y="199063"/>
                      </a:cubicBezTo>
                      <a:cubicBezTo>
                        <a:pt x="1109803" y="199063"/>
                        <a:pt x="1123303" y="205107"/>
                        <a:pt x="1133075" y="214879"/>
                      </a:cubicBezTo>
                      <a:close/>
                      <a:moveTo>
                        <a:pt x="1459277" y="592928"/>
                      </a:moveTo>
                      <a:cubicBezTo>
                        <a:pt x="1469049" y="602699"/>
                        <a:pt x="1475093" y="616200"/>
                        <a:pt x="1475093" y="631111"/>
                      </a:cubicBezTo>
                      <a:cubicBezTo>
                        <a:pt x="1475093" y="660934"/>
                        <a:pt x="1450916" y="685111"/>
                        <a:pt x="1421094" y="685111"/>
                      </a:cubicBezTo>
                      <a:cubicBezTo>
                        <a:pt x="1391270" y="685111"/>
                        <a:pt x="1367093" y="660934"/>
                        <a:pt x="1367093" y="631111"/>
                      </a:cubicBezTo>
                      <a:cubicBezTo>
                        <a:pt x="1367093" y="601288"/>
                        <a:pt x="1391270" y="577111"/>
                        <a:pt x="1421093" y="577111"/>
                      </a:cubicBezTo>
                      <a:cubicBezTo>
                        <a:pt x="1436005" y="577111"/>
                        <a:pt x="1449505" y="583156"/>
                        <a:pt x="1459277" y="592928"/>
                      </a:cubicBezTo>
                      <a:close/>
                      <a:moveTo>
                        <a:pt x="1596495" y="703628"/>
                      </a:moveTo>
                      <a:cubicBezTo>
                        <a:pt x="1608970" y="720575"/>
                        <a:pt x="1610859" y="744021"/>
                        <a:pt x="1599435" y="763250"/>
                      </a:cubicBezTo>
                      <a:cubicBezTo>
                        <a:pt x="1584202" y="788889"/>
                        <a:pt x="1551068" y="797326"/>
                        <a:pt x="1525429" y="782094"/>
                      </a:cubicBezTo>
                      <a:cubicBezTo>
                        <a:pt x="1499789" y="766860"/>
                        <a:pt x="1491353" y="733727"/>
                        <a:pt x="1506586" y="708087"/>
                      </a:cubicBezTo>
                      <a:cubicBezTo>
                        <a:pt x="1521819" y="682448"/>
                        <a:pt x="1554953" y="674011"/>
                        <a:pt x="1580592" y="689244"/>
                      </a:cubicBezTo>
                      <a:cubicBezTo>
                        <a:pt x="1587002" y="693052"/>
                        <a:pt x="1592337" y="697979"/>
                        <a:pt x="1596495" y="703628"/>
                      </a:cubicBezTo>
                      <a:close/>
                      <a:moveTo>
                        <a:pt x="1253289" y="281108"/>
                      </a:moveTo>
                      <a:cubicBezTo>
                        <a:pt x="1263062" y="290881"/>
                        <a:pt x="1269106" y="304380"/>
                        <a:pt x="1269105" y="319291"/>
                      </a:cubicBezTo>
                      <a:cubicBezTo>
                        <a:pt x="1269106" y="349115"/>
                        <a:pt x="1244929" y="373292"/>
                        <a:pt x="1215106" y="373292"/>
                      </a:cubicBezTo>
                      <a:cubicBezTo>
                        <a:pt x="1185282" y="373291"/>
                        <a:pt x="1161105" y="349114"/>
                        <a:pt x="1161106" y="319292"/>
                      </a:cubicBezTo>
                      <a:cubicBezTo>
                        <a:pt x="1161105" y="289468"/>
                        <a:pt x="1185282" y="265291"/>
                        <a:pt x="1215105" y="265291"/>
                      </a:cubicBezTo>
                      <a:cubicBezTo>
                        <a:pt x="1230017" y="265292"/>
                        <a:pt x="1243517" y="271336"/>
                        <a:pt x="1253289" y="281108"/>
                      </a:cubicBezTo>
                      <a:close/>
                      <a:moveTo>
                        <a:pt x="1055486" y="33758"/>
                      </a:moveTo>
                      <a:cubicBezTo>
                        <a:pt x="1074455" y="56770"/>
                        <a:pt x="1071177" y="90804"/>
                        <a:pt x="1048164" y="109773"/>
                      </a:cubicBezTo>
                      <a:cubicBezTo>
                        <a:pt x="1025152" y="128743"/>
                        <a:pt x="991118" y="125465"/>
                        <a:pt x="972149" y="102452"/>
                      </a:cubicBezTo>
                      <a:cubicBezTo>
                        <a:pt x="953179" y="79439"/>
                        <a:pt x="956457" y="45405"/>
                        <a:pt x="979470" y="26436"/>
                      </a:cubicBezTo>
                      <a:cubicBezTo>
                        <a:pt x="1002483" y="7467"/>
                        <a:pt x="1036517" y="10745"/>
                        <a:pt x="1055486" y="33758"/>
                      </a:cubicBezTo>
                      <a:close/>
                      <a:moveTo>
                        <a:pt x="1411560" y="458571"/>
                      </a:moveTo>
                      <a:cubicBezTo>
                        <a:pt x="1421332" y="468344"/>
                        <a:pt x="1427376" y="481843"/>
                        <a:pt x="1427376" y="496754"/>
                      </a:cubicBezTo>
                      <a:cubicBezTo>
                        <a:pt x="1427376" y="526578"/>
                        <a:pt x="1403199" y="550755"/>
                        <a:pt x="1373376" y="550755"/>
                      </a:cubicBezTo>
                      <a:cubicBezTo>
                        <a:pt x="1343553" y="550754"/>
                        <a:pt x="1319376" y="526577"/>
                        <a:pt x="1319376" y="496755"/>
                      </a:cubicBezTo>
                      <a:cubicBezTo>
                        <a:pt x="1319376" y="466931"/>
                        <a:pt x="1343553" y="442754"/>
                        <a:pt x="1373376" y="442754"/>
                      </a:cubicBezTo>
                      <a:cubicBezTo>
                        <a:pt x="1388287" y="442755"/>
                        <a:pt x="1401788" y="448799"/>
                        <a:pt x="1411560" y="458571"/>
                      </a:cubicBezTo>
                      <a:close/>
                      <a:moveTo>
                        <a:pt x="1339417" y="356504"/>
                      </a:moveTo>
                      <a:cubicBezTo>
                        <a:pt x="1349189" y="366277"/>
                        <a:pt x="1355233" y="379776"/>
                        <a:pt x="1355233" y="394688"/>
                      </a:cubicBezTo>
                      <a:cubicBezTo>
                        <a:pt x="1355233" y="424511"/>
                        <a:pt x="1331056" y="448688"/>
                        <a:pt x="1301233" y="448688"/>
                      </a:cubicBezTo>
                      <a:cubicBezTo>
                        <a:pt x="1271410" y="448687"/>
                        <a:pt x="1247233" y="424510"/>
                        <a:pt x="1247233" y="394688"/>
                      </a:cubicBezTo>
                      <a:cubicBezTo>
                        <a:pt x="1247233" y="364865"/>
                        <a:pt x="1271410" y="340688"/>
                        <a:pt x="1301233" y="340687"/>
                      </a:cubicBezTo>
                      <a:cubicBezTo>
                        <a:pt x="1316144" y="340688"/>
                        <a:pt x="1329645" y="346732"/>
                        <a:pt x="1339417" y="356504"/>
                      </a:cubicBezTo>
                      <a:close/>
                      <a:moveTo>
                        <a:pt x="1172151" y="89463"/>
                      </a:moveTo>
                      <a:cubicBezTo>
                        <a:pt x="1191120" y="112475"/>
                        <a:pt x="1187842" y="146509"/>
                        <a:pt x="1164829" y="165478"/>
                      </a:cubicBezTo>
                      <a:cubicBezTo>
                        <a:pt x="1141817" y="184448"/>
                        <a:pt x="1107783" y="181170"/>
                        <a:pt x="1088814" y="158157"/>
                      </a:cubicBezTo>
                      <a:cubicBezTo>
                        <a:pt x="1069844" y="135144"/>
                        <a:pt x="1073122" y="101110"/>
                        <a:pt x="1096135" y="82141"/>
                      </a:cubicBezTo>
                      <a:cubicBezTo>
                        <a:pt x="1119148" y="63172"/>
                        <a:pt x="1153182" y="66450"/>
                        <a:pt x="1172151" y="89463"/>
                      </a:cubicBezTo>
                      <a:close/>
                      <a:moveTo>
                        <a:pt x="1586411" y="576804"/>
                      </a:moveTo>
                      <a:cubicBezTo>
                        <a:pt x="1598886" y="593751"/>
                        <a:pt x="1600775" y="617196"/>
                        <a:pt x="1589351" y="636426"/>
                      </a:cubicBezTo>
                      <a:cubicBezTo>
                        <a:pt x="1574118" y="662065"/>
                        <a:pt x="1540984" y="670502"/>
                        <a:pt x="1515345" y="655269"/>
                      </a:cubicBezTo>
                      <a:cubicBezTo>
                        <a:pt x="1489705" y="640036"/>
                        <a:pt x="1481269" y="606903"/>
                        <a:pt x="1496501" y="581263"/>
                      </a:cubicBezTo>
                      <a:cubicBezTo>
                        <a:pt x="1511734" y="555624"/>
                        <a:pt x="1544868" y="547187"/>
                        <a:pt x="1570507" y="562420"/>
                      </a:cubicBezTo>
                      <a:cubicBezTo>
                        <a:pt x="1576918" y="566228"/>
                        <a:pt x="1582252" y="571155"/>
                        <a:pt x="1586411" y="576804"/>
                      </a:cubicBezTo>
                      <a:close/>
                      <a:moveTo>
                        <a:pt x="1286836" y="157859"/>
                      </a:moveTo>
                      <a:cubicBezTo>
                        <a:pt x="1305805" y="180872"/>
                        <a:pt x="1302527" y="214906"/>
                        <a:pt x="1279514" y="233875"/>
                      </a:cubicBezTo>
                      <a:cubicBezTo>
                        <a:pt x="1256501" y="252844"/>
                        <a:pt x="1222468" y="249566"/>
                        <a:pt x="1203498" y="226554"/>
                      </a:cubicBezTo>
                      <a:cubicBezTo>
                        <a:pt x="1184529" y="203541"/>
                        <a:pt x="1187807" y="169507"/>
                        <a:pt x="1210820" y="150538"/>
                      </a:cubicBezTo>
                      <a:cubicBezTo>
                        <a:pt x="1233832" y="131569"/>
                        <a:pt x="1267866" y="134847"/>
                        <a:pt x="1286836" y="157859"/>
                      </a:cubicBezTo>
                      <a:close/>
                      <a:moveTo>
                        <a:pt x="1530332" y="451663"/>
                      </a:moveTo>
                      <a:cubicBezTo>
                        <a:pt x="1549302" y="474676"/>
                        <a:pt x="1546024" y="508709"/>
                        <a:pt x="1523011" y="527679"/>
                      </a:cubicBezTo>
                      <a:cubicBezTo>
                        <a:pt x="1499998" y="546648"/>
                        <a:pt x="1465964" y="543370"/>
                        <a:pt x="1446995" y="520357"/>
                      </a:cubicBezTo>
                      <a:cubicBezTo>
                        <a:pt x="1428026" y="497345"/>
                        <a:pt x="1431304" y="463311"/>
                        <a:pt x="1454317" y="444341"/>
                      </a:cubicBezTo>
                      <a:cubicBezTo>
                        <a:pt x="1477329" y="425372"/>
                        <a:pt x="1511363" y="428650"/>
                        <a:pt x="1530332" y="451663"/>
                      </a:cubicBezTo>
                      <a:close/>
                      <a:moveTo>
                        <a:pt x="1467442" y="344533"/>
                      </a:moveTo>
                      <a:cubicBezTo>
                        <a:pt x="1486411" y="367546"/>
                        <a:pt x="1483133" y="401579"/>
                        <a:pt x="1460120" y="420549"/>
                      </a:cubicBezTo>
                      <a:cubicBezTo>
                        <a:pt x="1437108" y="439518"/>
                        <a:pt x="1403074" y="436240"/>
                        <a:pt x="1384105" y="413227"/>
                      </a:cubicBezTo>
                      <a:cubicBezTo>
                        <a:pt x="1365135" y="390215"/>
                        <a:pt x="1368413" y="356181"/>
                        <a:pt x="1391426" y="337211"/>
                      </a:cubicBezTo>
                      <a:cubicBezTo>
                        <a:pt x="1414439" y="318242"/>
                        <a:pt x="1448473" y="321520"/>
                        <a:pt x="1467442" y="344533"/>
                      </a:cubicBezTo>
                      <a:close/>
                      <a:moveTo>
                        <a:pt x="1392276" y="243559"/>
                      </a:moveTo>
                      <a:cubicBezTo>
                        <a:pt x="1411245" y="266572"/>
                        <a:pt x="1407967" y="300606"/>
                        <a:pt x="1384955" y="319575"/>
                      </a:cubicBezTo>
                      <a:cubicBezTo>
                        <a:pt x="1361942" y="338544"/>
                        <a:pt x="1327908" y="335266"/>
                        <a:pt x="1308939" y="312254"/>
                      </a:cubicBezTo>
                      <a:cubicBezTo>
                        <a:pt x="1289970" y="289241"/>
                        <a:pt x="1293248" y="255207"/>
                        <a:pt x="1316260" y="236238"/>
                      </a:cubicBezTo>
                      <a:cubicBezTo>
                        <a:pt x="1339273" y="217269"/>
                        <a:pt x="1373307" y="220547"/>
                        <a:pt x="1392276" y="243559"/>
                      </a:cubicBezTo>
                      <a:close/>
                    </a:path>
                  </a:pathLst>
                </a:custGeom>
                <a:solidFill>
                  <a:srgbClr val="321D16"/>
                </a:soli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239" name="Google Shape;3239;p23"/>
            <p:cNvGrpSpPr/>
            <p:nvPr/>
          </p:nvGrpSpPr>
          <p:grpSpPr>
            <a:xfrm rot="-1693170">
              <a:off x="589775" y="1732726"/>
              <a:ext cx="2630812" cy="4536225"/>
              <a:chOff x="7439986" y="1019902"/>
              <a:chExt cx="2687364" cy="4633737"/>
            </a:xfrm>
          </p:grpSpPr>
          <p:sp>
            <p:nvSpPr>
              <p:cNvPr id="3240" name="Google Shape;3240;p23"/>
              <p:cNvSpPr/>
              <p:nvPr/>
            </p:nvSpPr>
            <p:spPr>
              <a:xfrm>
                <a:off x="8546650" y="2778217"/>
                <a:ext cx="732198" cy="2875422"/>
              </a:xfrm>
              <a:custGeom>
                <a:avLst/>
                <a:gdLst/>
                <a:ahLst/>
                <a:cxnLst/>
                <a:rect l="l" t="t" r="r" b="b"/>
                <a:pathLst>
                  <a:path w="690753" h="2712662" extrusionOk="0">
                    <a:moveTo>
                      <a:pt x="20183" y="46328"/>
                    </a:moveTo>
                    <a:cubicBezTo>
                      <a:pt x="80267" y="189012"/>
                      <a:pt x="129835" y="335897"/>
                      <a:pt x="168487" y="485811"/>
                    </a:cubicBezTo>
                    <a:cubicBezTo>
                      <a:pt x="230876" y="727556"/>
                      <a:pt x="249355" y="916627"/>
                      <a:pt x="266500" y="1100174"/>
                    </a:cubicBezTo>
                    <a:cubicBezTo>
                      <a:pt x="284645" y="1293769"/>
                      <a:pt x="292056" y="1488213"/>
                      <a:pt x="288693" y="1682627"/>
                    </a:cubicBezTo>
                    <a:cubicBezTo>
                      <a:pt x="288684" y="1686885"/>
                      <a:pt x="285226" y="1690342"/>
                      <a:pt x="280968" y="1690333"/>
                    </a:cubicBezTo>
                    <a:cubicBezTo>
                      <a:pt x="278006" y="1690333"/>
                      <a:pt x="275310" y="1688628"/>
                      <a:pt x="274025" y="1685961"/>
                    </a:cubicBezTo>
                    <a:cubicBezTo>
                      <a:pt x="227437" y="1590635"/>
                      <a:pt x="152781" y="1511863"/>
                      <a:pt x="60093" y="1460219"/>
                    </a:cubicBezTo>
                    <a:lnTo>
                      <a:pt x="15135" y="1420499"/>
                    </a:lnTo>
                    <a:cubicBezTo>
                      <a:pt x="9801" y="1435549"/>
                      <a:pt x="4496" y="1450570"/>
                      <a:pt x="-772" y="1465553"/>
                    </a:cubicBezTo>
                    <a:cubicBezTo>
                      <a:pt x="13954" y="1470287"/>
                      <a:pt x="28155" y="1476516"/>
                      <a:pt x="41614" y="1484126"/>
                    </a:cubicBezTo>
                    <a:cubicBezTo>
                      <a:pt x="86287" y="1509368"/>
                      <a:pt x="111337" y="1543943"/>
                      <a:pt x="131626" y="1574138"/>
                    </a:cubicBezTo>
                    <a:cubicBezTo>
                      <a:pt x="178975" y="1640679"/>
                      <a:pt x="218084" y="1712698"/>
                      <a:pt x="248116" y="1788641"/>
                    </a:cubicBezTo>
                    <a:cubicBezTo>
                      <a:pt x="258404" y="1814739"/>
                      <a:pt x="270691" y="1848743"/>
                      <a:pt x="282501" y="1889701"/>
                    </a:cubicBezTo>
                    <a:cubicBezTo>
                      <a:pt x="289474" y="1913828"/>
                      <a:pt x="293132" y="1938793"/>
                      <a:pt x="293360" y="1963901"/>
                    </a:cubicBezTo>
                    <a:cubicBezTo>
                      <a:pt x="295075" y="2198473"/>
                      <a:pt x="296760" y="2433073"/>
                      <a:pt x="298409" y="2667703"/>
                    </a:cubicBezTo>
                    <a:cubicBezTo>
                      <a:pt x="300037" y="2686753"/>
                      <a:pt x="312391" y="2703203"/>
                      <a:pt x="330222" y="2710089"/>
                    </a:cubicBezTo>
                    <a:cubicBezTo>
                      <a:pt x="354263" y="2717414"/>
                      <a:pt x="380057" y="2706193"/>
                      <a:pt x="391087" y="2683610"/>
                    </a:cubicBezTo>
                    <a:cubicBezTo>
                      <a:pt x="391467" y="2540353"/>
                      <a:pt x="391467" y="2396459"/>
                      <a:pt x="391087" y="2251937"/>
                    </a:cubicBezTo>
                    <a:cubicBezTo>
                      <a:pt x="390391" y="2029690"/>
                      <a:pt x="388801" y="1808862"/>
                      <a:pt x="386324" y="1589473"/>
                    </a:cubicBezTo>
                    <a:cubicBezTo>
                      <a:pt x="385867" y="1561584"/>
                      <a:pt x="389068" y="1533761"/>
                      <a:pt x="395849" y="1506701"/>
                    </a:cubicBezTo>
                    <a:cubicBezTo>
                      <a:pt x="416518" y="1425453"/>
                      <a:pt x="435568" y="1356968"/>
                      <a:pt x="457000" y="1306676"/>
                    </a:cubicBezTo>
                    <a:cubicBezTo>
                      <a:pt x="571300" y="1039214"/>
                      <a:pt x="652929" y="1035118"/>
                      <a:pt x="689981" y="1020926"/>
                    </a:cubicBezTo>
                    <a:lnTo>
                      <a:pt x="663597" y="957108"/>
                    </a:lnTo>
                    <a:cubicBezTo>
                      <a:pt x="630155" y="981387"/>
                      <a:pt x="599151" y="1008848"/>
                      <a:pt x="571014" y="1039118"/>
                    </a:cubicBezTo>
                    <a:cubicBezTo>
                      <a:pt x="546678" y="1065522"/>
                      <a:pt x="524532" y="1093878"/>
                      <a:pt x="504815" y="1123891"/>
                    </a:cubicBezTo>
                    <a:cubicBezTo>
                      <a:pt x="464286" y="1183898"/>
                      <a:pt x="427672" y="1246440"/>
                      <a:pt x="395182" y="1311153"/>
                    </a:cubicBezTo>
                    <a:cubicBezTo>
                      <a:pt x="393125" y="1315420"/>
                      <a:pt x="388001" y="1317201"/>
                      <a:pt x="383734" y="1315143"/>
                    </a:cubicBezTo>
                    <a:cubicBezTo>
                      <a:pt x="380866" y="1313762"/>
                      <a:pt x="379009" y="1310905"/>
                      <a:pt x="378894" y="1307723"/>
                    </a:cubicBezTo>
                    <a:cubicBezTo>
                      <a:pt x="371770" y="1154428"/>
                      <a:pt x="356768" y="1001609"/>
                      <a:pt x="333937" y="849857"/>
                    </a:cubicBezTo>
                    <a:cubicBezTo>
                      <a:pt x="314791" y="715164"/>
                      <a:pt x="288302" y="581614"/>
                      <a:pt x="254593" y="449807"/>
                    </a:cubicBezTo>
                    <a:cubicBezTo>
                      <a:pt x="215113" y="296654"/>
                      <a:pt x="165573" y="146283"/>
                      <a:pt x="106289" y="-345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41" name="Google Shape;3241;p23"/>
              <p:cNvGrpSpPr/>
              <p:nvPr/>
            </p:nvGrpSpPr>
            <p:grpSpPr>
              <a:xfrm rot="1803350">
                <a:off x="8963309" y="3170399"/>
                <a:ext cx="995866" cy="938925"/>
                <a:chOff x="6795971" y="2730008"/>
                <a:chExt cx="1945294" cy="1834067"/>
              </a:xfrm>
            </p:grpSpPr>
            <p:sp>
              <p:nvSpPr>
                <p:cNvPr id="3242" name="Google Shape;3242;p23"/>
                <p:cNvSpPr/>
                <p:nvPr/>
              </p:nvSpPr>
              <p:spPr>
                <a:xfrm rot="8594692">
                  <a:off x="6956426" y="3109072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3" name="Google Shape;3243;p2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44" name="Google Shape;3244;p23"/>
              <p:cNvGrpSpPr/>
              <p:nvPr/>
            </p:nvGrpSpPr>
            <p:grpSpPr>
              <a:xfrm rot="-3462280">
                <a:off x="7822031" y="3466520"/>
                <a:ext cx="1108302" cy="1044932"/>
                <a:chOff x="6795971" y="2730009"/>
                <a:chExt cx="1945294" cy="1834067"/>
              </a:xfrm>
            </p:grpSpPr>
            <p:sp>
              <p:nvSpPr>
                <p:cNvPr id="3245" name="Google Shape;3245;p23"/>
                <p:cNvSpPr/>
                <p:nvPr/>
              </p:nvSpPr>
              <p:spPr>
                <a:xfrm rot="8594692">
                  <a:off x="6956426" y="3109073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6" name="Google Shape;3246;p2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47" name="Google Shape;3247;p23"/>
              <p:cNvGrpSpPr/>
              <p:nvPr/>
            </p:nvGrpSpPr>
            <p:grpSpPr>
              <a:xfrm>
                <a:off x="7439986" y="1019902"/>
                <a:ext cx="2331062" cy="2341181"/>
                <a:chOff x="8302868" y="1340770"/>
                <a:chExt cx="3569773" cy="3585270"/>
              </a:xfrm>
            </p:grpSpPr>
            <p:grpSp>
              <p:nvGrpSpPr>
                <p:cNvPr id="3248" name="Google Shape;3248;p23"/>
                <p:cNvGrpSpPr/>
                <p:nvPr/>
              </p:nvGrpSpPr>
              <p:grpSpPr>
                <a:xfrm>
                  <a:off x="8302868" y="1340770"/>
                  <a:ext cx="3569773" cy="3585270"/>
                  <a:chOff x="8302868" y="1340770"/>
                  <a:chExt cx="3569773" cy="3585270"/>
                </a:xfrm>
              </p:grpSpPr>
              <p:grpSp>
                <p:nvGrpSpPr>
                  <p:cNvPr id="3249" name="Google Shape;3249;p23"/>
                  <p:cNvGrpSpPr/>
                  <p:nvPr/>
                </p:nvGrpSpPr>
                <p:grpSpPr>
                  <a:xfrm>
                    <a:off x="8302868" y="1340770"/>
                    <a:ext cx="3569773" cy="3585270"/>
                    <a:chOff x="1668151" y="66635"/>
                    <a:chExt cx="3569773" cy="3585270"/>
                  </a:xfrm>
                </p:grpSpPr>
                <p:sp>
                  <p:nvSpPr>
                    <p:cNvPr id="3250" name="Google Shape;3250;p23"/>
                    <p:cNvSpPr/>
                    <p:nvPr/>
                  </p:nvSpPr>
                  <p:spPr>
                    <a:xfrm rot="-1479776">
                      <a:off x="2074735" y="2491312"/>
                      <a:ext cx="1000154" cy="4868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1" name="Google Shape;3251;p23"/>
                    <p:cNvSpPr/>
                    <p:nvPr/>
                  </p:nvSpPr>
                  <p:spPr>
                    <a:xfrm rot="346586">
                      <a:off x="1719783" y="1912282"/>
                      <a:ext cx="999773" cy="486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2" name="Google Shape;3252;p23"/>
                    <p:cNvSpPr/>
                    <p:nvPr/>
                  </p:nvSpPr>
                  <p:spPr>
                    <a:xfrm rot="2021404">
                      <a:off x="1719143" y="1262070"/>
                      <a:ext cx="999204" cy="4863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3" name="Google Shape;3253;p23"/>
                    <p:cNvSpPr/>
                    <p:nvPr/>
                  </p:nvSpPr>
                  <p:spPr>
                    <a:xfrm rot="3851728">
                      <a:off x="2071993" y="701051"/>
                      <a:ext cx="1000429" cy="4869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4" name="Google Shape;3254;p23"/>
                    <p:cNvSpPr/>
                    <p:nvPr/>
                  </p:nvSpPr>
                  <p:spPr>
                    <a:xfrm rot="6299900">
                      <a:off x="2660439" y="399445"/>
                      <a:ext cx="1000746" cy="4871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5" name="Google Shape;3255;p23"/>
                    <p:cNvSpPr/>
                    <p:nvPr/>
                  </p:nvSpPr>
                  <p:spPr>
                    <a:xfrm rot="7613328">
                      <a:off x="3249522" y="474900"/>
                      <a:ext cx="1000305" cy="4869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6" name="Google Shape;3256;p23"/>
                    <p:cNvSpPr/>
                    <p:nvPr/>
                  </p:nvSpPr>
                  <p:spPr>
                    <a:xfrm rot="9650889">
                      <a:off x="3855845" y="780169"/>
                      <a:ext cx="1000590" cy="4870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7" name="Google Shape;3257;p23"/>
                    <p:cNvSpPr/>
                    <p:nvPr/>
                  </p:nvSpPr>
                  <p:spPr>
                    <a:xfrm rot="-10085804">
                      <a:off x="4168334" y="1240057"/>
                      <a:ext cx="999697" cy="4866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8" name="Google Shape;3258;p23"/>
                    <p:cNvSpPr/>
                    <p:nvPr/>
                  </p:nvSpPr>
                  <p:spPr>
                    <a:xfrm rot="-8566271">
                      <a:off x="4191876" y="1852576"/>
                      <a:ext cx="1000655" cy="4870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9" name="Google Shape;3259;p23"/>
                    <p:cNvSpPr/>
                    <p:nvPr/>
                  </p:nvSpPr>
                  <p:spPr>
                    <a:xfrm rot="-6671212">
                      <a:off x="3890697" y="2402320"/>
                      <a:ext cx="999577" cy="4865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0" name="Google Shape;3260;p23"/>
                    <p:cNvSpPr/>
                    <p:nvPr/>
                  </p:nvSpPr>
                  <p:spPr>
                    <a:xfrm rot="-5218338">
                      <a:off x="3346600" y="2848376"/>
                      <a:ext cx="999391" cy="4864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1" name="Google Shape;3261;p23"/>
                    <p:cNvSpPr/>
                    <p:nvPr/>
                  </p:nvSpPr>
                  <p:spPr>
                    <a:xfrm rot="-3373878">
                      <a:off x="2621976" y="2816553"/>
                      <a:ext cx="1000120" cy="4868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2" name="Google Shape;3262;p23"/>
                    <p:cNvSpPr/>
                    <p:nvPr/>
                  </p:nvSpPr>
                  <p:spPr>
                    <a:xfrm rot="6905125">
                      <a:off x="2971018" y="379254"/>
                      <a:ext cx="999937" cy="4867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3" name="Google Shape;3263;p23"/>
                    <p:cNvSpPr/>
                    <p:nvPr/>
                  </p:nvSpPr>
                  <p:spPr>
                    <a:xfrm rot="8802174">
                      <a:off x="3628132" y="595118"/>
                      <a:ext cx="1000600" cy="4870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4" name="Google Shape;3264;p23"/>
                    <p:cNvSpPr/>
                    <p:nvPr/>
                  </p:nvSpPr>
                  <p:spPr>
                    <a:xfrm rot="10402049">
                      <a:off x="4017570" y="1022947"/>
                      <a:ext cx="999738" cy="4866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5" name="Google Shape;3265;p23"/>
                    <p:cNvSpPr/>
                    <p:nvPr/>
                  </p:nvSpPr>
                  <p:spPr>
                    <a:xfrm rot="-9607798">
                      <a:off x="4157561" y="1538956"/>
                      <a:ext cx="999782" cy="4866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6" name="Google Shape;3266;p23"/>
                    <p:cNvSpPr/>
                    <p:nvPr/>
                  </p:nvSpPr>
                  <p:spPr>
                    <a:xfrm rot="-7794869">
                      <a:off x="4062160" y="2114743"/>
                      <a:ext cx="1000067" cy="4868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7" name="Google Shape;3267;p23"/>
                    <p:cNvSpPr/>
                    <p:nvPr/>
                  </p:nvSpPr>
                  <p:spPr>
                    <a:xfrm rot="-5998508">
                      <a:off x="3635392" y="2627606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8" name="Google Shape;3268;p23"/>
                    <p:cNvSpPr/>
                    <p:nvPr/>
                  </p:nvSpPr>
                  <p:spPr>
                    <a:xfrm rot="-3950732">
                      <a:off x="2976704" y="2852898"/>
                      <a:ext cx="999750" cy="4866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9" name="Google Shape;3269;p23"/>
                    <p:cNvSpPr/>
                    <p:nvPr/>
                  </p:nvSpPr>
                  <p:spPr>
                    <a:xfrm rot="-1799465">
                      <a:off x="2290334" y="2690417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0" name="Google Shape;3270;p23"/>
                    <p:cNvSpPr/>
                    <p:nvPr/>
                  </p:nvSpPr>
                  <p:spPr>
                    <a:xfrm rot="-795405">
                      <a:off x="1873442" y="2219049"/>
                      <a:ext cx="999897" cy="4867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1" name="Google Shape;3271;p23"/>
                    <p:cNvSpPr/>
                    <p:nvPr/>
                  </p:nvSpPr>
                  <p:spPr>
                    <a:xfrm rot="994893">
                      <a:off x="1732425" y="1620069"/>
                      <a:ext cx="999991" cy="4867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2" name="Google Shape;3272;p23"/>
                    <p:cNvSpPr/>
                    <p:nvPr/>
                  </p:nvSpPr>
                  <p:spPr>
                    <a:xfrm rot="3534393">
                      <a:off x="1863336" y="988430"/>
                      <a:ext cx="999773" cy="486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3" name="Google Shape;3273;p23"/>
                    <p:cNvSpPr/>
                    <p:nvPr/>
                  </p:nvSpPr>
                  <p:spPr>
                    <a:xfrm rot="5400000">
                      <a:off x="2343145" y="504955"/>
                      <a:ext cx="999645" cy="4866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74" name="Google Shape;3274;p23"/>
                  <p:cNvGrpSpPr/>
                  <p:nvPr/>
                </p:nvGrpSpPr>
                <p:grpSpPr>
                  <a:xfrm rot="166391">
                    <a:off x="8608485" y="1696827"/>
                    <a:ext cx="2884899" cy="2897423"/>
                    <a:chOff x="1668151" y="66635"/>
                    <a:chExt cx="3569773" cy="3585270"/>
                  </a:xfrm>
                </p:grpSpPr>
                <p:sp>
                  <p:nvSpPr>
                    <p:cNvPr id="3275" name="Google Shape;3275;p23"/>
                    <p:cNvSpPr/>
                    <p:nvPr/>
                  </p:nvSpPr>
                  <p:spPr>
                    <a:xfrm rot="-1479776">
                      <a:off x="2074735" y="2491312"/>
                      <a:ext cx="1000154" cy="4868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6" name="Google Shape;3276;p23"/>
                    <p:cNvSpPr/>
                    <p:nvPr/>
                  </p:nvSpPr>
                  <p:spPr>
                    <a:xfrm rot="346586">
                      <a:off x="1719783" y="1912282"/>
                      <a:ext cx="999773" cy="486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7" name="Google Shape;3277;p23"/>
                    <p:cNvSpPr/>
                    <p:nvPr/>
                  </p:nvSpPr>
                  <p:spPr>
                    <a:xfrm rot="2021404">
                      <a:off x="1719143" y="1262070"/>
                      <a:ext cx="999204" cy="4863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8" name="Google Shape;3278;p23"/>
                    <p:cNvSpPr/>
                    <p:nvPr/>
                  </p:nvSpPr>
                  <p:spPr>
                    <a:xfrm rot="3851728">
                      <a:off x="2071993" y="701051"/>
                      <a:ext cx="1000429" cy="4869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9" name="Google Shape;3279;p23"/>
                    <p:cNvSpPr/>
                    <p:nvPr/>
                  </p:nvSpPr>
                  <p:spPr>
                    <a:xfrm rot="6299900">
                      <a:off x="2660439" y="399445"/>
                      <a:ext cx="1000746" cy="4871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0" name="Google Shape;3280;p23"/>
                    <p:cNvSpPr/>
                    <p:nvPr/>
                  </p:nvSpPr>
                  <p:spPr>
                    <a:xfrm rot="7613328">
                      <a:off x="3249522" y="474900"/>
                      <a:ext cx="1000305" cy="4869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1" name="Google Shape;3281;p23"/>
                    <p:cNvSpPr/>
                    <p:nvPr/>
                  </p:nvSpPr>
                  <p:spPr>
                    <a:xfrm rot="9650889">
                      <a:off x="3855845" y="780169"/>
                      <a:ext cx="1000590" cy="4870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2" name="Google Shape;3282;p23"/>
                    <p:cNvSpPr/>
                    <p:nvPr/>
                  </p:nvSpPr>
                  <p:spPr>
                    <a:xfrm rot="-10085804">
                      <a:off x="4168334" y="1240057"/>
                      <a:ext cx="999697" cy="4866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3" name="Google Shape;3283;p23"/>
                    <p:cNvSpPr/>
                    <p:nvPr/>
                  </p:nvSpPr>
                  <p:spPr>
                    <a:xfrm rot="-8566271">
                      <a:off x="4191876" y="1852576"/>
                      <a:ext cx="1000655" cy="4870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4" name="Google Shape;3284;p23"/>
                    <p:cNvSpPr/>
                    <p:nvPr/>
                  </p:nvSpPr>
                  <p:spPr>
                    <a:xfrm rot="-6671212">
                      <a:off x="3890697" y="2402320"/>
                      <a:ext cx="999577" cy="4865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5" name="Google Shape;3285;p23"/>
                    <p:cNvSpPr/>
                    <p:nvPr/>
                  </p:nvSpPr>
                  <p:spPr>
                    <a:xfrm rot="-5218338">
                      <a:off x="3351578" y="2815208"/>
                      <a:ext cx="999391" cy="4864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6" name="Google Shape;3286;p23"/>
                    <p:cNvSpPr/>
                    <p:nvPr/>
                  </p:nvSpPr>
                  <p:spPr>
                    <a:xfrm rot="-3373878">
                      <a:off x="2621976" y="2816553"/>
                      <a:ext cx="1000120" cy="4868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7" name="Google Shape;3287;p23"/>
                    <p:cNvSpPr/>
                    <p:nvPr/>
                  </p:nvSpPr>
                  <p:spPr>
                    <a:xfrm rot="6905125">
                      <a:off x="2971018" y="379254"/>
                      <a:ext cx="999937" cy="4867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8" name="Google Shape;3288;p23"/>
                    <p:cNvSpPr/>
                    <p:nvPr/>
                  </p:nvSpPr>
                  <p:spPr>
                    <a:xfrm rot="8802174">
                      <a:off x="3608422" y="596073"/>
                      <a:ext cx="1000600" cy="4870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9" name="Google Shape;3289;p23"/>
                    <p:cNvSpPr/>
                    <p:nvPr/>
                  </p:nvSpPr>
                  <p:spPr>
                    <a:xfrm rot="10402049">
                      <a:off x="4017570" y="1022947"/>
                      <a:ext cx="999738" cy="4866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0" name="Google Shape;3290;p23"/>
                    <p:cNvSpPr/>
                    <p:nvPr/>
                  </p:nvSpPr>
                  <p:spPr>
                    <a:xfrm rot="-9607798">
                      <a:off x="4157561" y="1538956"/>
                      <a:ext cx="999782" cy="4866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1" name="Google Shape;3291;p23"/>
                    <p:cNvSpPr/>
                    <p:nvPr/>
                  </p:nvSpPr>
                  <p:spPr>
                    <a:xfrm rot="-7794869">
                      <a:off x="4062160" y="2114743"/>
                      <a:ext cx="1000067" cy="4868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2" name="Google Shape;3292;p23"/>
                    <p:cNvSpPr/>
                    <p:nvPr/>
                  </p:nvSpPr>
                  <p:spPr>
                    <a:xfrm rot="-5998508">
                      <a:off x="3635392" y="2627606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3" name="Google Shape;3293;p23"/>
                    <p:cNvSpPr/>
                    <p:nvPr/>
                  </p:nvSpPr>
                  <p:spPr>
                    <a:xfrm rot="-3950732">
                      <a:off x="2976704" y="2852898"/>
                      <a:ext cx="999750" cy="4866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4" name="Google Shape;3294;p23"/>
                    <p:cNvSpPr/>
                    <p:nvPr/>
                  </p:nvSpPr>
                  <p:spPr>
                    <a:xfrm rot="-1799465">
                      <a:off x="2290334" y="2690417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5" name="Google Shape;3295;p23"/>
                    <p:cNvSpPr/>
                    <p:nvPr/>
                  </p:nvSpPr>
                  <p:spPr>
                    <a:xfrm rot="-795405">
                      <a:off x="1873442" y="2219049"/>
                      <a:ext cx="999897" cy="4867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6" name="Google Shape;3296;p23"/>
                    <p:cNvSpPr/>
                    <p:nvPr/>
                  </p:nvSpPr>
                  <p:spPr>
                    <a:xfrm rot="994893">
                      <a:off x="1732425" y="1620069"/>
                      <a:ext cx="999991" cy="4867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7" name="Google Shape;3297;p23"/>
                    <p:cNvSpPr/>
                    <p:nvPr/>
                  </p:nvSpPr>
                  <p:spPr>
                    <a:xfrm rot="3137938">
                      <a:off x="1876033" y="978713"/>
                      <a:ext cx="1000741" cy="4871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8" name="Google Shape;3298;p23"/>
                    <p:cNvSpPr/>
                    <p:nvPr/>
                  </p:nvSpPr>
                  <p:spPr>
                    <a:xfrm rot="5400000">
                      <a:off x="2343145" y="504955"/>
                      <a:ext cx="999645" cy="4866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3299" name="Google Shape;3299;p23"/>
                <p:cNvSpPr/>
                <p:nvPr/>
              </p:nvSpPr>
              <p:spPr>
                <a:xfrm>
                  <a:off x="9243238" y="2324986"/>
                  <a:ext cx="1589700" cy="1589700"/>
                </a:xfrm>
                <a:prstGeom prst="ellipse">
                  <a:avLst/>
                </a:prstGeom>
                <a:solidFill>
                  <a:srgbClr val="23140F"/>
                </a:soli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0" name="Google Shape;3300;p23"/>
                <p:cNvSpPr/>
                <p:nvPr/>
              </p:nvSpPr>
              <p:spPr>
                <a:xfrm rot="-3034774">
                  <a:off x="9227648" y="2302866"/>
                  <a:ext cx="1615499" cy="1614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514" h="1614443" extrusionOk="0">
                      <a:moveTo>
                        <a:pt x="330428" y="1326591"/>
                      </a:moveTo>
                      <a:cubicBezTo>
                        <a:pt x="334438" y="1332346"/>
                        <a:pt x="337387" y="1338982"/>
                        <a:pt x="338930" y="1346276"/>
                      </a:cubicBezTo>
                      <a:cubicBezTo>
                        <a:pt x="345104" y="1375454"/>
                        <a:pt x="326455" y="1404112"/>
                        <a:pt x="297278" y="1410285"/>
                      </a:cubicBezTo>
                      <a:cubicBezTo>
                        <a:pt x="268101" y="1416458"/>
                        <a:pt x="239443" y="1397809"/>
                        <a:pt x="233269" y="1368632"/>
                      </a:cubicBezTo>
                      <a:cubicBezTo>
                        <a:pt x="227096" y="1339455"/>
                        <a:pt x="245745" y="1310797"/>
                        <a:pt x="274922" y="1304624"/>
                      </a:cubicBezTo>
                      <a:cubicBezTo>
                        <a:pt x="296805" y="1299994"/>
                        <a:pt x="318395" y="1309326"/>
                        <a:pt x="330428" y="1326591"/>
                      </a:cubicBezTo>
                      <a:close/>
                      <a:moveTo>
                        <a:pt x="252760" y="1223240"/>
                      </a:moveTo>
                      <a:cubicBezTo>
                        <a:pt x="256771" y="1228994"/>
                        <a:pt x="259720" y="1235631"/>
                        <a:pt x="261263" y="1242925"/>
                      </a:cubicBezTo>
                      <a:cubicBezTo>
                        <a:pt x="267436" y="1272103"/>
                        <a:pt x="248788" y="1300761"/>
                        <a:pt x="219610" y="1306934"/>
                      </a:cubicBezTo>
                      <a:cubicBezTo>
                        <a:pt x="190433" y="1313107"/>
                        <a:pt x="161775" y="1294458"/>
                        <a:pt x="155602" y="1265281"/>
                      </a:cubicBezTo>
                      <a:cubicBezTo>
                        <a:pt x="149429" y="1236104"/>
                        <a:pt x="168077" y="1207446"/>
                        <a:pt x="197255" y="1201273"/>
                      </a:cubicBezTo>
                      <a:cubicBezTo>
                        <a:pt x="219137" y="1196643"/>
                        <a:pt x="240728" y="1205975"/>
                        <a:pt x="252760" y="1223240"/>
                      </a:cubicBezTo>
                      <a:close/>
                      <a:moveTo>
                        <a:pt x="427646" y="1411548"/>
                      </a:moveTo>
                      <a:cubicBezTo>
                        <a:pt x="431657" y="1417303"/>
                        <a:pt x="434606" y="1423939"/>
                        <a:pt x="436149" y="1431234"/>
                      </a:cubicBezTo>
                      <a:cubicBezTo>
                        <a:pt x="442322" y="1460411"/>
                        <a:pt x="423673" y="1489069"/>
                        <a:pt x="394496" y="1495242"/>
                      </a:cubicBezTo>
                      <a:cubicBezTo>
                        <a:pt x="365319" y="1501415"/>
                        <a:pt x="336661" y="1482767"/>
                        <a:pt x="330488" y="1453589"/>
                      </a:cubicBezTo>
                      <a:cubicBezTo>
                        <a:pt x="324314" y="1424412"/>
                        <a:pt x="342963" y="1395754"/>
                        <a:pt x="372140" y="1389581"/>
                      </a:cubicBezTo>
                      <a:cubicBezTo>
                        <a:pt x="394023" y="1384951"/>
                        <a:pt x="415614" y="1394283"/>
                        <a:pt x="427646" y="1411548"/>
                      </a:cubicBezTo>
                      <a:close/>
                      <a:moveTo>
                        <a:pt x="182720" y="1109552"/>
                      </a:moveTo>
                      <a:cubicBezTo>
                        <a:pt x="186730" y="1115307"/>
                        <a:pt x="189679" y="1121943"/>
                        <a:pt x="191222" y="1129238"/>
                      </a:cubicBezTo>
                      <a:cubicBezTo>
                        <a:pt x="197396" y="1158415"/>
                        <a:pt x="178747" y="1187073"/>
                        <a:pt x="149570" y="1193246"/>
                      </a:cubicBezTo>
                      <a:cubicBezTo>
                        <a:pt x="120393" y="1199419"/>
                        <a:pt x="91735" y="1180770"/>
                        <a:pt x="85562" y="1151593"/>
                      </a:cubicBezTo>
                      <a:cubicBezTo>
                        <a:pt x="79388" y="1122416"/>
                        <a:pt x="98037" y="1093758"/>
                        <a:pt x="127214" y="1087585"/>
                      </a:cubicBezTo>
                      <a:cubicBezTo>
                        <a:pt x="149097" y="1082955"/>
                        <a:pt x="170687" y="1092287"/>
                        <a:pt x="182720" y="1109552"/>
                      </a:cubicBezTo>
                      <a:close/>
                      <a:moveTo>
                        <a:pt x="531090" y="1474543"/>
                      </a:moveTo>
                      <a:cubicBezTo>
                        <a:pt x="539438" y="1485557"/>
                        <a:pt x="543584" y="1499755"/>
                        <a:pt x="541550" y="1514527"/>
                      </a:cubicBezTo>
                      <a:cubicBezTo>
                        <a:pt x="537482" y="1544071"/>
                        <a:pt x="510233" y="1564725"/>
                        <a:pt x="480689" y="1560657"/>
                      </a:cubicBezTo>
                      <a:cubicBezTo>
                        <a:pt x="451144" y="1556589"/>
                        <a:pt x="430491" y="1529340"/>
                        <a:pt x="434559" y="1499795"/>
                      </a:cubicBezTo>
                      <a:cubicBezTo>
                        <a:pt x="438627" y="1470251"/>
                        <a:pt x="465876" y="1449598"/>
                        <a:pt x="495420" y="1453666"/>
                      </a:cubicBezTo>
                      <a:cubicBezTo>
                        <a:pt x="510193" y="1455700"/>
                        <a:pt x="522742" y="1463529"/>
                        <a:pt x="531090" y="1474543"/>
                      </a:cubicBezTo>
                      <a:close/>
                      <a:moveTo>
                        <a:pt x="128878" y="984799"/>
                      </a:moveTo>
                      <a:cubicBezTo>
                        <a:pt x="132889" y="990553"/>
                        <a:pt x="135838" y="997190"/>
                        <a:pt x="137381" y="1004484"/>
                      </a:cubicBezTo>
                      <a:cubicBezTo>
                        <a:pt x="143554" y="1033662"/>
                        <a:pt x="124906" y="1062320"/>
                        <a:pt x="95728" y="1068493"/>
                      </a:cubicBezTo>
                      <a:cubicBezTo>
                        <a:pt x="66551" y="1074666"/>
                        <a:pt x="37893" y="1056017"/>
                        <a:pt x="31720" y="1026840"/>
                      </a:cubicBezTo>
                      <a:cubicBezTo>
                        <a:pt x="25547" y="997663"/>
                        <a:pt x="44195" y="969005"/>
                        <a:pt x="73373" y="962832"/>
                      </a:cubicBezTo>
                      <a:cubicBezTo>
                        <a:pt x="95255" y="958202"/>
                        <a:pt x="116846" y="967534"/>
                        <a:pt x="128878" y="984799"/>
                      </a:cubicBezTo>
                      <a:close/>
                      <a:moveTo>
                        <a:pt x="390423" y="1223235"/>
                      </a:moveTo>
                      <a:cubicBezTo>
                        <a:pt x="400195" y="1233008"/>
                        <a:pt x="406239" y="1246507"/>
                        <a:pt x="406239" y="1261418"/>
                      </a:cubicBezTo>
                      <a:cubicBezTo>
                        <a:pt x="406239" y="1291242"/>
                        <a:pt x="382062" y="1315419"/>
                        <a:pt x="352239" y="1315419"/>
                      </a:cubicBezTo>
                      <a:cubicBezTo>
                        <a:pt x="322416" y="1315418"/>
                        <a:pt x="298239" y="1291241"/>
                        <a:pt x="298239" y="1261418"/>
                      </a:cubicBezTo>
                      <a:cubicBezTo>
                        <a:pt x="298239" y="1231595"/>
                        <a:pt x="322416" y="1207418"/>
                        <a:pt x="352239" y="1207418"/>
                      </a:cubicBezTo>
                      <a:cubicBezTo>
                        <a:pt x="367150" y="1207418"/>
                        <a:pt x="380651" y="1213463"/>
                        <a:pt x="390423" y="1223235"/>
                      </a:cubicBezTo>
                      <a:close/>
                      <a:moveTo>
                        <a:pt x="315284" y="1118487"/>
                      </a:moveTo>
                      <a:cubicBezTo>
                        <a:pt x="325057" y="1128260"/>
                        <a:pt x="331101" y="1141759"/>
                        <a:pt x="331101" y="1156670"/>
                      </a:cubicBezTo>
                      <a:cubicBezTo>
                        <a:pt x="331101" y="1186494"/>
                        <a:pt x="306924" y="1210671"/>
                        <a:pt x="277101" y="1210671"/>
                      </a:cubicBezTo>
                      <a:cubicBezTo>
                        <a:pt x="247277" y="1210670"/>
                        <a:pt x="223100" y="1186493"/>
                        <a:pt x="223101" y="1156671"/>
                      </a:cubicBezTo>
                      <a:cubicBezTo>
                        <a:pt x="223101" y="1126847"/>
                        <a:pt x="247277" y="1102670"/>
                        <a:pt x="277100" y="1102670"/>
                      </a:cubicBezTo>
                      <a:cubicBezTo>
                        <a:pt x="292012" y="1102671"/>
                        <a:pt x="305512" y="1108715"/>
                        <a:pt x="315284" y="1118487"/>
                      </a:cubicBezTo>
                      <a:close/>
                      <a:moveTo>
                        <a:pt x="108942" y="860509"/>
                      </a:moveTo>
                      <a:cubicBezTo>
                        <a:pt x="112952" y="866263"/>
                        <a:pt x="115901" y="872900"/>
                        <a:pt x="117445" y="880194"/>
                      </a:cubicBezTo>
                      <a:cubicBezTo>
                        <a:pt x="123618" y="909372"/>
                        <a:pt x="104969" y="938030"/>
                        <a:pt x="75792" y="944203"/>
                      </a:cubicBezTo>
                      <a:cubicBezTo>
                        <a:pt x="46615" y="950376"/>
                        <a:pt x="17957" y="931727"/>
                        <a:pt x="11784" y="902550"/>
                      </a:cubicBezTo>
                      <a:cubicBezTo>
                        <a:pt x="5610" y="873373"/>
                        <a:pt x="24259" y="844715"/>
                        <a:pt x="53436" y="838542"/>
                      </a:cubicBezTo>
                      <a:cubicBezTo>
                        <a:pt x="75319" y="833912"/>
                        <a:pt x="96910" y="843244"/>
                        <a:pt x="108942" y="860509"/>
                      </a:cubicBezTo>
                      <a:close/>
                      <a:moveTo>
                        <a:pt x="659577" y="1510809"/>
                      </a:moveTo>
                      <a:cubicBezTo>
                        <a:pt x="667925" y="1521823"/>
                        <a:pt x="672071" y="1536021"/>
                        <a:pt x="670037" y="1550793"/>
                      </a:cubicBezTo>
                      <a:cubicBezTo>
                        <a:pt x="665969" y="1580338"/>
                        <a:pt x="638721" y="1600991"/>
                        <a:pt x="609176" y="1596923"/>
                      </a:cubicBezTo>
                      <a:cubicBezTo>
                        <a:pt x="579632" y="1592855"/>
                        <a:pt x="558979" y="1565606"/>
                        <a:pt x="563047" y="1536061"/>
                      </a:cubicBezTo>
                      <a:cubicBezTo>
                        <a:pt x="567115" y="1506517"/>
                        <a:pt x="594364" y="1485864"/>
                        <a:pt x="623908" y="1489932"/>
                      </a:cubicBezTo>
                      <a:cubicBezTo>
                        <a:pt x="638680" y="1491967"/>
                        <a:pt x="651230" y="1499795"/>
                        <a:pt x="659577" y="1510809"/>
                      </a:cubicBezTo>
                      <a:close/>
                      <a:moveTo>
                        <a:pt x="253446" y="1011180"/>
                      </a:moveTo>
                      <a:cubicBezTo>
                        <a:pt x="263219" y="1020953"/>
                        <a:pt x="269263" y="1034452"/>
                        <a:pt x="269263" y="1049363"/>
                      </a:cubicBezTo>
                      <a:cubicBezTo>
                        <a:pt x="269263" y="1079187"/>
                        <a:pt x="245086" y="1103364"/>
                        <a:pt x="215263" y="1103364"/>
                      </a:cubicBezTo>
                      <a:cubicBezTo>
                        <a:pt x="185440" y="1103363"/>
                        <a:pt x="161263" y="1079186"/>
                        <a:pt x="161263" y="1049364"/>
                      </a:cubicBezTo>
                      <a:cubicBezTo>
                        <a:pt x="161263" y="1019540"/>
                        <a:pt x="185440" y="995363"/>
                        <a:pt x="215263" y="995363"/>
                      </a:cubicBezTo>
                      <a:cubicBezTo>
                        <a:pt x="230174" y="995363"/>
                        <a:pt x="243674" y="1001408"/>
                        <a:pt x="253446" y="1011180"/>
                      </a:cubicBezTo>
                      <a:close/>
                      <a:moveTo>
                        <a:pt x="504711" y="1280305"/>
                      </a:moveTo>
                      <a:cubicBezTo>
                        <a:pt x="514484" y="1290078"/>
                        <a:pt x="520528" y="1303577"/>
                        <a:pt x="520528" y="1318488"/>
                      </a:cubicBezTo>
                      <a:cubicBezTo>
                        <a:pt x="520528" y="1348312"/>
                        <a:pt x="496351" y="1372489"/>
                        <a:pt x="466528" y="1372489"/>
                      </a:cubicBezTo>
                      <a:cubicBezTo>
                        <a:pt x="436704" y="1372488"/>
                        <a:pt x="412527" y="1348311"/>
                        <a:pt x="412528" y="1318489"/>
                      </a:cubicBezTo>
                      <a:cubicBezTo>
                        <a:pt x="412528" y="1288665"/>
                        <a:pt x="436705" y="1264488"/>
                        <a:pt x="466527" y="1264488"/>
                      </a:cubicBezTo>
                      <a:cubicBezTo>
                        <a:pt x="481439" y="1264488"/>
                        <a:pt x="494939" y="1270533"/>
                        <a:pt x="504711" y="1280305"/>
                      </a:cubicBezTo>
                      <a:close/>
                      <a:moveTo>
                        <a:pt x="598729" y="1348482"/>
                      </a:moveTo>
                      <a:cubicBezTo>
                        <a:pt x="608501" y="1358254"/>
                        <a:pt x="614545" y="1371754"/>
                        <a:pt x="614545" y="1386666"/>
                      </a:cubicBezTo>
                      <a:cubicBezTo>
                        <a:pt x="614545" y="1416489"/>
                        <a:pt x="590368" y="1440666"/>
                        <a:pt x="560545" y="1440666"/>
                      </a:cubicBezTo>
                      <a:cubicBezTo>
                        <a:pt x="530722" y="1440665"/>
                        <a:pt x="506545" y="1416488"/>
                        <a:pt x="506545" y="1386666"/>
                      </a:cubicBezTo>
                      <a:cubicBezTo>
                        <a:pt x="506545" y="1356843"/>
                        <a:pt x="530722" y="1332666"/>
                        <a:pt x="560545" y="1332665"/>
                      </a:cubicBezTo>
                      <a:cubicBezTo>
                        <a:pt x="575457" y="1332666"/>
                        <a:pt x="588957" y="1338710"/>
                        <a:pt x="598729" y="1348482"/>
                      </a:cubicBezTo>
                      <a:close/>
                      <a:moveTo>
                        <a:pt x="90635" y="727857"/>
                      </a:moveTo>
                      <a:cubicBezTo>
                        <a:pt x="106098" y="742132"/>
                        <a:pt x="112398" y="764794"/>
                        <a:pt x="104826" y="785841"/>
                      </a:cubicBezTo>
                      <a:cubicBezTo>
                        <a:pt x="94730" y="813902"/>
                        <a:pt x="63797" y="828468"/>
                        <a:pt x="35735" y="818373"/>
                      </a:cubicBezTo>
                      <a:cubicBezTo>
                        <a:pt x="7672" y="808277"/>
                        <a:pt x="-6893" y="777343"/>
                        <a:pt x="3202" y="749281"/>
                      </a:cubicBezTo>
                      <a:cubicBezTo>
                        <a:pt x="13298" y="721219"/>
                        <a:pt x="44232" y="706653"/>
                        <a:pt x="72294" y="716749"/>
                      </a:cubicBezTo>
                      <a:cubicBezTo>
                        <a:pt x="79309" y="719272"/>
                        <a:pt x="85481" y="723099"/>
                        <a:pt x="90635" y="727857"/>
                      </a:cubicBezTo>
                      <a:close/>
                      <a:moveTo>
                        <a:pt x="228755" y="892862"/>
                      </a:moveTo>
                      <a:cubicBezTo>
                        <a:pt x="238528" y="902635"/>
                        <a:pt x="244571" y="916134"/>
                        <a:pt x="244571" y="931046"/>
                      </a:cubicBezTo>
                      <a:cubicBezTo>
                        <a:pt x="244571" y="960869"/>
                        <a:pt x="220394" y="985046"/>
                        <a:pt x="190572" y="985046"/>
                      </a:cubicBezTo>
                      <a:cubicBezTo>
                        <a:pt x="160748" y="985045"/>
                        <a:pt x="136571" y="960868"/>
                        <a:pt x="136571" y="931046"/>
                      </a:cubicBezTo>
                      <a:cubicBezTo>
                        <a:pt x="136571" y="901223"/>
                        <a:pt x="160748" y="877046"/>
                        <a:pt x="190571" y="877045"/>
                      </a:cubicBezTo>
                      <a:cubicBezTo>
                        <a:pt x="205483" y="877046"/>
                        <a:pt x="218983" y="883090"/>
                        <a:pt x="228755" y="892862"/>
                      </a:cubicBezTo>
                      <a:close/>
                      <a:moveTo>
                        <a:pt x="788186" y="1524298"/>
                      </a:moveTo>
                      <a:cubicBezTo>
                        <a:pt x="796535" y="1535313"/>
                        <a:pt x="800681" y="1549511"/>
                        <a:pt x="798647" y="1564283"/>
                      </a:cubicBezTo>
                      <a:cubicBezTo>
                        <a:pt x="794579" y="1593827"/>
                        <a:pt x="767330" y="1614480"/>
                        <a:pt x="737785" y="1610412"/>
                      </a:cubicBezTo>
                      <a:cubicBezTo>
                        <a:pt x="708241" y="1606344"/>
                        <a:pt x="687588" y="1579095"/>
                        <a:pt x="691656" y="1549551"/>
                      </a:cubicBezTo>
                      <a:cubicBezTo>
                        <a:pt x="695724" y="1520007"/>
                        <a:pt x="722973" y="1499353"/>
                        <a:pt x="752517" y="1503422"/>
                      </a:cubicBezTo>
                      <a:cubicBezTo>
                        <a:pt x="767289" y="1505455"/>
                        <a:pt x="779839" y="1513285"/>
                        <a:pt x="788186" y="1524298"/>
                      </a:cubicBezTo>
                      <a:close/>
                      <a:moveTo>
                        <a:pt x="487058" y="1139380"/>
                      </a:moveTo>
                      <a:cubicBezTo>
                        <a:pt x="496830" y="1149152"/>
                        <a:pt x="502875" y="1162652"/>
                        <a:pt x="502875" y="1177563"/>
                      </a:cubicBezTo>
                      <a:cubicBezTo>
                        <a:pt x="502875" y="1207386"/>
                        <a:pt x="478698" y="1231563"/>
                        <a:pt x="448875" y="1231564"/>
                      </a:cubicBezTo>
                      <a:cubicBezTo>
                        <a:pt x="419051" y="1231563"/>
                        <a:pt x="394874" y="1207386"/>
                        <a:pt x="394875" y="1177563"/>
                      </a:cubicBezTo>
                      <a:cubicBezTo>
                        <a:pt x="394875" y="1147740"/>
                        <a:pt x="419052" y="1123563"/>
                        <a:pt x="448875" y="1123563"/>
                      </a:cubicBezTo>
                      <a:cubicBezTo>
                        <a:pt x="463786" y="1123563"/>
                        <a:pt x="477286" y="1129608"/>
                        <a:pt x="487058" y="1139380"/>
                      </a:cubicBezTo>
                      <a:close/>
                      <a:moveTo>
                        <a:pt x="709619" y="1392947"/>
                      </a:moveTo>
                      <a:cubicBezTo>
                        <a:pt x="719392" y="1402720"/>
                        <a:pt x="725436" y="1416220"/>
                        <a:pt x="725435" y="1431131"/>
                      </a:cubicBezTo>
                      <a:cubicBezTo>
                        <a:pt x="725436" y="1460954"/>
                        <a:pt x="701259" y="1485131"/>
                        <a:pt x="671436" y="1485131"/>
                      </a:cubicBezTo>
                      <a:cubicBezTo>
                        <a:pt x="641612" y="1485131"/>
                        <a:pt x="617435" y="1460954"/>
                        <a:pt x="617436" y="1431131"/>
                      </a:cubicBezTo>
                      <a:cubicBezTo>
                        <a:pt x="617435" y="1401308"/>
                        <a:pt x="641612" y="1377131"/>
                        <a:pt x="671435" y="1377131"/>
                      </a:cubicBezTo>
                      <a:cubicBezTo>
                        <a:pt x="686347" y="1377131"/>
                        <a:pt x="699847" y="1383175"/>
                        <a:pt x="709619" y="1392947"/>
                      </a:cubicBezTo>
                      <a:close/>
                      <a:moveTo>
                        <a:pt x="424609" y="1043780"/>
                      </a:moveTo>
                      <a:cubicBezTo>
                        <a:pt x="434381" y="1053553"/>
                        <a:pt x="440425" y="1067052"/>
                        <a:pt x="440425" y="1081964"/>
                      </a:cubicBezTo>
                      <a:cubicBezTo>
                        <a:pt x="440425" y="1111787"/>
                        <a:pt x="416248" y="1135964"/>
                        <a:pt x="386425" y="1135964"/>
                      </a:cubicBezTo>
                      <a:cubicBezTo>
                        <a:pt x="356602" y="1135964"/>
                        <a:pt x="332425" y="1111787"/>
                        <a:pt x="332425" y="1081964"/>
                      </a:cubicBezTo>
                      <a:cubicBezTo>
                        <a:pt x="332425" y="1052141"/>
                        <a:pt x="356602" y="1027964"/>
                        <a:pt x="386425" y="1027964"/>
                      </a:cubicBezTo>
                      <a:cubicBezTo>
                        <a:pt x="401337" y="1027964"/>
                        <a:pt x="414837" y="1034008"/>
                        <a:pt x="424609" y="1043780"/>
                      </a:cubicBezTo>
                      <a:close/>
                      <a:moveTo>
                        <a:pt x="366398" y="930681"/>
                      </a:moveTo>
                      <a:cubicBezTo>
                        <a:pt x="376171" y="940454"/>
                        <a:pt x="382215" y="953954"/>
                        <a:pt x="382215" y="968865"/>
                      </a:cubicBezTo>
                      <a:cubicBezTo>
                        <a:pt x="382215" y="998688"/>
                        <a:pt x="358038" y="1022865"/>
                        <a:pt x="328215" y="1022865"/>
                      </a:cubicBezTo>
                      <a:cubicBezTo>
                        <a:pt x="298391" y="1022865"/>
                        <a:pt x="274214" y="998688"/>
                        <a:pt x="274215" y="968865"/>
                      </a:cubicBezTo>
                      <a:cubicBezTo>
                        <a:pt x="274215" y="939042"/>
                        <a:pt x="298391" y="914865"/>
                        <a:pt x="328214" y="914865"/>
                      </a:cubicBezTo>
                      <a:cubicBezTo>
                        <a:pt x="343126" y="914865"/>
                        <a:pt x="356626" y="920909"/>
                        <a:pt x="366398" y="930681"/>
                      </a:cubicBezTo>
                      <a:close/>
                      <a:moveTo>
                        <a:pt x="233998" y="766678"/>
                      </a:moveTo>
                      <a:cubicBezTo>
                        <a:pt x="243770" y="776451"/>
                        <a:pt x="249814" y="789950"/>
                        <a:pt x="249814" y="804862"/>
                      </a:cubicBezTo>
                      <a:cubicBezTo>
                        <a:pt x="249814" y="834685"/>
                        <a:pt x="225637" y="858862"/>
                        <a:pt x="195814" y="858862"/>
                      </a:cubicBezTo>
                      <a:cubicBezTo>
                        <a:pt x="165991" y="858861"/>
                        <a:pt x="141814" y="834684"/>
                        <a:pt x="141814" y="804862"/>
                      </a:cubicBezTo>
                      <a:cubicBezTo>
                        <a:pt x="141814" y="775039"/>
                        <a:pt x="165991" y="750862"/>
                        <a:pt x="195814" y="750861"/>
                      </a:cubicBezTo>
                      <a:cubicBezTo>
                        <a:pt x="210726" y="750862"/>
                        <a:pt x="224226" y="756906"/>
                        <a:pt x="233998" y="766678"/>
                      </a:cubicBezTo>
                      <a:close/>
                      <a:moveTo>
                        <a:pt x="590271" y="1197175"/>
                      </a:moveTo>
                      <a:cubicBezTo>
                        <a:pt x="600043" y="1206947"/>
                        <a:pt x="606088" y="1220447"/>
                        <a:pt x="606088" y="1235359"/>
                      </a:cubicBezTo>
                      <a:cubicBezTo>
                        <a:pt x="606088" y="1265182"/>
                        <a:pt x="581911" y="1289359"/>
                        <a:pt x="552088" y="1289359"/>
                      </a:cubicBezTo>
                      <a:cubicBezTo>
                        <a:pt x="522265" y="1289358"/>
                        <a:pt x="498087" y="1265181"/>
                        <a:pt x="498088" y="1235359"/>
                      </a:cubicBezTo>
                      <a:cubicBezTo>
                        <a:pt x="498088" y="1205536"/>
                        <a:pt x="522265" y="1181359"/>
                        <a:pt x="552088" y="1181359"/>
                      </a:cubicBezTo>
                      <a:cubicBezTo>
                        <a:pt x="566999" y="1181359"/>
                        <a:pt x="580499" y="1187403"/>
                        <a:pt x="590271" y="1197175"/>
                      </a:cubicBezTo>
                      <a:close/>
                      <a:moveTo>
                        <a:pt x="105784" y="594507"/>
                      </a:moveTo>
                      <a:cubicBezTo>
                        <a:pt x="121246" y="608781"/>
                        <a:pt x="127546" y="631443"/>
                        <a:pt x="119975" y="652490"/>
                      </a:cubicBezTo>
                      <a:cubicBezTo>
                        <a:pt x="109879" y="680552"/>
                        <a:pt x="78946" y="695118"/>
                        <a:pt x="50884" y="685023"/>
                      </a:cubicBezTo>
                      <a:cubicBezTo>
                        <a:pt x="22821" y="674927"/>
                        <a:pt x="8256" y="643993"/>
                        <a:pt x="18351" y="615931"/>
                      </a:cubicBezTo>
                      <a:cubicBezTo>
                        <a:pt x="28447" y="587868"/>
                        <a:pt x="59380" y="573303"/>
                        <a:pt x="87443" y="583398"/>
                      </a:cubicBezTo>
                      <a:cubicBezTo>
                        <a:pt x="94458" y="585922"/>
                        <a:pt x="100630" y="589748"/>
                        <a:pt x="105784" y="594507"/>
                      </a:cubicBezTo>
                      <a:close/>
                      <a:moveTo>
                        <a:pt x="693169" y="1260833"/>
                      </a:moveTo>
                      <a:cubicBezTo>
                        <a:pt x="702942" y="1270606"/>
                        <a:pt x="708986" y="1284105"/>
                        <a:pt x="708985" y="1299017"/>
                      </a:cubicBezTo>
                      <a:cubicBezTo>
                        <a:pt x="708986" y="1328840"/>
                        <a:pt x="684809" y="1353017"/>
                        <a:pt x="654986" y="1353017"/>
                      </a:cubicBezTo>
                      <a:cubicBezTo>
                        <a:pt x="625162" y="1353016"/>
                        <a:pt x="600985" y="1328839"/>
                        <a:pt x="600986" y="1299017"/>
                      </a:cubicBezTo>
                      <a:cubicBezTo>
                        <a:pt x="600985" y="1269194"/>
                        <a:pt x="625162" y="1245017"/>
                        <a:pt x="654985" y="1245016"/>
                      </a:cubicBezTo>
                      <a:cubicBezTo>
                        <a:pt x="669897" y="1245017"/>
                        <a:pt x="683397" y="1251061"/>
                        <a:pt x="693169" y="1260833"/>
                      </a:cubicBezTo>
                      <a:close/>
                      <a:moveTo>
                        <a:pt x="916312" y="1527819"/>
                      </a:moveTo>
                      <a:cubicBezTo>
                        <a:pt x="924660" y="1538833"/>
                        <a:pt x="928807" y="1553031"/>
                        <a:pt x="926773" y="1567803"/>
                      </a:cubicBezTo>
                      <a:cubicBezTo>
                        <a:pt x="922704" y="1597347"/>
                        <a:pt x="895456" y="1618001"/>
                        <a:pt x="865911" y="1613932"/>
                      </a:cubicBezTo>
                      <a:cubicBezTo>
                        <a:pt x="836367" y="1609864"/>
                        <a:pt x="815714" y="1582615"/>
                        <a:pt x="819782" y="1553071"/>
                      </a:cubicBezTo>
                      <a:cubicBezTo>
                        <a:pt x="823850" y="1523527"/>
                        <a:pt x="851099" y="1502874"/>
                        <a:pt x="880643" y="1506942"/>
                      </a:cubicBezTo>
                      <a:cubicBezTo>
                        <a:pt x="895416" y="1508976"/>
                        <a:pt x="907965" y="1516805"/>
                        <a:pt x="916312" y="1527819"/>
                      </a:cubicBezTo>
                      <a:close/>
                      <a:moveTo>
                        <a:pt x="834969" y="1398878"/>
                      </a:moveTo>
                      <a:cubicBezTo>
                        <a:pt x="844742" y="1408651"/>
                        <a:pt x="850786" y="1422150"/>
                        <a:pt x="850785" y="1437061"/>
                      </a:cubicBezTo>
                      <a:cubicBezTo>
                        <a:pt x="850786" y="1466885"/>
                        <a:pt x="826609" y="1491062"/>
                        <a:pt x="796786" y="1491062"/>
                      </a:cubicBezTo>
                      <a:cubicBezTo>
                        <a:pt x="766962" y="1491061"/>
                        <a:pt x="742785" y="1466884"/>
                        <a:pt x="742786" y="1437062"/>
                      </a:cubicBezTo>
                      <a:cubicBezTo>
                        <a:pt x="742785" y="1407238"/>
                        <a:pt x="766962" y="1383061"/>
                        <a:pt x="796785" y="1383061"/>
                      </a:cubicBezTo>
                      <a:cubicBezTo>
                        <a:pt x="811697" y="1383061"/>
                        <a:pt x="825197" y="1389106"/>
                        <a:pt x="834969" y="1398878"/>
                      </a:cubicBezTo>
                      <a:close/>
                      <a:moveTo>
                        <a:pt x="355005" y="809803"/>
                      </a:moveTo>
                      <a:cubicBezTo>
                        <a:pt x="364778" y="819576"/>
                        <a:pt x="370822" y="833076"/>
                        <a:pt x="370821" y="847987"/>
                      </a:cubicBezTo>
                      <a:cubicBezTo>
                        <a:pt x="370822" y="877810"/>
                        <a:pt x="346645" y="901987"/>
                        <a:pt x="316822" y="901987"/>
                      </a:cubicBezTo>
                      <a:cubicBezTo>
                        <a:pt x="286998" y="901987"/>
                        <a:pt x="262821" y="877810"/>
                        <a:pt x="262822" y="847987"/>
                      </a:cubicBezTo>
                      <a:cubicBezTo>
                        <a:pt x="262821" y="818164"/>
                        <a:pt x="286998" y="793987"/>
                        <a:pt x="316821" y="793987"/>
                      </a:cubicBezTo>
                      <a:cubicBezTo>
                        <a:pt x="331733" y="793987"/>
                        <a:pt x="345233" y="800031"/>
                        <a:pt x="355005" y="809803"/>
                      </a:cubicBezTo>
                      <a:close/>
                      <a:moveTo>
                        <a:pt x="555591" y="1031064"/>
                      </a:moveTo>
                      <a:cubicBezTo>
                        <a:pt x="565363" y="1040837"/>
                        <a:pt x="571407" y="1054337"/>
                        <a:pt x="571407" y="1069248"/>
                      </a:cubicBezTo>
                      <a:cubicBezTo>
                        <a:pt x="571407" y="1099071"/>
                        <a:pt x="547230" y="1123248"/>
                        <a:pt x="517407" y="1123248"/>
                      </a:cubicBezTo>
                      <a:cubicBezTo>
                        <a:pt x="487584" y="1123248"/>
                        <a:pt x="463407" y="1099071"/>
                        <a:pt x="463407" y="1069248"/>
                      </a:cubicBezTo>
                      <a:cubicBezTo>
                        <a:pt x="463407" y="1039425"/>
                        <a:pt x="487584" y="1015248"/>
                        <a:pt x="517407" y="1015248"/>
                      </a:cubicBezTo>
                      <a:cubicBezTo>
                        <a:pt x="532318" y="1015248"/>
                        <a:pt x="545819" y="1021292"/>
                        <a:pt x="555591" y="1031064"/>
                      </a:cubicBezTo>
                      <a:close/>
                      <a:moveTo>
                        <a:pt x="487078" y="929258"/>
                      </a:moveTo>
                      <a:cubicBezTo>
                        <a:pt x="496851" y="939031"/>
                        <a:pt x="502895" y="952530"/>
                        <a:pt x="502894" y="967441"/>
                      </a:cubicBezTo>
                      <a:cubicBezTo>
                        <a:pt x="502895" y="997265"/>
                        <a:pt x="478718" y="1021442"/>
                        <a:pt x="448895" y="1021442"/>
                      </a:cubicBezTo>
                      <a:cubicBezTo>
                        <a:pt x="419071" y="1021441"/>
                        <a:pt x="394894" y="997264"/>
                        <a:pt x="394895" y="967442"/>
                      </a:cubicBezTo>
                      <a:cubicBezTo>
                        <a:pt x="394894" y="937618"/>
                        <a:pt x="419071" y="913441"/>
                        <a:pt x="448894" y="913441"/>
                      </a:cubicBezTo>
                      <a:cubicBezTo>
                        <a:pt x="463806" y="913441"/>
                        <a:pt x="477306" y="919486"/>
                        <a:pt x="487078" y="929258"/>
                      </a:cubicBezTo>
                      <a:close/>
                      <a:moveTo>
                        <a:pt x="251999" y="635580"/>
                      </a:moveTo>
                      <a:cubicBezTo>
                        <a:pt x="261772" y="645352"/>
                        <a:pt x="267816" y="658852"/>
                        <a:pt x="267816" y="673763"/>
                      </a:cubicBezTo>
                      <a:cubicBezTo>
                        <a:pt x="267816" y="703586"/>
                        <a:pt x="243639" y="727763"/>
                        <a:pt x="213816" y="727764"/>
                      </a:cubicBezTo>
                      <a:cubicBezTo>
                        <a:pt x="183992" y="727763"/>
                        <a:pt x="159815" y="703586"/>
                        <a:pt x="159816" y="673763"/>
                      </a:cubicBezTo>
                      <a:cubicBezTo>
                        <a:pt x="159816" y="643940"/>
                        <a:pt x="183992" y="619763"/>
                        <a:pt x="213815" y="619763"/>
                      </a:cubicBezTo>
                      <a:cubicBezTo>
                        <a:pt x="228727" y="619763"/>
                        <a:pt x="242227" y="625808"/>
                        <a:pt x="251999" y="635580"/>
                      </a:cubicBezTo>
                      <a:close/>
                      <a:moveTo>
                        <a:pt x="650002" y="1103118"/>
                      </a:moveTo>
                      <a:cubicBezTo>
                        <a:pt x="659774" y="1112891"/>
                        <a:pt x="665818" y="1126391"/>
                        <a:pt x="665818" y="1141302"/>
                      </a:cubicBezTo>
                      <a:cubicBezTo>
                        <a:pt x="665818" y="1171125"/>
                        <a:pt x="641641" y="1195302"/>
                        <a:pt x="611818" y="1195302"/>
                      </a:cubicBezTo>
                      <a:cubicBezTo>
                        <a:pt x="581995" y="1195302"/>
                        <a:pt x="557818" y="1171125"/>
                        <a:pt x="557818" y="1141302"/>
                      </a:cubicBezTo>
                      <a:cubicBezTo>
                        <a:pt x="557818" y="1111479"/>
                        <a:pt x="581995" y="1087302"/>
                        <a:pt x="611818" y="1087302"/>
                      </a:cubicBezTo>
                      <a:cubicBezTo>
                        <a:pt x="626730" y="1087302"/>
                        <a:pt x="640230" y="1093347"/>
                        <a:pt x="650002" y="1103118"/>
                      </a:cubicBezTo>
                      <a:close/>
                      <a:moveTo>
                        <a:pt x="826035" y="1284376"/>
                      </a:moveTo>
                      <a:cubicBezTo>
                        <a:pt x="835807" y="1294148"/>
                        <a:pt x="841851" y="1307648"/>
                        <a:pt x="841851" y="1322559"/>
                      </a:cubicBezTo>
                      <a:cubicBezTo>
                        <a:pt x="841851" y="1352383"/>
                        <a:pt x="817674" y="1376560"/>
                        <a:pt x="787852" y="1376560"/>
                      </a:cubicBezTo>
                      <a:cubicBezTo>
                        <a:pt x="758028" y="1376559"/>
                        <a:pt x="733851" y="1352382"/>
                        <a:pt x="733851" y="1322560"/>
                      </a:cubicBezTo>
                      <a:cubicBezTo>
                        <a:pt x="733851" y="1292736"/>
                        <a:pt x="758028" y="1268559"/>
                        <a:pt x="787851" y="1268559"/>
                      </a:cubicBezTo>
                      <a:cubicBezTo>
                        <a:pt x="802763" y="1268560"/>
                        <a:pt x="816263" y="1274604"/>
                        <a:pt x="826035" y="1284376"/>
                      </a:cubicBezTo>
                      <a:close/>
                      <a:moveTo>
                        <a:pt x="161981" y="460786"/>
                      </a:moveTo>
                      <a:cubicBezTo>
                        <a:pt x="177443" y="475061"/>
                        <a:pt x="183743" y="497723"/>
                        <a:pt x="176172" y="518770"/>
                      </a:cubicBezTo>
                      <a:cubicBezTo>
                        <a:pt x="166076" y="546831"/>
                        <a:pt x="135142" y="561397"/>
                        <a:pt x="107080" y="551302"/>
                      </a:cubicBezTo>
                      <a:cubicBezTo>
                        <a:pt x="79018" y="541206"/>
                        <a:pt x="64452" y="510272"/>
                        <a:pt x="74548" y="482210"/>
                      </a:cubicBezTo>
                      <a:cubicBezTo>
                        <a:pt x="84643" y="454148"/>
                        <a:pt x="115577" y="439582"/>
                        <a:pt x="143640" y="449678"/>
                      </a:cubicBezTo>
                      <a:cubicBezTo>
                        <a:pt x="150655" y="452202"/>
                        <a:pt x="156827" y="456028"/>
                        <a:pt x="161981" y="460786"/>
                      </a:cubicBezTo>
                      <a:close/>
                      <a:moveTo>
                        <a:pt x="949467" y="1389938"/>
                      </a:moveTo>
                      <a:cubicBezTo>
                        <a:pt x="959239" y="1399710"/>
                        <a:pt x="965284" y="1413210"/>
                        <a:pt x="965284" y="1428121"/>
                      </a:cubicBezTo>
                      <a:cubicBezTo>
                        <a:pt x="965284" y="1457944"/>
                        <a:pt x="941107" y="1482121"/>
                        <a:pt x="911284" y="1482122"/>
                      </a:cubicBezTo>
                      <a:cubicBezTo>
                        <a:pt x="881460" y="1482121"/>
                        <a:pt x="857283" y="1457944"/>
                        <a:pt x="857284" y="1428121"/>
                      </a:cubicBezTo>
                      <a:cubicBezTo>
                        <a:pt x="857284" y="1398298"/>
                        <a:pt x="881461" y="1374121"/>
                        <a:pt x="911283" y="1374121"/>
                      </a:cubicBezTo>
                      <a:cubicBezTo>
                        <a:pt x="926195" y="1374121"/>
                        <a:pt x="939695" y="1380166"/>
                        <a:pt x="949467" y="1389938"/>
                      </a:cubicBezTo>
                      <a:close/>
                      <a:moveTo>
                        <a:pt x="762909" y="1158525"/>
                      </a:moveTo>
                      <a:cubicBezTo>
                        <a:pt x="772681" y="1168297"/>
                        <a:pt x="778726" y="1181798"/>
                        <a:pt x="778726" y="1196709"/>
                      </a:cubicBezTo>
                      <a:cubicBezTo>
                        <a:pt x="778726" y="1226532"/>
                        <a:pt x="754549" y="1250709"/>
                        <a:pt x="724726" y="1250709"/>
                      </a:cubicBezTo>
                      <a:cubicBezTo>
                        <a:pt x="694902" y="1250709"/>
                        <a:pt x="670725" y="1226532"/>
                        <a:pt x="670726" y="1196709"/>
                      </a:cubicBezTo>
                      <a:cubicBezTo>
                        <a:pt x="670726" y="1166886"/>
                        <a:pt x="694903" y="1142709"/>
                        <a:pt x="724725" y="1142709"/>
                      </a:cubicBezTo>
                      <a:cubicBezTo>
                        <a:pt x="739637" y="1142709"/>
                        <a:pt x="753137" y="1148753"/>
                        <a:pt x="762909" y="1158525"/>
                      </a:cubicBezTo>
                      <a:close/>
                      <a:moveTo>
                        <a:pt x="1049685" y="1505409"/>
                      </a:moveTo>
                      <a:cubicBezTo>
                        <a:pt x="1058034" y="1516423"/>
                        <a:pt x="1062180" y="1530621"/>
                        <a:pt x="1060146" y="1545394"/>
                      </a:cubicBezTo>
                      <a:cubicBezTo>
                        <a:pt x="1056078" y="1574938"/>
                        <a:pt x="1028829" y="1595591"/>
                        <a:pt x="999284" y="1591523"/>
                      </a:cubicBezTo>
                      <a:cubicBezTo>
                        <a:pt x="969740" y="1587455"/>
                        <a:pt x="949087" y="1560206"/>
                        <a:pt x="953155" y="1530662"/>
                      </a:cubicBezTo>
                      <a:cubicBezTo>
                        <a:pt x="957223" y="1501117"/>
                        <a:pt x="984472" y="1480464"/>
                        <a:pt x="1014016" y="1484532"/>
                      </a:cubicBezTo>
                      <a:cubicBezTo>
                        <a:pt x="1028789" y="1486567"/>
                        <a:pt x="1041338" y="1494396"/>
                        <a:pt x="1049685" y="1505409"/>
                      </a:cubicBezTo>
                      <a:close/>
                      <a:moveTo>
                        <a:pt x="372466" y="676350"/>
                      </a:moveTo>
                      <a:cubicBezTo>
                        <a:pt x="382239" y="686123"/>
                        <a:pt x="388283" y="699622"/>
                        <a:pt x="388282" y="714533"/>
                      </a:cubicBezTo>
                      <a:cubicBezTo>
                        <a:pt x="388283" y="744357"/>
                        <a:pt x="364106" y="768534"/>
                        <a:pt x="334283" y="768534"/>
                      </a:cubicBezTo>
                      <a:cubicBezTo>
                        <a:pt x="304459" y="768533"/>
                        <a:pt x="280282" y="744356"/>
                        <a:pt x="280283" y="714534"/>
                      </a:cubicBezTo>
                      <a:cubicBezTo>
                        <a:pt x="280282" y="684710"/>
                        <a:pt x="304459" y="660533"/>
                        <a:pt x="334282" y="660533"/>
                      </a:cubicBezTo>
                      <a:cubicBezTo>
                        <a:pt x="349194" y="660533"/>
                        <a:pt x="362694" y="666578"/>
                        <a:pt x="372466" y="676350"/>
                      </a:cubicBezTo>
                      <a:close/>
                      <a:moveTo>
                        <a:pt x="471899" y="791893"/>
                      </a:moveTo>
                      <a:cubicBezTo>
                        <a:pt x="481672" y="801666"/>
                        <a:pt x="487715" y="815165"/>
                        <a:pt x="487715" y="830077"/>
                      </a:cubicBezTo>
                      <a:cubicBezTo>
                        <a:pt x="487715" y="859900"/>
                        <a:pt x="463538" y="884077"/>
                        <a:pt x="433716" y="884077"/>
                      </a:cubicBezTo>
                      <a:cubicBezTo>
                        <a:pt x="403892" y="884076"/>
                        <a:pt x="379715" y="859899"/>
                        <a:pt x="379715" y="830077"/>
                      </a:cubicBezTo>
                      <a:cubicBezTo>
                        <a:pt x="379715" y="800254"/>
                        <a:pt x="403892" y="776077"/>
                        <a:pt x="433715" y="776077"/>
                      </a:cubicBezTo>
                      <a:cubicBezTo>
                        <a:pt x="448627" y="776077"/>
                        <a:pt x="462127" y="782121"/>
                        <a:pt x="471899" y="791893"/>
                      </a:cubicBezTo>
                      <a:close/>
                      <a:moveTo>
                        <a:pt x="298819" y="524150"/>
                      </a:moveTo>
                      <a:cubicBezTo>
                        <a:pt x="308592" y="533922"/>
                        <a:pt x="314635" y="547422"/>
                        <a:pt x="314635" y="562333"/>
                      </a:cubicBezTo>
                      <a:cubicBezTo>
                        <a:pt x="314635" y="592156"/>
                        <a:pt x="290458" y="616333"/>
                        <a:pt x="260636" y="616333"/>
                      </a:cubicBezTo>
                      <a:cubicBezTo>
                        <a:pt x="230812" y="616333"/>
                        <a:pt x="206635" y="592156"/>
                        <a:pt x="206635" y="562333"/>
                      </a:cubicBezTo>
                      <a:cubicBezTo>
                        <a:pt x="206635" y="532510"/>
                        <a:pt x="230812" y="508333"/>
                        <a:pt x="260635" y="508333"/>
                      </a:cubicBezTo>
                      <a:cubicBezTo>
                        <a:pt x="275547" y="508333"/>
                        <a:pt x="289047" y="514378"/>
                        <a:pt x="298819" y="524150"/>
                      </a:cubicBezTo>
                      <a:close/>
                      <a:moveTo>
                        <a:pt x="665694" y="964126"/>
                      </a:moveTo>
                      <a:cubicBezTo>
                        <a:pt x="675466" y="973898"/>
                        <a:pt x="681511" y="987398"/>
                        <a:pt x="681510" y="1002310"/>
                      </a:cubicBezTo>
                      <a:cubicBezTo>
                        <a:pt x="681511" y="1032133"/>
                        <a:pt x="657334" y="1056310"/>
                        <a:pt x="627511" y="1056310"/>
                      </a:cubicBezTo>
                      <a:cubicBezTo>
                        <a:pt x="597687" y="1056309"/>
                        <a:pt x="573510" y="1032132"/>
                        <a:pt x="573511" y="1002310"/>
                      </a:cubicBezTo>
                      <a:cubicBezTo>
                        <a:pt x="573510" y="972487"/>
                        <a:pt x="597687" y="948310"/>
                        <a:pt x="627510" y="948309"/>
                      </a:cubicBezTo>
                      <a:cubicBezTo>
                        <a:pt x="642422" y="948310"/>
                        <a:pt x="655922" y="954354"/>
                        <a:pt x="665694" y="964126"/>
                      </a:cubicBezTo>
                      <a:close/>
                      <a:moveTo>
                        <a:pt x="593305" y="862709"/>
                      </a:moveTo>
                      <a:cubicBezTo>
                        <a:pt x="603078" y="872482"/>
                        <a:pt x="609122" y="885981"/>
                        <a:pt x="609122" y="900893"/>
                      </a:cubicBezTo>
                      <a:cubicBezTo>
                        <a:pt x="609122" y="930716"/>
                        <a:pt x="584945" y="954893"/>
                        <a:pt x="555122" y="954893"/>
                      </a:cubicBezTo>
                      <a:cubicBezTo>
                        <a:pt x="525298" y="954892"/>
                        <a:pt x="501121" y="930715"/>
                        <a:pt x="501122" y="900893"/>
                      </a:cubicBezTo>
                      <a:cubicBezTo>
                        <a:pt x="501122" y="871070"/>
                        <a:pt x="525298" y="846893"/>
                        <a:pt x="555121" y="846892"/>
                      </a:cubicBezTo>
                      <a:cubicBezTo>
                        <a:pt x="570033" y="846893"/>
                        <a:pt x="583533" y="852937"/>
                        <a:pt x="593305" y="862709"/>
                      </a:cubicBezTo>
                      <a:close/>
                      <a:moveTo>
                        <a:pt x="941072" y="1277797"/>
                      </a:moveTo>
                      <a:cubicBezTo>
                        <a:pt x="950845" y="1287570"/>
                        <a:pt x="956889" y="1301069"/>
                        <a:pt x="956889" y="1315981"/>
                      </a:cubicBezTo>
                      <a:cubicBezTo>
                        <a:pt x="956889" y="1345804"/>
                        <a:pt x="932712" y="1369981"/>
                        <a:pt x="902889" y="1369981"/>
                      </a:cubicBezTo>
                      <a:cubicBezTo>
                        <a:pt x="873065" y="1369980"/>
                        <a:pt x="848888" y="1345803"/>
                        <a:pt x="848889" y="1315981"/>
                      </a:cubicBezTo>
                      <a:cubicBezTo>
                        <a:pt x="848889" y="1286158"/>
                        <a:pt x="873065" y="1261981"/>
                        <a:pt x="902888" y="1261980"/>
                      </a:cubicBezTo>
                      <a:cubicBezTo>
                        <a:pt x="917800" y="1261981"/>
                        <a:pt x="931300" y="1268025"/>
                        <a:pt x="941072" y="1277797"/>
                      </a:cubicBezTo>
                      <a:close/>
                      <a:moveTo>
                        <a:pt x="761042" y="1042417"/>
                      </a:moveTo>
                      <a:cubicBezTo>
                        <a:pt x="770814" y="1052189"/>
                        <a:pt x="776858" y="1065689"/>
                        <a:pt x="776858" y="1080600"/>
                      </a:cubicBezTo>
                      <a:cubicBezTo>
                        <a:pt x="776858" y="1110423"/>
                        <a:pt x="752681" y="1134600"/>
                        <a:pt x="722859" y="1134601"/>
                      </a:cubicBezTo>
                      <a:cubicBezTo>
                        <a:pt x="693035" y="1134600"/>
                        <a:pt x="668858" y="1110423"/>
                        <a:pt x="668858" y="1080600"/>
                      </a:cubicBezTo>
                      <a:cubicBezTo>
                        <a:pt x="668858" y="1050777"/>
                        <a:pt x="693035" y="1026600"/>
                        <a:pt x="722858" y="1026600"/>
                      </a:cubicBezTo>
                      <a:cubicBezTo>
                        <a:pt x="737770" y="1026600"/>
                        <a:pt x="751270" y="1032645"/>
                        <a:pt x="761042" y="1042417"/>
                      </a:cubicBezTo>
                      <a:close/>
                      <a:moveTo>
                        <a:pt x="885860" y="1173438"/>
                      </a:moveTo>
                      <a:cubicBezTo>
                        <a:pt x="895632" y="1183211"/>
                        <a:pt x="901676" y="1196711"/>
                        <a:pt x="901676" y="1211622"/>
                      </a:cubicBezTo>
                      <a:cubicBezTo>
                        <a:pt x="901676" y="1241445"/>
                        <a:pt x="877499" y="1265622"/>
                        <a:pt x="847676" y="1265622"/>
                      </a:cubicBezTo>
                      <a:cubicBezTo>
                        <a:pt x="817853" y="1265622"/>
                        <a:pt x="793676" y="1241445"/>
                        <a:pt x="793676" y="1211622"/>
                      </a:cubicBezTo>
                      <a:cubicBezTo>
                        <a:pt x="793676" y="1181799"/>
                        <a:pt x="817853" y="1157622"/>
                        <a:pt x="847676" y="1157622"/>
                      </a:cubicBezTo>
                      <a:cubicBezTo>
                        <a:pt x="862588" y="1157622"/>
                        <a:pt x="876088" y="1163666"/>
                        <a:pt x="885860" y="1173438"/>
                      </a:cubicBezTo>
                      <a:close/>
                      <a:moveTo>
                        <a:pt x="496087" y="668302"/>
                      </a:moveTo>
                      <a:cubicBezTo>
                        <a:pt x="505860" y="678075"/>
                        <a:pt x="511904" y="691574"/>
                        <a:pt x="511903" y="706485"/>
                      </a:cubicBezTo>
                      <a:cubicBezTo>
                        <a:pt x="511904" y="736309"/>
                        <a:pt x="487727" y="760486"/>
                        <a:pt x="457904" y="760486"/>
                      </a:cubicBezTo>
                      <a:cubicBezTo>
                        <a:pt x="428080" y="760485"/>
                        <a:pt x="403903" y="736308"/>
                        <a:pt x="403904" y="706486"/>
                      </a:cubicBezTo>
                      <a:cubicBezTo>
                        <a:pt x="403903" y="676662"/>
                        <a:pt x="428080" y="652485"/>
                        <a:pt x="457903" y="652485"/>
                      </a:cubicBezTo>
                      <a:cubicBezTo>
                        <a:pt x="472815" y="652485"/>
                        <a:pt x="486315" y="658530"/>
                        <a:pt x="496087" y="668302"/>
                      </a:cubicBezTo>
                      <a:close/>
                      <a:moveTo>
                        <a:pt x="1067538" y="1359848"/>
                      </a:moveTo>
                      <a:cubicBezTo>
                        <a:pt x="1077310" y="1369620"/>
                        <a:pt x="1083354" y="1383120"/>
                        <a:pt x="1083354" y="1398031"/>
                      </a:cubicBezTo>
                      <a:cubicBezTo>
                        <a:pt x="1083354" y="1427854"/>
                        <a:pt x="1059177" y="1452031"/>
                        <a:pt x="1029354" y="1452032"/>
                      </a:cubicBezTo>
                      <a:cubicBezTo>
                        <a:pt x="999531" y="1452031"/>
                        <a:pt x="975354" y="1427854"/>
                        <a:pt x="975354" y="1398031"/>
                      </a:cubicBezTo>
                      <a:cubicBezTo>
                        <a:pt x="975354" y="1368208"/>
                        <a:pt x="999531" y="1344031"/>
                        <a:pt x="1029354" y="1344031"/>
                      </a:cubicBezTo>
                      <a:cubicBezTo>
                        <a:pt x="1044266" y="1344031"/>
                        <a:pt x="1057766" y="1350076"/>
                        <a:pt x="1067538" y="1359848"/>
                      </a:cubicBezTo>
                      <a:close/>
                      <a:moveTo>
                        <a:pt x="230876" y="339840"/>
                      </a:moveTo>
                      <a:cubicBezTo>
                        <a:pt x="246338" y="354114"/>
                        <a:pt x="252638" y="376777"/>
                        <a:pt x="245067" y="397823"/>
                      </a:cubicBezTo>
                      <a:cubicBezTo>
                        <a:pt x="234971" y="425885"/>
                        <a:pt x="204037" y="440451"/>
                        <a:pt x="175975" y="430355"/>
                      </a:cubicBezTo>
                      <a:cubicBezTo>
                        <a:pt x="147912" y="420260"/>
                        <a:pt x="133347" y="389326"/>
                        <a:pt x="143443" y="361263"/>
                      </a:cubicBezTo>
                      <a:cubicBezTo>
                        <a:pt x="153538" y="333201"/>
                        <a:pt x="184472" y="318636"/>
                        <a:pt x="212534" y="328731"/>
                      </a:cubicBezTo>
                      <a:cubicBezTo>
                        <a:pt x="219550" y="331255"/>
                        <a:pt x="225722" y="335082"/>
                        <a:pt x="230876" y="339840"/>
                      </a:cubicBezTo>
                      <a:close/>
                      <a:moveTo>
                        <a:pt x="419431" y="563401"/>
                      </a:moveTo>
                      <a:cubicBezTo>
                        <a:pt x="429203" y="573173"/>
                        <a:pt x="435247" y="586673"/>
                        <a:pt x="435247" y="601584"/>
                      </a:cubicBezTo>
                      <a:cubicBezTo>
                        <a:pt x="435247" y="631407"/>
                        <a:pt x="411070" y="655584"/>
                        <a:pt x="381247" y="655585"/>
                      </a:cubicBezTo>
                      <a:cubicBezTo>
                        <a:pt x="351424" y="655584"/>
                        <a:pt x="327247" y="631407"/>
                        <a:pt x="327247" y="601584"/>
                      </a:cubicBezTo>
                      <a:cubicBezTo>
                        <a:pt x="327247" y="571761"/>
                        <a:pt x="351424" y="547584"/>
                        <a:pt x="381247" y="547584"/>
                      </a:cubicBezTo>
                      <a:cubicBezTo>
                        <a:pt x="396159" y="547584"/>
                        <a:pt x="409659" y="553629"/>
                        <a:pt x="419431" y="563401"/>
                      </a:cubicBezTo>
                      <a:close/>
                      <a:moveTo>
                        <a:pt x="590502" y="740353"/>
                      </a:moveTo>
                      <a:cubicBezTo>
                        <a:pt x="600274" y="750126"/>
                        <a:pt x="606318" y="763626"/>
                        <a:pt x="606318" y="778537"/>
                      </a:cubicBezTo>
                      <a:cubicBezTo>
                        <a:pt x="606318" y="808360"/>
                        <a:pt x="582141" y="832537"/>
                        <a:pt x="552318" y="832537"/>
                      </a:cubicBezTo>
                      <a:cubicBezTo>
                        <a:pt x="522495" y="832537"/>
                        <a:pt x="498318" y="808360"/>
                        <a:pt x="498318" y="778537"/>
                      </a:cubicBezTo>
                      <a:cubicBezTo>
                        <a:pt x="498318" y="748714"/>
                        <a:pt x="522495" y="724537"/>
                        <a:pt x="552318" y="724537"/>
                      </a:cubicBezTo>
                      <a:cubicBezTo>
                        <a:pt x="567229" y="724537"/>
                        <a:pt x="580730" y="730581"/>
                        <a:pt x="590502" y="740353"/>
                      </a:cubicBezTo>
                      <a:close/>
                      <a:moveTo>
                        <a:pt x="1178028" y="1450348"/>
                      </a:moveTo>
                      <a:cubicBezTo>
                        <a:pt x="1186376" y="1461363"/>
                        <a:pt x="1190522" y="1475561"/>
                        <a:pt x="1188488" y="1490333"/>
                      </a:cubicBezTo>
                      <a:cubicBezTo>
                        <a:pt x="1184420" y="1519877"/>
                        <a:pt x="1157171" y="1540530"/>
                        <a:pt x="1127627" y="1536462"/>
                      </a:cubicBezTo>
                      <a:cubicBezTo>
                        <a:pt x="1098082" y="1532394"/>
                        <a:pt x="1077429" y="1505145"/>
                        <a:pt x="1081497" y="1475601"/>
                      </a:cubicBezTo>
                      <a:cubicBezTo>
                        <a:pt x="1085565" y="1446057"/>
                        <a:pt x="1112814" y="1425403"/>
                        <a:pt x="1142359" y="1429472"/>
                      </a:cubicBezTo>
                      <a:cubicBezTo>
                        <a:pt x="1157130" y="1431505"/>
                        <a:pt x="1169680" y="1439335"/>
                        <a:pt x="1178028" y="1450348"/>
                      </a:cubicBezTo>
                      <a:close/>
                      <a:moveTo>
                        <a:pt x="886395" y="1048351"/>
                      </a:moveTo>
                      <a:cubicBezTo>
                        <a:pt x="896168" y="1058124"/>
                        <a:pt x="902211" y="1071623"/>
                        <a:pt x="902211" y="1086534"/>
                      </a:cubicBezTo>
                      <a:cubicBezTo>
                        <a:pt x="902212" y="1116358"/>
                        <a:pt x="878035" y="1140535"/>
                        <a:pt x="848212" y="1140535"/>
                      </a:cubicBezTo>
                      <a:cubicBezTo>
                        <a:pt x="818388" y="1140534"/>
                        <a:pt x="794211" y="1116357"/>
                        <a:pt x="794211" y="1086535"/>
                      </a:cubicBezTo>
                      <a:cubicBezTo>
                        <a:pt x="794211" y="1056711"/>
                        <a:pt x="818388" y="1032534"/>
                        <a:pt x="848211" y="1032534"/>
                      </a:cubicBezTo>
                      <a:cubicBezTo>
                        <a:pt x="863123" y="1032535"/>
                        <a:pt x="876623" y="1038579"/>
                        <a:pt x="886395" y="1048351"/>
                      </a:cubicBezTo>
                      <a:close/>
                      <a:moveTo>
                        <a:pt x="755255" y="887564"/>
                      </a:moveTo>
                      <a:cubicBezTo>
                        <a:pt x="765027" y="897336"/>
                        <a:pt x="771072" y="910837"/>
                        <a:pt x="771072" y="925748"/>
                      </a:cubicBezTo>
                      <a:cubicBezTo>
                        <a:pt x="771072" y="955571"/>
                        <a:pt x="746895" y="979748"/>
                        <a:pt x="717072" y="979748"/>
                      </a:cubicBezTo>
                      <a:cubicBezTo>
                        <a:pt x="687248" y="979748"/>
                        <a:pt x="663071" y="955571"/>
                        <a:pt x="663072" y="925748"/>
                      </a:cubicBezTo>
                      <a:cubicBezTo>
                        <a:pt x="663072" y="895925"/>
                        <a:pt x="687249" y="871748"/>
                        <a:pt x="717072" y="871748"/>
                      </a:cubicBezTo>
                      <a:cubicBezTo>
                        <a:pt x="731983" y="871748"/>
                        <a:pt x="745483" y="877792"/>
                        <a:pt x="755255" y="887564"/>
                      </a:cubicBezTo>
                      <a:close/>
                      <a:moveTo>
                        <a:pt x="361295" y="409619"/>
                      </a:moveTo>
                      <a:cubicBezTo>
                        <a:pt x="371067" y="419392"/>
                        <a:pt x="377111" y="432891"/>
                        <a:pt x="377111" y="447803"/>
                      </a:cubicBezTo>
                      <a:cubicBezTo>
                        <a:pt x="377111" y="477626"/>
                        <a:pt x="352934" y="501803"/>
                        <a:pt x="323111" y="501803"/>
                      </a:cubicBezTo>
                      <a:cubicBezTo>
                        <a:pt x="293288" y="501802"/>
                        <a:pt x="269111" y="477625"/>
                        <a:pt x="269111" y="447803"/>
                      </a:cubicBezTo>
                      <a:cubicBezTo>
                        <a:pt x="269111" y="417980"/>
                        <a:pt x="293288" y="393803"/>
                        <a:pt x="323111" y="393802"/>
                      </a:cubicBezTo>
                      <a:cubicBezTo>
                        <a:pt x="338023" y="393803"/>
                        <a:pt x="351523" y="399847"/>
                        <a:pt x="361295" y="409619"/>
                      </a:cubicBezTo>
                      <a:close/>
                      <a:moveTo>
                        <a:pt x="1056788" y="1248247"/>
                      </a:moveTo>
                      <a:cubicBezTo>
                        <a:pt x="1066560" y="1258019"/>
                        <a:pt x="1072604" y="1271520"/>
                        <a:pt x="1072604" y="1286431"/>
                      </a:cubicBezTo>
                      <a:cubicBezTo>
                        <a:pt x="1072604" y="1316254"/>
                        <a:pt x="1048427" y="1340431"/>
                        <a:pt x="1018604" y="1340431"/>
                      </a:cubicBezTo>
                      <a:cubicBezTo>
                        <a:pt x="988781" y="1340431"/>
                        <a:pt x="964604" y="1316254"/>
                        <a:pt x="964604" y="1286431"/>
                      </a:cubicBezTo>
                      <a:cubicBezTo>
                        <a:pt x="964604" y="1256608"/>
                        <a:pt x="988781" y="1232431"/>
                        <a:pt x="1018604" y="1232431"/>
                      </a:cubicBezTo>
                      <a:cubicBezTo>
                        <a:pt x="1033515" y="1232431"/>
                        <a:pt x="1047016" y="1238476"/>
                        <a:pt x="1056788" y="1248247"/>
                      </a:cubicBezTo>
                      <a:close/>
                      <a:moveTo>
                        <a:pt x="1001034" y="1141534"/>
                      </a:moveTo>
                      <a:cubicBezTo>
                        <a:pt x="1010806" y="1151307"/>
                        <a:pt x="1016850" y="1164806"/>
                        <a:pt x="1016850" y="1179718"/>
                      </a:cubicBezTo>
                      <a:cubicBezTo>
                        <a:pt x="1016850" y="1209541"/>
                        <a:pt x="992673" y="1233718"/>
                        <a:pt x="962850" y="1233718"/>
                      </a:cubicBezTo>
                      <a:cubicBezTo>
                        <a:pt x="933027" y="1233717"/>
                        <a:pt x="908850" y="1209540"/>
                        <a:pt x="908850" y="1179718"/>
                      </a:cubicBezTo>
                      <a:cubicBezTo>
                        <a:pt x="908850" y="1149895"/>
                        <a:pt x="933027" y="1125718"/>
                        <a:pt x="962850" y="1125717"/>
                      </a:cubicBezTo>
                      <a:cubicBezTo>
                        <a:pt x="977762" y="1125718"/>
                        <a:pt x="991262" y="1131762"/>
                        <a:pt x="1001034" y="1141534"/>
                      </a:cubicBezTo>
                      <a:close/>
                      <a:moveTo>
                        <a:pt x="547623" y="555783"/>
                      </a:moveTo>
                      <a:cubicBezTo>
                        <a:pt x="557396" y="565556"/>
                        <a:pt x="563440" y="579055"/>
                        <a:pt x="563440" y="593967"/>
                      </a:cubicBezTo>
                      <a:cubicBezTo>
                        <a:pt x="563440" y="623790"/>
                        <a:pt x="539263" y="647967"/>
                        <a:pt x="509440" y="647967"/>
                      </a:cubicBezTo>
                      <a:cubicBezTo>
                        <a:pt x="479617" y="647966"/>
                        <a:pt x="455440" y="623789"/>
                        <a:pt x="455440" y="593967"/>
                      </a:cubicBezTo>
                      <a:cubicBezTo>
                        <a:pt x="455440" y="564144"/>
                        <a:pt x="479617" y="539967"/>
                        <a:pt x="509440" y="539966"/>
                      </a:cubicBezTo>
                      <a:cubicBezTo>
                        <a:pt x="524351" y="539967"/>
                        <a:pt x="537851" y="546011"/>
                        <a:pt x="547623" y="555783"/>
                      </a:cubicBezTo>
                      <a:close/>
                      <a:moveTo>
                        <a:pt x="864331" y="934929"/>
                      </a:moveTo>
                      <a:cubicBezTo>
                        <a:pt x="874103" y="944701"/>
                        <a:pt x="880148" y="958201"/>
                        <a:pt x="880148" y="973112"/>
                      </a:cubicBezTo>
                      <a:cubicBezTo>
                        <a:pt x="880148" y="1002935"/>
                        <a:pt x="855971" y="1027112"/>
                        <a:pt x="826148" y="1027113"/>
                      </a:cubicBezTo>
                      <a:cubicBezTo>
                        <a:pt x="796324" y="1027112"/>
                        <a:pt x="772147" y="1002935"/>
                        <a:pt x="772148" y="973112"/>
                      </a:cubicBezTo>
                      <a:cubicBezTo>
                        <a:pt x="772148" y="943289"/>
                        <a:pt x="796325" y="919112"/>
                        <a:pt x="826148" y="919112"/>
                      </a:cubicBezTo>
                      <a:cubicBezTo>
                        <a:pt x="841059" y="919112"/>
                        <a:pt x="854559" y="925157"/>
                        <a:pt x="864331" y="934929"/>
                      </a:cubicBezTo>
                      <a:close/>
                      <a:moveTo>
                        <a:pt x="1164048" y="1298505"/>
                      </a:moveTo>
                      <a:cubicBezTo>
                        <a:pt x="1173821" y="1308278"/>
                        <a:pt x="1179865" y="1321777"/>
                        <a:pt x="1179865" y="1336689"/>
                      </a:cubicBezTo>
                      <a:cubicBezTo>
                        <a:pt x="1179865" y="1366512"/>
                        <a:pt x="1155688" y="1390689"/>
                        <a:pt x="1125865" y="1390689"/>
                      </a:cubicBezTo>
                      <a:cubicBezTo>
                        <a:pt x="1096041" y="1390688"/>
                        <a:pt x="1071864" y="1366511"/>
                        <a:pt x="1071865" y="1336689"/>
                      </a:cubicBezTo>
                      <a:cubicBezTo>
                        <a:pt x="1071865" y="1306866"/>
                        <a:pt x="1096042" y="1282689"/>
                        <a:pt x="1125865" y="1282688"/>
                      </a:cubicBezTo>
                      <a:cubicBezTo>
                        <a:pt x="1140776" y="1282689"/>
                        <a:pt x="1154276" y="1288733"/>
                        <a:pt x="1164048" y="1298505"/>
                      </a:cubicBezTo>
                      <a:close/>
                      <a:moveTo>
                        <a:pt x="299607" y="237236"/>
                      </a:moveTo>
                      <a:cubicBezTo>
                        <a:pt x="309379" y="247008"/>
                        <a:pt x="315423" y="260508"/>
                        <a:pt x="315423" y="275419"/>
                      </a:cubicBezTo>
                      <a:cubicBezTo>
                        <a:pt x="315424" y="305243"/>
                        <a:pt x="291247" y="329420"/>
                        <a:pt x="261423" y="329419"/>
                      </a:cubicBezTo>
                      <a:cubicBezTo>
                        <a:pt x="231600" y="329420"/>
                        <a:pt x="207423" y="305242"/>
                        <a:pt x="207423" y="275420"/>
                      </a:cubicBezTo>
                      <a:cubicBezTo>
                        <a:pt x="207423" y="245596"/>
                        <a:pt x="231600" y="221419"/>
                        <a:pt x="261423" y="221420"/>
                      </a:cubicBezTo>
                      <a:cubicBezTo>
                        <a:pt x="276335" y="221419"/>
                        <a:pt x="289835" y="227464"/>
                        <a:pt x="299607" y="237236"/>
                      </a:cubicBezTo>
                      <a:close/>
                      <a:moveTo>
                        <a:pt x="479449" y="442491"/>
                      </a:moveTo>
                      <a:cubicBezTo>
                        <a:pt x="489221" y="452264"/>
                        <a:pt x="495265" y="465763"/>
                        <a:pt x="495265" y="480674"/>
                      </a:cubicBezTo>
                      <a:cubicBezTo>
                        <a:pt x="495265" y="510498"/>
                        <a:pt x="471088" y="534675"/>
                        <a:pt x="441265" y="534675"/>
                      </a:cubicBezTo>
                      <a:cubicBezTo>
                        <a:pt x="411442" y="534674"/>
                        <a:pt x="387265" y="510497"/>
                        <a:pt x="387265" y="480675"/>
                      </a:cubicBezTo>
                      <a:cubicBezTo>
                        <a:pt x="387265" y="450851"/>
                        <a:pt x="411442" y="426674"/>
                        <a:pt x="441265" y="426674"/>
                      </a:cubicBezTo>
                      <a:cubicBezTo>
                        <a:pt x="456177" y="426675"/>
                        <a:pt x="469677" y="432719"/>
                        <a:pt x="479449" y="442491"/>
                      </a:cubicBezTo>
                      <a:close/>
                      <a:moveTo>
                        <a:pt x="638697" y="630589"/>
                      </a:moveTo>
                      <a:cubicBezTo>
                        <a:pt x="648469" y="640361"/>
                        <a:pt x="654513" y="653861"/>
                        <a:pt x="654513" y="668772"/>
                      </a:cubicBezTo>
                      <a:cubicBezTo>
                        <a:pt x="654513" y="698596"/>
                        <a:pt x="630336" y="722773"/>
                        <a:pt x="600513" y="722773"/>
                      </a:cubicBezTo>
                      <a:cubicBezTo>
                        <a:pt x="570690" y="722772"/>
                        <a:pt x="546513" y="698595"/>
                        <a:pt x="546513" y="668772"/>
                      </a:cubicBezTo>
                      <a:cubicBezTo>
                        <a:pt x="546513" y="638949"/>
                        <a:pt x="570690" y="614772"/>
                        <a:pt x="600513" y="614772"/>
                      </a:cubicBezTo>
                      <a:cubicBezTo>
                        <a:pt x="615425" y="614772"/>
                        <a:pt x="628925" y="620817"/>
                        <a:pt x="638697" y="630589"/>
                      </a:cubicBezTo>
                      <a:close/>
                      <a:moveTo>
                        <a:pt x="1284662" y="1388738"/>
                      </a:moveTo>
                      <a:cubicBezTo>
                        <a:pt x="1293010" y="1399753"/>
                        <a:pt x="1297156" y="1413951"/>
                        <a:pt x="1295122" y="1428723"/>
                      </a:cubicBezTo>
                      <a:cubicBezTo>
                        <a:pt x="1291054" y="1458267"/>
                        <a:pt x="1263805" y="1478920"/>
                        <a:pt x="1234261" y="1474852"/>
                      </a:cubicBezTo>
                      <a:cubicBezTo>
                        <a:pt x="1204717" y="1470784"/>
                        <a:pt x="1184064" y="1443535"/>
                        <a:pt x="1188132" y="1413991"/>
                      </a:cubicBezTo>
                      <a:cubicBezTo>
                        <a:pt x="1192200" y="1384447"/>
                        <a:pt x="1219449" y="1363794"/>
                        <a:pt x="1248993" y="1367862"/>
                      </a:cubicBezTo>
                      <a:cubicBezTo>
                        <a:pt x="1263765" y="1369895"/>
                        <a:pt x="1276314" y="1377725"/>
                        <a:pt x="1284662" y="1388738"/>
                      </a:cubicBezTo>
                      <a:close/>
                      <a:moveTo>
                        <a:pt x="1004862" y="1022142"/>
                      </a:moveTo>
                      <a:cubicBezTo>
                        <a:pt x="1014634" y="1031914"/>
                        <a:pt x="1020678" y="1045414"/>
                        <a:pt x="1020678" y="1060326"/>
                      </a:cubicBezTo>
                      <a:cubicBezTo>
                        <a:pt x="1020678" y="1090149"/>
                        <a:pt x="996501" y="1114326"/>
                        <a:pt x="966678" y="1114326"/>
                      </a:cubicBezTo>
                      <a:cubicBezTo>
                        <a:pt x="936855" y="1114325"/>
                        <a:pt x="912678" y="1090148"/>
                        <a:pt x="912678" y="1060326"/>
                      </a:cubicBezTo>
                      <a:cubicBezTo>
                        <a:pt x="912678" y="1030503"/>
                        <a:pt x="936855" y="1006326"/>
                        <a:pt x="966678" y="1006325"/>
                      </a:cubicBezTo>
                      <a:cubicBezTo>
                        <a:pt x="981590" y="1006326"/>
                        <a:pt x="995090" y="1012370"/>
                        <a:pt x="1004862" y="1022142"/>
                      </a:cubicBezTo>
                      <a:close/>
                      <a:moveTo>
                        <a:pt x="809048" y="767606"/>
                      </a:moveTo>
                      <a:cubicBezTo>
                        <a:pt x="818820" y="777378"/>
                        <a:pt x="824864" y="790878"/>
                        <a:pt x="824864" y="805789"/>
                      </a:cubicBezTo>
                      <a:cubicBezTo>
                        <a:pt x="824864" y="835612"/>
                        <a:pt x="800687" y="859789"/>
                        <a:pt x="770864" y="859790"/>
                      </a:cubicBezTo>
                      <a:cubicBezTo>
                        <a:pt x="748497" y="859789"/>
                        <a:pt x="729305" y="846190"/>
                        <a:pt x="721107" y="826808"/>
                      </a:cubicBezTo>
                      <a:lnTo>
                        <a:pt x="719779" y="820227"/>
                      </a:lnTo>
                      <a:lnTo>
                        <a:pt x="717057" y="833708"/>
                      </a:lnTo>
                      <a:cubicBezTo>
                        <a:pt x="708860" y="853090"/>
                        <a:pt x="689669" y="866689"/>
                        <a:pt x="667301" y="866689"/>
                      </a:cubicBezTo>
                      <a:cubicBezTo>
                        <a:pt x="637478" y="866689"/>
                        <a:pt x="613301" y="842512"/>
                        <a:pt x="613301" y="812689"/>
                      </a:cubicBezTo>
                      <a:cubicBezTo>
                        <a:pt x="613301" y="782866"/>
                        <a:pt x="637478" y="758689"/>
                        <a:pt x="667301" y="758689"/>
                      </a:cubicBezTo>
                      <a:cubicBezTo>
                        <a:pt x="682213" y="758689"/>
                        <a:pt x="695713" y="764733"/>
                        <a:pt x="705485" y="774505"/>
                      </a:cubicBezTo>
                      <a:cubicBezTo>
                        <a:pt x="710371" y="779392"/>
                        <a:pt x="714325" y="785210"/>
                        <a:pt x="717058" y="791670"/>
                      </a:cubicBezTo>
                      <a:lnTo>
                        <a:pt x="718386" y="798251"/>
                      </a:lnTo>
                      <a:lnTo>
                        <a:pt x="721108" y="784770"/>
                      </a:lnTo>
                      <a:cubicBezTo>
                        <a:pt x="729305" y="765388"/>
                        <a:pt x="748496" y="751789"/>
                        <a:pt x="770864" y="751789"/>
                      </a:cubicBezTo>
                      <a:cubicBezTo>
                        <a:pt x="785775" y="751789"/>
                        <a:pt x="799276" y="757834"/>
                        <a:pt x="809048" y="767606"/>
                      </a:cubicBezTo>
                      <a:close/>
                      <a:moveTo>
                        <a:pt x="437079" y="316334"/>
                      </a:moveTo>
                      <a:cubicBezTo>
                        <a:pt x="446852" y="326107"/>
                        <a:pt x="452896" y="339607"/>
                        <a:pt x="452896" y="354518"/>
                      </a:cubicBezTo>
                      <a:cubicBezTo>
                        <a:pt x="452896" y="384341"/>
                        <a:pt x="428719" y="408518"/>
                        <a:pt x="398896" y="408518"/>
                      </a:cubicBezTo>
                      <a:cubicBezTo>
                        <a:pt x="369072" y="408518"/>
                        <a:pt x="344895" y="384341"/>
                        <a:pt x="344896" y="354518"/>
                      </a:cubicBezTo>
                      <a:cubicBezTo>
                        <a:pt x="344896" y="324695"/>
                        <a:pt x="369073" y="300518"/>
                        <a:pt x="398895" y="300518"/>
                      </a:cubicBezTo>
                      <a:cubicBezTo>
                        <a:pt x="413807" y="300518"/>
                        <a:pt x="427307" y="306562"/>
                        <a:pt x="437079" y="316334"/>
                      </a:cubicBezTo>
                      <a:close/>
                      <a:moveTo>
                        <a:pt x="1150886" y="1172084"/>
                      </a:moveTo>
                      <a:cubicBezTo>
                        <a:pt x="1160658" y="1181856"/>
                        <a:pt x="1166703" y="1195356"/>
                        <a:pt x="1166702" y="1210267"/>
                      </a:cubicBezTo>
                      <a:cubicBezTo>
                        <a:pt x="1166703" y="1240090"/>
                        <a:pt x="1142526" y="1264267"/>
                        <a:pt x="1112703" y="1264267"/>
                      </a:cubicBezTo>
                      <a:cubicBezTo>
                        <a:pt x="1082879" y="1264267"/>
                        <a:pt x="1058702" y="1240090"/>
                        <a:pt x="1058703" y="1210267"/>
                      </a:cubicBezTo>
                      <a:cubicBezTo>
                        <a:pt x="1058702" y="1180444"/>
                        <a:pt x="1082879" y="1156267"/>
                        <a:pt x="1112702" y="1156267"/>
                      </a:cubicBezTo>
                      <a:cubicBezTo>
                        <a:pt x="1127614" y="1156267"/>
                        <a:pt x="1141114" y="1162312"/>
                        <a:pt x="1150886" y="1172084"/>
                      </a:cubicBezTo>
                      <a:close/>
                      <a:moveTo>
                        <a:pt x="758241" y="665179"/>
                      </a:moveTo>
                      <a:cubicBezTo>
                        <a:pt x="768014" y="674952"/>
                        <a:pt x="774058" y="688452"/>
                        <a:pt x="774058" y="703363"/>
                      </a:cubicBezTo>
                      <a:cubicBezTo>
                        <a:pt x="774058" y="733186"/>
                        <a:pt x="749881" y="757363"/>
                        <a:pt x="720058" y="757363"/>
                      </a:cubicBezTo>
                      <a:cubicBezTo>
                        <a:pt x="690235" y="757363"/>
                        <a:pt x="666058" y="733186"/>
                        <a:pt x="666058" y="703363"/>
                      </a:cubicBezTo>
                      <a:cubicBezTo>
                        <a:pt x="666058" y="673540"/>
                        <a:pt x="690235" y="649363"/>
                        <a:pt x="720058" y="649363"/>
                      </a:cubicBezTo>
                      <a:cubicBezTo>
                        <a:pt x="734969" y="649363"/>
                        <a:pt x="748469" y="655407"/>
                        <a:pt x="758241" y="665179"/>
                      </a:cubicBezTo>
                      <a:close/>
                      <a:moveTo>
                        <a:pt x="1104803" y="1068605"/>
                      </a:moveTo>
                      <a:cubicBezTo>
                        <a:pt x="1114576" y="1078378"/>
                        <a:pt x="1120620" y="1091877"/>
                        <a:pt x="1120619" y="1106788"/>
                      </a:cubicBezTo>
                      <a:cubicBezTo>
                        <a:pt x="1120620" y="1136612"/>
                        <a:pt x="1096443" y="1160789"/>
                        <a:pt x="1066620" y="1160789"/>
                      </a:cubicBezTo>
                      <a:cubicBezTo>
                        <a:pt x="1036796" y="1160788"/>
                        <a:pt x="1012619" y="1136611"/>
                        <a:pt x="1012620" y="1106788"/>
                      </a:cubicBezTo>
                      <a:cubicBezTo>
                        <a:pt x="1012619" y="1076965"/>
                        <a:pt x="1036796" y="1052788"/>
                        <a:pt x="1066619" y="1052788"/>
                      </a:cubicBezTo>
                      <a:cubicBezTo>
                        <a:pt x="1081531" y="1052788"/>
                        <a:pt x="1095031" y="1058833"/>
                        <a:pt x="1104803" y="1068605"/>
                      </a:cubicBezTo>
                      <a:close/>
                      <a:moveTo>
                        <a:pt x="631410" y="467109"/>
                      </a:moveTo>
                      <a:cubicBezTo>
                        <a:pt x="641182" y="476881"/>
                        <a:pt x="647226" y="490381"/>
                        <a:pt x="647226" y="505292"/>
                      </a:cubicBezTo>
                      <a:cubicBezTo>
                        <a:pt x="647226" y="535115"/>
                        <a:pt x="623049" y="559292"/>
                        <a:pt x="593226" y="559292"/>
                      </a:cubicBezTo>
                      <a:cubicBezTo>
                        <a:pt x="563403" y="559292"/>
                        <a:pt x="539226" y="535115"/>
                        <a:pt x="539226" y="505292"/>
                      </a:cubicBezTo>
                      <a:cubicBezTo>
                        <a:pt x="539226" y="475469"/>
                        <a:pt x="563403" y="451292"/>
                        <a:pt x="593226" y="451292"/>
                      </a:cubicBezTo>
                      <a:cubicBezTo>
                        <a:pt x="608138" y="451292"/>
                        <a:pt x="621638" y="457337"/>
                        <a:pt x="631410" y="467109"/>
                      </a:cubicBezTo>
                      <a:close/>
                      <a:moveTo>
                        <a:pt x="933508" y="826650"/>
                      </a:moveTo>
                      <a:lnTo>
                        <a:pt x="930563" y="841237"/>
                      </a:lnTo>
                      <a:lnTo>
                        <a:pt x="928727" y="843961"/>
                      </a:lnTo>
                      <a:lnTo>
                        <a:pt x="929377" y="843830"/>
                      </a:lnTo>
                      <a:lnTo>
                        <a:pt x="944209" y="846824"/>
                      </a:lnTo>
                      <a:lnTo>
                        <a:pt x="934748" y="832792"/>
                      </a:lnTo>
                      <a:close/>
                      <a:moveTo>
                        <a:pt x="1267524" y="1228618"/>
                      </a:moveTo>
                      <a:cubicBezTo>
                        <a:pt x="1277297" y="1238391"/>
                        <a:pt x="1283340" y="1251891"/>
                        <a:pt x="1283340" y="1266802"/>
                      </a:cubicBezTo>
                      <a:cubicBezTo>
                        <a:pt x="1283340" y="1296625"/>
                        <a:pt x="1259163" y="1320802"/>
                        <a:pt x="1229341" y="1320802"/>
                      </a:cubicBezTo>
                      <a:cubicBezTo>
                        <a:pt x="1199517" y="1320802"/>
                        <a:pt x="1175340" y="1296625"/>
                        <a:pt x="1175340" y="1266802"/>
                      </a:cubicBezTo>
                      <a:cubicBezTo>
                        <a:pt x="1175340" y="1236979"/>
                        <a:pt x="1199517" y="1212802"/>
                        <a:pt x="1229340" y="1212802"/>
                      </a:cubicBezTo>
                      <a:cubicBezTo>
                        <a:pt x="1244252" y="1212802"/>
                        <a:pt x="1257752" y="1218846"/>
                        <a:pt x="1267524" y="1228618"/>
                      </a:cubicBezTo>
                      <a:close/>
                      <a:moveTo>
                        <a:pt x="721649" y="542601"/>
                      </a:moveTo>
                      <a:cubicBezTo>
                        <a:pt x="731422" y="552374"/>
                        <a:pt x="737466" y="565873"/>
                        <a:pt x="737466" y="580785"/>
                      </a:cubicBezTo>
                      <a:cubicBezTo>
                        <a:pt x="737466" y="610608"/>
                        <a:pt x="713289" y="634785"/>
                        <a:pt x="683466" y="634785"/>
                      </a:cubicBezTo>
                      <a:cubicBezTo>
                        <a:pt x="653643" y="634784"/>
                        <a:pt x="629466" y="610607"/>
                        <a:pt x="629466" y="580785"/>
                      </a:cubicBezTo>
                      <a:cubicBezTo>
                        <a:pt x="629466" y="550962"/>
                        <a:pt x="653643" y="526785"/>
                        <a:pt x="683466" y="526784"/>
                      </a:cubicBezTo>
                      <a:cubicBezTo>
                        <a:pt x="698377" y="526785"/>
                        <a:pt x="711877" y="532829"/>
                        <a:pt x="721649" y="542601"/>
                      </a:cubicBezTo>
                      <a:close/>
                      <a:moveTo>
                        <a:pt x="575115" y="358032"/>
                      </a:moveTo>
                      <a:cubicBezTo>
                        <a:pt x="584887" y="367804"/>
                        <a:pt x="590931" y="381304"/>
                        <a:pt x="590931" y="396215"/>
                      </a:cubicBezTo>
                      <a:cubicBezTo>
                        <a:pt x="590931" y="426038"/>
                        <a:pt x="566754" y="450215"/>
                        <a:pt x="536931" y="450215"/>
                      </a:cubicBezTo>
                      <a:cubicBezTo>
                        <a:pt x="507108" y="450215"/>
                        <a:pt x="482931" y="426038"/>
                        <a:pt x="482931" y="396215"/>
                      </a:cubicBezTo>
                      <a:cubicBezTo>
                        <a:pt x="482931" y="366392"/>
                        <a:pt x="507108" y="342215"/>
                        <a:pt x="536931" y="342215"/>
                      </a:cubicBezTo>
                      <a:cubicBezTo>
                        <a:pt x="551843" y="342215"/>
                        <a:pt x="565343" y="348260"/>
                        <a:pt x="575115" y="358032"/>
                      </a:cubicBezTo>
                      <a:close/>
                      <a:moveTo>
                        <a:pt x="417019" y="159625"/>
                      </a:moveTo>
                      <a:cubicBezTo>
                        <a:pt x="426791" y="169397"/>
                        <a:pt x="432835" y="182897"/>
                        <a:pt x="432835" y="197808"/>
                      </a:cubicBezTo>
                      <a:cubicBezTo>
                        <a:pt x="432835" y="227632"/>
                        <a:pt x="408658" y="251809"/>
                        <a:pt x="378835" y="251808"/>
                      </a:cubicBezTo>
                      <a:cubicBezTo>
                        <a:pt x="349012" y="251808"/>
                        <a:pt x="324835" y="227631"/>
                        <a:pt x="324835" y="197809"/>
                      </a:cubicBezTo>
                      <a:cubicBezTo>
                        <a:pt x="324835" y="167985"/>
                        <a:pt x="349012" y="143808"/>
                        <a:pt x="378835" y="143809"/>
                      </a:cubicBezTo>
                      <a:cubicBezTo>
                        <a:pt x="393747" y="143808"/>
                        <a:pt x="407247" y="149853"/>
                        <a:pt x="417019" y="159625"/>
                      </a:cubicBezTo>
                      <a:close/>
                      <a:moveTo>
                        <a:pt x="1379126" y="1307730"/>
                      </a:moveTo>
                      <a:cubicBezTo>
                        <a:pt x="1391601" y="1324677"/>
                        <a:pt x="1393490" y="1348122"/>
                        <a:pt x="1382066" y="1367352"/>
                      </a:cubicBezTo>
                      <a:cubicBezTo>
                        <a:pt x="1366833" y="1392991"/>
                        <a:pt x="1333699" y="1401428"/>
                        <a:pt x="1308060" y="1386195"/>
                      </a:cubicBezTo>
                      <a:cubicBezTo>
                        <a:pt x="1282420" y="1370962"/>
                        <a:pt x="1273984" y="1337828"/>
                        <a:pt x="1289216" y="1312189"/>
                      </a:cubicBezTo>
                      <a:cubicBezTo>
                        <a:pt x="1304449" y="1286550"/>
                        <a:pt x="1337583" y="1278113"/>
                        <a:pt x="1363223" y="1293345"/>
                      </a:cubicBezTo>
                      <a:cubicBezTo>
                        <a:pt x="1369633" y="1297154"/>
                        <a:pt x="1374967" y="1302081"/>
                        <a:pt x="1379126" y="1307730"/>
                      </a:cubicBezTo>
                      <a:close/>
                      <a:moveTo>
                        <a:pt x="1066854" y="920623"/>
                      </a:moveTo>
                      <a:cubicBezTo>
                        <a:pt x="1076626" y="930395"/>
                        <a:pt x="1082671" y="943896"/>
                        <a:pt x="1082671" y="958807"/>
                      </a:cubicBezTo>
                      <a:cubicBezTo>
                        <a:pt x="1082671" y="988630"/>
                        <a:pt x="1058494" y="1012807"/>
                        <a:pt x="1028671" y="1012807"/>
                      </a:cubicBezTo>
                      <a:cubicBezTo>
                        <a:pt x="998848" y="1012807"/>
                        <a:pt x="974671" y="988630"/>
                        <a:pt x="974671" y="958807"/>
                      </a:cubicBezTo>
                      <a:cubicBezTo>
                        <a:pt x="974671" y="928984"/>
                        <a:pt x="998848" y="904807"/>
                        <a:pt x="1028671" y="904807"/>
                      </a:cubicBezTo>
                      <a:cubicBezTo>
                        <a:pt x="1043582" y="904807"/>
                        <a:pt x="1057082" y="910852"/>
                        <a:pt x="1066854" y="920623"/>
                      </a:cubicBezTo>
                      <a:close/>
                      <a:moveTo>
                        <a:pt x="518274" y="239670"/>
                      </a:moveTo>
                      <a:cubicBezTo>
                        <a:pt x="528046" y="249443"/>
                        <a:pt x="534090" y="262942"/>
                        <a:pt x="534090" y="277853"/>
                      </a:cubicBezTo>
                      <a:cubicBezTo>
                        <a:pt x="534090" y="307677"/>
                        <a:pt x="509913" y="331854"/>
                        <a:pt x="480090" y="331854"/>
                      </a:cubicBezTo>
                      <a:cubicBezTo>
                        <a:pt x="450267" y="331853"/>
                        <a:pt x="426090" y="307676"/>
                        <a:pt x="426090" y="277854"/>
                      </a:cubicBezTo>
                      <a:cubicBezTo>
                        <a:pt x="426090" y="248030"/>
                        <a:pt x="450267" y="223853"/>
                        <a:pt x="480090" y="223854"/>
                      </a:cubicBezTo>
                      <a:cubicBezTo>
                        <a:pt x="495002" y="223854"/>
                        <a:pt x="508502" y="229898"/>
                        <a:pt x="518274" y="239670"/>
                      </a:cubicBezTo>
                      <a:close/>
                      <a:moveTo>
                        <a:pt x="869697" y="632169"/>
                      </a:moveTo>
                      <a:cubicBezTo>
                        <a:pt x="879469" y="641942"/>
                        <a:pt x="885513" y="655441"/>
                        <a:pt x="885513" y="670353"/>
                      </a:cubicBezTo>
                      <a:cubicBezTo>
                        <a:pt x="885513" y="700176"/>
                        <a:pt x="861336" y="724353"/>
                        <a:pt x="831513" y="724353"/>
                      </a:cubicBezTo>
                      <a:cubicBezTo>
                        <a:pt x="801690" y="724352"/>
                        <a:pt x="777513" y="700175"/>
                        <a:pt x="777513" y="670353"/>
                      </a:cubicBezTo>
                      <a:cubicBezTo>
                        <a:pt x="777513" y="640529"/>
                        <a:pt x="801690" y="616352"/>
                        <a:pt x="831513" y="616352"/>
                      </a:cubicBezTo>
                      <a:cubicBezTo>
                        <a:pt x="846425" y="616353"/>
                        <a:pt x="859925" y="622397"/>
                        <a:pt x="869697" y="632169"/>
                      </a:cubicBezTo>
                      <a:close/>
                      <a:moveTo>
                        <a:pt x="1171707" y="979840"/>
                      </a:moveTo>
                      <a:cubicBezTo>
                        <a:pt x="1181479" y="989612"/>
                        <a:pt x="1187523" y="1003112"/>
                        <a:pt x="1187523" y="1018023"/>
                      </a:cubicBezTo>
                      <a:cubicBezTo>
                        <a:pt x="1187523" y="1047847"/>
                        <a:pt x="1163346" y="1072024"/>
                        <a:pt x="1133523" y="1072024"/>
                      </a:cubicBezTo>
                      <a:cubicBezTo>
                        <a:pt x="1103700" y="1072023"/>
                        <a:pt x="1079523" y="1047846"/>
                        <a:pt x="1079523" y="1018024"/>
                      </a:cubicBezTo>
                      <a:cubicBezTo>
                        <a:pt x="1079523" y="988200"/>
                        <a:pt x="1103700" y="964023"/>
                        <a:pt x="1133523" y="964023"/>
                      </a:cubicBezTo>
                      <a:cubicBezTo>
                        <a:pt x="1148434" y="964024"/>
                        <a:pt x="1161935" y="970068"/>
                        <a:pt x="1171707" y="979840"/>
                      </a:cubicBezTo>
                      <a:close/>
                      <a:moveTo>
                        <a:pt x="743233" y="414151"/>
                      </a:moveTo>
                      <a:cubicBezTo>
                        <a:pt x="753005" y="423924"/>
                        <a:pt x="759049" y="437424"/>
                        <a:pt x="759049" y="452335"/>
                      </a:cubicBezTo>
                      <a:cubicBezTo>
                        <a:pt x="759049" y="482158"/>
                        <a:pt x="734872" y="506335"/>
                        <a:pt x="705049" y="506335"/>
                      </a:cubicBezTo>
                      <a:cubicBezTo>
                        <a:pt x="675226" y="506335"/>
                        <a:pt x="651049" y="482158"/>
                        <a:pt x="651049" y="452335"/>
                      </a:cubicBezTo>
                      <a:cubicBezTo>
                        <a:pt x="651049" y="422512"/>
                        <a:pt x="675226" y="398335"/>
                        <a:pt x="705049" y="398335"/>
                      </a:cubicBezTo>
                      <a:cubicBezTo>
                        <a:pt x="719960" y="398335"/>
                        <a:pt x="733461" y="404379"/>
                        <a:pt x="743233" y="414151"/>
                      </a:cubicBezTo>
                      <a:close/>
                      <a:moveTo>
                        <a:pt x="974454" y="684486"/>
                      </a:moveTo>
                      <a:cubicBezTo>
                        <a:pt x="984227" y="694259"/>
                        <a:pt x="990270" y="707759"/>
                        <a:pt x="990270" y="722670"/>
                      </a:cubicBezTo>
                      <a:cubicBezTo>
                        <a:pt x="990270" y="730126"/>
                        <a:pt x="988759" y="737229"/>
                        <a:pt x="986027" y="743689"/>
                      </a:cubicBezTo>
                      <a:lnTo>
                        <a:pt x="974464" y="760839"/>
                      </a:lnTo>
                      <a:lnTo>
                        <a:pt x="984504" y="757772"/>
                      </a:lnTo>
                      <a:cubicBezTo>
                        <a:pt x="999416" y="757773"/>
                        <a:pt x="1012916" y="763817"/>
                        <a:pt x="1022688" y="773589"/>
                      </a:cubicBezTo>
                      <a:cubicBezTo>
                        <a:pt x="1032461" y="783362"/>
                        <a:pt x="1038505" y="796861"/>
                        <a:pt x="1038505" y="811773"/>
                      </a:cubicBezTo>
                      <a:cubicBezTo>
                        <a:pt x="1038505" y="841596"/>
                        <a:pt x="1014328" y="865773"/>
                        <a:pt x="984505" y="865773"/>
                      </a:cubicBezTo>
                      <a:lnTo>
                        <a:pt x="969673" y="862778"/>
                      </a:lnTo>
                      <a:lnTo>
                        <a:pt x="979134" y="876811"/>
                      </a:lnTo>
                      <a:cubicBezTo>
                        <a:pt x="981866" y="883271"/>
                        <a:pt x="983377" y="890374"/>
                        <a:pt x="983377" y="897830"/>
                      </a:cubicBezTo>
                      <a:cubicBezTo>
                        <a:pt x="983377" y="927653"/>
                        <a:pt x="959200" y="951830"/>
                        <a:pt x="929377" y="951830"/>
                      </a:cubicBezTo>
                      <a:cubicBezTo>
                        <a:pt x="899554" y="951830"/>
                        <a:pt x="875377" y="927653"/>
                        <a:pt x="875377" y="897830"/>
                      </a:cubicBezTo>
                      <a:cubicBezTo>
                        <a:pt x="875377" y="890374"/>
                        <a:pt x="876888" y="883271"/>
                        <a:pt x="879621" y="876811"/>
                      </a:cubicBezTo>
                      <a:lnTo>
                        <a:pt x="881457" y="874087"/>
                      </a:lnTo>
                      <a:lnTo>
                        <a:pt x="880807" y="874218"/>
                      </a:lnTo>
                      <a:cubicBezTo>
                        <a:pt x="850984" y="874218"/>
                        <a:pt x="826807" y="850041"/>
                        <a:pt x="826807" y="820218"/>
                      </a:cubicBezTo>
                      <a:cubicBezTo>
                        <a:pt x="826807" y="790395"/>
                        <a:pt x="850984" y="766218"/>
                        <a:pt x="880807" y="766218"/>
                      </a:cubicBezTo>
                      <a:cubicBezTo>
                        <a:pt x="895719" y="766218"/>
                        <a:pt x="909219" y="772262"/>
                        <a:pt x="918991" y="782034"/>
                      </a:cubicBezTo>
                      <a:cubicBezTo>
                        <a:pt x="923877" y="786920"/>
                        <a:pt x="927831" y="792739"/>
                        <a:pt x="930563" y="799199"/>
                      </a:cubicBezTo>
                      <a:lnTo>
                        <a:pt x="931804" y="805341"/>
                      </a:lnTo>
                      <a:lnTo>
                        <a:pt x="934748" y="790754"/>
                      </a:lnTo>
                      <a:lnTo>
                        <a:pt x="948354" y="774231"/>
                      </a:lnTo>
                      <a:lnTo>
                        <a:pt x="936271" y="776670"/>
                      </a:lnTo>
                      <a:cubicBezTo>
                        <a:pt x="906447" y="776670"/>
                        <a:pt x="882270" y="752493"/>
                        <a:pt x="882270" y="722670"/>
                      </a:cubicBezTo>
                      <a:cubicBezTo>
                        <a:pt x="882270" y="692847"/>
                        <a:pt x="906447" y="668670"/>
                        <a:pt x="936270" y="668670"/>
                      </a:cubicBezTo>
                      <a:cubicBezTo>
                        <a:pt x="951182" y="668670"/>
                        <a:pt x="964682" y="674715"/>
                        <a:pt x="974454" y="684486"/>
                      </a:cubicBezTo>
                      <a:close/>
                      <a:moveTo>
                        <a:pt x="664042" y="289158"/>
                      </a:moveTo>
                      <a:cubicBezTo>
                        <a:pt x="673814" y="298931"/>
                        <a:pt x="679858" y="312430"/>
                        <a:pt x="679858" y="327342"/>
                      </a:cubicBezTo>
                      <a:cubicBezTo>
                        <a:pt x="679858" y="357165"/>
                        <a:pt x="655681" y="381342"/>
                        <a:pt x="625858" y="381342"/>
                      </a:cubicBezTo>
                      <a:cubicBezTo>
                        <a:pt x="596035" y="381341"/>
                        <a:pt x="571858" y="357164"/>
                        <a:pt x="571858" y="327342"/>
                      </a:cubicBezTo>
                      <a:cubicBezTo>
                        <a:pt x="571858" y="297519"/>
                        <a:pt x="596035" y="273342"/>
                        <a:pt x="625858" y="273341"/>
                      </a:cubicBezTo>
                      <a:cubicBezTo>
                        <a:pt x="640769" y="273342"/>
                        <a:pt x="654270" y="279386"/>
                        <a:pt x="664042" y="289158"/>
                      </a:cubicBezTo>
                      <a:close/>
                      <a:moveTo>
                        <a:pt x="833871" y="493520"/>
                      </a:moveTo>
                      <a:cubicBezTo>
                        <a:pt x="843643" y="503293"/>
                        <a:pt x="849687" y="516792"/>
                        <a:pt x="849687" y="531703"/>
                      </a:cubicBezTo>
                      <a:cubicBezTo>
                        <a:pt x="849687" y="561527"/>
                        <a:pt x="825510" y="585704"/>
                        <a:pt x="795687" y="585704"/>
                      </a:cubicBezTo>
                      <a:cubicBezTo>
                        <a:pt x="765864" y="585703"/>
                        <a:pt x="741687" y="561526"/>
                        <a:pt x="741687" y="531704"/>
                      </a:cubicBezTo>
                      <a:cubicBezTo>
                        <a:pt x="741687" y="501880"/>
                        <a:pt x="765864" y="477703"/>
                        <a:pt x="795687" y="477703"/>
                      </a:cubicBezTo>
                      <a:cubicBezTo>
                        <a:pt x="810598" y="477703"/>
                        <a:pt x="824099" y="483748"/>
                        <a:pt x="833871" y="493520"/>
                      </a:cubicBezTo>
                      <a:close/>
                      <a:moveTo>
                        <a:pt x="522225" y="87126"/>
                      </a:moveTo>
                      <a:cubicBezTo>
                        <a:pt x="531997" y="96898"/>
                        <a:pt x="538042" y="110398"/>
                        <a:pt x="538041" y="125309"/>
                      </a:cubicBezTo>
                      <a:cubicBezTo>
                        <a:pt x="538042" y="155133"/>
                        <a:pt x="513865" y="179310"/>
                        <a:pt x="484041" y="179309"/>
                      </a:cubicBezTo>
                      <a:cubicBezTo>
                        <a:pt x="454218" y="179309"/>
                        <a:pt x="430041" y="155132"/>
                        <a:pt x="430042" y="125309"/>
                      </a:cubicBezTo>
                      <a:cubicBezTo>
                        <a:pt x="430041" y="95486"/>
                        <a:pt x="454218" y="71309"/>
                        <a:pt x="484041" y="71309"/>
                      </a:cubicBezTo>
                      <a:cubicBezTo>
                        <a:pt x="498953" y="71309"/>
                        <a:pt x="512453" y="77354"/>
                        <a:pt x="522225" y="87126"/>
                      </a:cubicBezTo>
                      <a:close/>
                      <a:moveTo>
                        <a:pt x="1128847" y="819105"/>
                      </a:moveTo>
                      <a:cubicBezTo>
                        <a:pt x="1138619" y="828877"/>
                        <a:pt x="1144664" y="842377"/>
                        <a:pt x="1144663" y="857288"/>
                      </a:cubicBezTo>
                      <a:cubicBezTo>
                        <a:pt x="1144664" y="887111"/>
                        <a:pt x="1120487" y="911289"/>
                        <a:pt x="1090664" y="911289"/>
                      </a:cubicBezTo>
                      <a:cubicBezTo>
                        <a:pt x="1060840" y="911288"/>
                        <a:pt x="1036663" y="887111"/>
                        <a:pt x="1036664" y="857288"/>
                      </a:cubicBezTo>
                      <a:cubicBezTo>
                        <a:pt x="1036663" y="827465"/>
                        <a:pt x="1060840" y="803288"/>
                        <a:pt x="1090663" y="803288"/>
                      </a:cubicBezTo>
                      <a:cubicBezTo>
                        <a:pt x="1105575" y="803288"/>
                        <a:pt x="1119075" y="809333"/>
                        <a:pt x="1128847" y="819105"/>
                      </a:cubicBezTo>
                      <a:close/>
                      <a:moveTo>
                        <a:pt x="1467427" y="1211442"/>
                      </a:moveTo>
                      <a:cubicBezTo>
                        <a:pt x="1479903" y="1228389"/>
                        <a:pt x="1481792" y="1251834"/>
                        <a:pt x="1470368" y="1271064"/>
                      </a:cubicBezTo>
                      <a:cubicBezTo>
                        <a:pt x="1455135" y="1296703"/>
                        <a:pt x="1422001" y="1305140"/>
                        <a:pt x="1396361" y="1289907"/>
                      </a:cubicBezTo>
                      <a:cubicBezTo>
                        <a:pt x="1370721" y="1274674"/>
                        <a:pt x="1362286" y="1241540"/>
                        <a:pt x="1377518" y="1215901"/>
                      </a:cubicBezTo>
                      <a:cubicBezTo>
                        <a:pt x="1392751" y="1190262"/>
                        <a:pt x="1425885" y="1181825"/>
                        <a:pt x="1451524" y="1197057"/>
                      </a:cubicBezTo>
                      <a:cubicBezTo>
                        <a:pt x="1457934" y="1200866"/>
                        <a:pt x="1463269" y="1205793"/>
                        <a:pt x="1467427" y="1211442"/>
                      </a:cubicBezTo>
                      <a:close/>
                      <a:moveTo>
                        <a:pt x="639421" y="184565"/>
                      </a:moveTo>
                      <a:cubicBezTo>
                        <a:pt x="649193" y="194337"/>
                        <a:pt x="655237" y="207837"/>
                        <a:pt x="655237" y="222748"/>
                      </a:cubicBezTo>
                      <a:cubicBezTo>
                        <a:pt x="655237" y="252571"/>
                        <a:pt x="631060" y="276748"/>
                        <a:pt x="601237" y="276749"/>
                      </a:cubicBezTo>
                      <a:cubicBezTo>
                        <a:pt x="571414" y="276748"/>
                        <a:pt x="547237" y="252571"/>
                        <a:pt x="547237" y="222748"/>
                      </a:cubicBezTo>
                      <a:cubicBezTo>
                        <a:pt x="547237" y="192925"/>
                        <a:pt x="571414" y="168748"/>
                        <a:pt x="601237" y="168748"/>
                      </a:cubicBezTo>
                      <a:cubicBezTo>
                        <a:pt x="616148" y="168748"/>
                        <a:pt x="629649" y="174793"/>
                        <a:pt x="639421" y="184565"/>
                      </a:cubicBezTo>
                      <a:close/>
                      <a:moveTo>
                        <a:pt x="1226878" y="885338"/>
                      </a:moveTo>
                      <a:cubicBezTo>
                        <a:pt x="1236651" y="895111"/>
                        <a:pt x="1242694" y="908611"/>
                        <a:pt x="1242694" y="923522"/>
                      </a:cubicBezTo>
                      <a:cubicBezTo>
                        <a:pt x="1242694" y="953345"/>
                        <a:pt x="1218517" y="977522"/>
                        <a:pt x="1188695" y="977522"/>
                      </a:cubicBezTo>
                      <a:cubicBezTo>
                        <a:pt x="1158871" y="977522"/>
                        <a:pt x="1134694" y="953345"/>
                        <a:pt x="1134694" y="923522"/>
                      </a:cubicBezTo>
                      <a:cubicBezTo>
                        <a:pt x="1134694" y="893699"/>
                        <a:pt x="1158871" y="869522"/>
                        <a:pt x="1188694" y="869522"/>
                      </a:cubicBezTo>
                      <a:cubicBezTo>
                        <a:pt x="1203606" y="869522"/>
                        <a:pt x="1217106" y="875567"/>
                        <a:pt x="1226878" y="885338"/>
                      </a:cubicBezTo>
                      <a:close/>
                      <a:moveTo>
                        <a:pt x="965980" y="533157"/>
                      </a:moveTo>
                      <a:cubicBezTo>
                        <a:pt x="975752" y="542930"/>
                        <a:pt x="981796" y="556430"/>
                        <a:pt x="981796" y="571341"/>
                      </a:cubicBezTo>
                      <a:cubicBezTo>
                        <a:pt x="981796" y="601164"/>
                        <a:pt x="957619" y="625341"/>
                        <a:pt x="927796" y="625341"/>
                      </a:cubicBezTo>
                      <a:cubicBezTo>
                        <a:pt x="897973" y="625341"/>
                        <a:pt x="873796" y="601164"/>
                        <a:pt x="873796" y="571341"/>
                      </a:cubicBezTo>
                      <a:cubicBezTo>
                        <a:pt x="873796" y="541518"/>
                        <a:pt x="897973" y="517341"/>
                        <a:pt x="927796" y="517341"/>
                      </a:cubicBezTo>
                      <a:cubicBezTo>
                        <a:pt x="942707" y="517341"/>
                        <a:pt x="956208" y="523385"/>
                        <a:pt x="965980" y="533157"/>
                      </a:cubicBezTo>
                      <a:close/>
                      <a:moveTo>
                        <a:pt x="1413560" y="1067621"/>
                      </a:moveTo>
                      <a:cubicBezTo>
                        <a:pt x="1423332" y="1077394"/>
                        <a:pt x="1429376" y="1090893"/>
                        <a:pt x="1429376" y="1105804"/>
                      </a:cubicBezTo>
                      <a:cubicBezTo>
                        <a:pt x="1429376" y="1135628"/>
                        <a:pt x="1405199" y="1159805"/>
                        <a:pt x="1375376" y="1159805"/>
                      </a:cubicBezTo>
                      <a:cubicBezTo>
                        <a:pt x="1367920" y="1159804"/>
                        <a:pt x="1360817" y="1158293"/>
                        <a:pt x="1354357" y="1155561"/>
                      </a:cubicBezTo>
                      <a:lnTo>
                        <a:pt x="1350422" y="1152908"/>
                      </a:lnTo>
                      <a:lnTo>
                        <a:pt x="1360337" y="1167613"/>
                      </a:lnTo>
                      <a:cubicBezTo>
                        <a:pt x="1363069" y="1174073"/>
                        <a:pt x="1364580" y="1181176"/>
                        <a:pt x="1364580" y="1188632"/>
                      </a:cubicBezTo>
                      <a:cubicBezTo>
                        <a:pt x="1364580" y="1218455"/>
                        <a:pt x="1340403" y="1242632"/>
                        <a:pt x="1310581" y="1242632"/>
                      </a:cubicBezTo>
                      <a:cubicBezTo>
                        <a:pt x="1280757" y="1242631"/>
                        <a:pt x="1256580" y="1218454"/>
                        <a:pt x="1256580" y="1188632"/>
                      </a:cubicBezTo>
                      <a:cubicBezTo>
                        <a:pt x="1256580" y="1158809"/>
                        <a:pt x="1280757" y="1134632"/>
                        <a:pt x="1310580" y="1134631"/>
                      </a:cubicBezTo>
                      <a:cubicBezTo>
                        <a:pt x="1318036" y="1134631"/>
                        <a:pt x="1325139" y="1136142"/>
                        <a:pt x="1331599" y="1138875"/>
                      </a:cubicBezTo>
                      <a:lnTo>
                        <a:pt x="1335534" y="1141528"/>
                      </a:lnTo>
                      <a:lnTo>
                        <a:pt x="1325620" y="1126823"/>
                      </a:lnTo>
                      <a:cubicBezTo>
                        <a:pt x="1322887" y="1120363"/>
                        <a:pt x="1321376" y="1113260"/>
                        <a:pt x="1321376" y="1105805"/>
                      </a:cubicBezTo>
                      <a:cubicBezTo>
                        <a:pt x="1321376" y="1075981"/>
                        <a:pt x="1345553" y="1051804"/>
                        <a:pt x="1375376" y="1051804"/>
                      </a:cubicBezTo>
                      <a:cubicBezTo>
                        <a:pt x="1390288" y="1051804"/>
                        <a:pt x="1403788" y="1057849"/>
                        <a:pt x="1413560" y="1067621"/>
                      </a:cubicBezTo>
                      <a:close/>
                      <a:moveTo>
                        <a:pt x="860075" y="380872"/>
                      </a:moveTo>
                      <a:cubicBezTo>
                        <a:pt x="869848" y="390645"/>
                        <a:pt x="875892" y="404144"/>
                        <a:pt x="875891" y="419056"/>
                      </a:cubicBezTo>
                      <a:cubicBezTo>
                        <a:pt x="875892" y="448879"/>
                        <a:pt x="851715" y="473056"/>
                        <a:pt x="821892" y="473056"/>
                      </a:cubicBezTo>
                      <a:cubicBezTo>
                        <a:pt x="792068" y="473055"/>
                        <a:pt x="767891" y="448878"/>
                        <a:pt x="767891" y="419056"/>
                      </a:cubicBezTo>
                      <a:cubicBezTo>
                        <a:pt x="767891" y="389233"/>
                        <a:pt x="792068" y="365056"/>
                        <a:pt x="821891" y="365055"/>
                      </a:cubicBezTo>
                      <a:cubicBezTo>
                        <a:pt x="836803" y="365056"/>
                        <a:pt x="850303" y="371100"/>
                        <a:pt x="860075" y="380872"/>
                      </a:cubicBezTo>
                      <a:close/>
                      <a:moveTo>
                        <a:pt x="1129484" y="700927"/>
                      </a:moveTo>
                      <a:cubicBezTo>
                        <a:pt x="1139256" y="710700"/>
                        <a:pt x="1145300" y="724199"/>
                        <a:pt x="1145300" y="739110"/>
                      </a:cubicBezTo>
                      <a:cubicBezTo>
                        <a:pt x="1145300" y="768934"/>
                        <a:pt x="1121123" y="793111"/>
                        <a:pt x="1091300" y="793111"/>
                      </a:cubicBezTo>
                      <a:cubicBezTo>
                        <a:pt x="1061477" y="793110"/>
                        <a:pt x="1037300" y="768933"/>
                        <a:pt x="1037300" y="739111"/>
                      </a:cubicBezTo>
                      <a:cubicBezTo>
                        <a:pt x="1037300" y="709287"/>
                        <a:pt x="1061477" y="685110"/>
                        <a:pt x="1091300" y="685110"/>
                      </a:cubicBezTo>
                      <a:cubicBezTo>
                        <a:pt x="1106211" y="685111"/>
                        <a:pt x="1119712" y="691155"/>
                        <a:pt x="1129484" y="700927"/>
                      </a:cubicBezTo>
                      <a:close/>
                      <a:moveTo>
                        <a:pt x="798818" y="267484"/>
                      </a:moveTo>
                      <a:cubicBezTo>
                        <a:pt x="808591" y="277257"/>
                        <a:pt x="814634" y="290756"/>
                        <a:pt x="814634" y="305667"/>
                      </a:cubicBezTo>
                      <a:cubicBezTo>
                        <a:pt x="814634" y="335491"/>
                        <a:pt x="790457" y="359668"/>
                        <a:pt x="760634" y="359668"/>
                      </a:cubicBezTo>
                      <a:cubicBezTo>
                        <a:pt x="730811" y="359667"/>
                        <a:pt x="706634" y="335490"/>
                        <a:pt x="706634" y="305668"/>
                      </a:cubicBezTo>
                      <a:cubicBezTo>
                        <a:pt x="706634" y="275844"/>
                        <a:pt x="730811" y="251667"/>
                        <a:pt x="760634" y="251667"/>
                      </a:cubicBezTo>
                      <a:cubicBezTo>
                        <a:pt x="775546" y="251668"/>
                        <a:pt x="789046" y="257712"/>
                        <a:pt x="798818" y="267484"/>
                      </a:cubicBezTo>
                      <a:close/>
                      <a:moveTo>
                        <a:pt x="1077069" y="591459"/>
                      </a:moveTo>
                      <a:cubicBezTo>
                        <a:pt x="1086842" y="601231"/>
                        <a:pt x="1092885" y="614731"/>
                        <a:pt x="1092885" y="629642"/>
                      </a:cubicBezTo>
                      <a:cubicBezTo>
                        <a:pt x="1092885" y="659465"/>
                        <a:pt x="1068708" y="683642"/>
                        <a:pt x="1038886" y="683643"/>
                      </a:cubicBezTo>
                      <a:cubicBezTo>
                        <a:pt x="1009062" y="683642"/>
                        <a:pt x="984885" y="659465"/>
                        <a:pt x="984885" y="629642"/>
                      </a:cubicBezTo>
                      <a:cubicBezTo>
                        <a:pt x="984885" y="599819"/>
                        <a:pt x="1009062" y="575642"/>
                        <a:pt x="1038885" y="575642"/>
                      </a:cubicBezTo>
                      <a:cubicBezTo>
                        <a:pt x="1053797" y="575642"/>
                        <a:pt x="1067297" y="581687"/>
                        <a:pt x="1077069" y="591459"/>
                      </a:cubicBezTo>
                      <a:close/>
                      <a:moveTo>
                        <a:pt x="1339667" y="910027"/>
                      </a:moveTo>
                      <a:cubicBezTo>
                        <a:pt x="1349439" y="919799"/>
                        <a:pt x="1355483" y="933299"/>
                        <a:pt x="1355483" y="948211"/>
                      </a:cubicBezTo>
                      <a:cubicBezTo>
                        <a:pt x="1355483" y="970578"/>
                        <a:pt x="1341884" y="989770"/>
                        <a:pt x="1322503" y="997968"/>
                      </a:cubicBezTo>
                      <a:lnTo>
                        <a:pt x="1303770" y="1001749"/>
                      </a:lnTo>
                      <a:lnTo>
                        <a:pt x="1311479" y="1013183"/>
                      </a:lnTo>
                      <a:cubicBezTo>
                        <a:pt x="1314212" y="1019643"/>
                        <a:pt x="1315723" y="1026746"/>
                        <a:pt x="1315722" y="1034201"/>
                      </a:cubicBezTo>
                      <a:cubicBezTo>
                        <a:pt x="1315723" y="1064025"/>
                        <a:pt x="1291546" y="1088202"/>
                        <a:pt x="1261723" y="1088202"/>
                      </a:cubicBezTo>
                      <a:lnTo>
                        <a:pt x="1248828" y="1085598"/>
                      </a:lnTo>
                      <a:lnTo>
                        <a:pt x="1259251" y="1101058"/>
                      </a:lnTo>
                      <a:cubicBezTo>
                        <a:pt x="1261983" y="1107518"/>
                        <a:pt x="1263495" y="1114621"/>
                        <a:pt x="1263494" y="1122077"/>
                      </a:cubicBezTo>
                      <a:cubicBezTo>
                        <a:pt x="1263495" y="1151900"/>
                        <a:pt x="1239318" y="1176077"/>
                        <a:pt x="1209495" y="1176077"/>
                      </a:cubicBezTo>
                      <a:cubicBezTo>
                        <a:pt x="1179671" y="1176076"/>
                        <a:pt x="1155494" y="1151899"/>
                        <a:pt x="1155495" y="1122077"/>
                      </a:cubicBezTo>
                      <a:cubicBezTo>
                        <a:pt x="1155494" y="1092254"/>
                        <a:pt x="1179671" y="1068077"/>
                        <a:pt x="1209494" y="1068076"/>
                      </a:cubicBezTo>
                      <a:lnTo>
                        <a:pt x="1222389" y="1070680"/>
                      </a:lnTo>
                      <a:lnTo>
                        <a:pt x="1211966" y="1055220"/>
                      </a:lnTo>
                      <a:cubicBezTo>
                        <a:pt x="1209234" y="1048760"/>
                        <a:pt x="1207723" y="1041657"/>
                        <a:pt x="1207723" y="1034202"/>
                      </a:cubicBezTo>
                      <a:cubicBezTo>
                        <a:pt x="1207722" y="1011834"/>
                        <a:pt x="1221322" y="992642"/>
                        <a:pt x="1240703" y="984445"/>
                      </a:cubicBezTo>
                      <a:lnTo>
                        <a:pt x="1259435" y="980663"/>
                      </a:lnTo>
                      <a:lnTo>
                        <a:pt x="1251727" y="969230"/>
                      </a:lnTo>
                      <a:cubicBezTo>
                        <a:pt x="1248994" y="962769"/>
                        <a:pt x="1247483" y="955666"/>
                        <a:pt x="1247483" y="948211"/>
                      </a:cubicBezTo>
                      <a:cubicBezTo>
                        <a:pt x="1247483" y="918388"/>
                        <a:pt x="1271660" y="894211"/>
                        <a:pt x="1301483" y="894210"/>
                      </a:cubicBezTo>
                      <a:cubicBezTo>
                        <a:pt x="1316395" y="894211"/>
                        <a:pt x="1329895" y="900255"/>
                        <a:pt x="1339667" y="910027"/>
                      </a:cubicBezTo>
                      <a:close/>
                      <a:moveTo>
                        <a:pt x="1248468" y="780696"/>
                      </a:moveTo>
                      <a:cubicBezTo>
                        <a:pt x="1258240" y="790468"/>
                        <a:pt x="1264284" y="803969"/>
                        <a:pt x="1264284" y="818880"/>
                      </a:cubicBezTo>
                      <a:cubicBezTo>
                        <a:pt x="1264284" y="848703"/>
                        <a:pt x="1240107" y="872880"/>
                        <a:pt x="1210284" y="872880"/>
                      </a:cubicBezTo>
                      <a:cubicBezTo>
                        <a:pt x="1180461" y="872880"/>
                        <a:pt x="1156284" y="848702"/>
                        <a:pt x="1156284" y="818880"/>
                      </a:cubicBezTo>
                      <a:cubicBezTo>
                        <a:pt x="1156284" y="789057"/>
                        <a:pt x="1180461" y="764880"/>
                        <a:pt x="1210284" y="764880"/>
                      </a:cubicBezTo>
                      <a:cubicBezTo>
                        <a:pt x="1225195" y="764880"/>
                        <a:pt x="1238696" y="770924"/>
                        <a:pt x="1248468" y="780696"/>
                      </a:cubicBezTo>
                      <a:close/>
                      <a:moveTo>
                        <a:pt x="651505" y="44762"/>
                      </a:moveTo>
                      <a:cubicBezTo>
                        <a:pt x="661277" y="54534"/>
                        <a:pt x="667322" y="68034"/>
                        <a:pt x="667322" y="82945"/>
                      </a:cubicBezTo>
                      <a:cubicBezTo>
                        <a:pt x="667322" y="112768"/>
                        <a:pt x="643145" y="136945"/>
                        <a:pt x="613322" y="136946"/>
                      </a:cubicBezTo>
                      <a:cubicBezTo>
                        <a:pt x="583499" y="136945"/>
                        <a:pt x="559322" y="112768"/>
                        <a:pt x="559322" y="82945"/>
                      </a:cubicBezTo>
                      <a:cubicBezTo>
                        <a:pt x="559322" y="53122"/>
                        <a:pt x="583499" y="28945"/>
                        <a:pt x="613322" y="28945"/>
                      </a:cubicBezTo>
                      <a:cubicBezTo>
                        <a:pt x="628233" y="28945"/>
                        <a:pt x="641733" y="34990"/>
                        <a:pt x="651505" y="44762"/>
                      </a:cubicBezTo>
                      <a:close/>
                      <a:moveTo>
                        <a:pt x="759407" y="158498"/>
                      </a:moveTo>
                      <a:cubicBezTo>
                        <a:pt x="769179" y="168271"/>
                        <a:pt x="775223" y="181770"/>
                        <a:pt x="775223" y="196681"/>
                      </a:cubicBezTo>
                      <a:cubicBezTo>
                        <a:pt x="775223" y="226505"/>
                        <a:pt x="751046" y="250682"/>
                        <a:pt x="721223" y="250682"/>
                      </a:cubicBezTo>
                      <a:cubicBezTo>
                        <a:pt x="691400" y="250681"/>
                        <a:pt x="667223" y="226504"/>
                        <a:pt x="667223" y="196682"/>
                      </a:cubicBezTo>
                      <a:cubicBezTo>
                        <a:pt x="667223" y="166858"/>
                        <a:pt x="691400" y="142681"/>
                        <a:pt x="721223" y="142681"/>
                      </a:cubicBezTo>
                      <a:cubicBezTo>
                        <a:pt x="736134" y="142682"/>
                        <a:pt x="749635" y="148726"/>
                        <a:pt x="759407" y="158498"/>
                      </a:cubicBezTo>
                      <a:close/>
                      <a:moveTo>
                        <a:pt x="1533087" y="1089522"/>
                      </a:moveTo>
                      <a:cubicBezTo>
                        <a:pt x="1545562" y="1106469"/>
                        <a:pt x="1547452" y="1129914"/>
                        <a:pt x="1536027" y="1149144"/>
                      </a:cubicBezTo>
                      <a:cubicBezTo>
                        <a:pt x="1520794" y="1174783"/>
                        <a:pt x="1487660" y="1183220"/>
                        <a:pt x="1462021" y="1167987"/>
                      </a:cubicBezTo>
                      <a:cubicBezTo>
                        <a:pt x="1436381" y="1152754"/>
                        <a:pt x="1427945" y="1119620"/>
                        <a:pt x="1443178" y="1093981"/>
                      </a:cubicBezTo>
                      <a:cubicBezTo>
                        <a:pt x="1458411" y="1068342"/>
                        <a:pt x="1491545" y="1059905"/>
                        <a:pt x="1517184" y="1075137"/>
                      </a:cubicBezTo>
                      <a:cubicBezTo>
                        <a:pt x="1523594" y="1078946"/>
                        <a:pt x="1528929" y="1083873"/>
                        <a:pt x="1533087" y="1089522"/>
                      </a:cubicBezTo>
                      <a:close/>
                      <a:moveTo>
                        <a:pt x="979058" y="413063"/>
                      </a:moveTo>
                      <a:cubicBezTo>
                        <a:pt x="988831" y="422836"/>
                        <a:pt x="994875" y="436335"/>
                        <a:pt x="994874" y="451246"/>
                      </a:cubicBezTo>
                      <a:cubicBezTo>
                        <a:pt x="994875" y="481070"/>
                        <a:pt x="970698" y="505247"/>
                        <a:pt x="940875" y="505247"/>
                      </a:cubicBezTo>
                      <a:cubicBezTo>
                        <a:pt x="911051" y="505246"/>
                        <a:pt x="886874" y="481069"/>
                        <a:pt x="886875" y="451247"/>
                      </a:cubicBezTo>
                      <a:cubicBezTo>
                        <a:pt x="886874" y="421423"/>
                        <a:pt x="911051" y="397246"/>
                        <a:pt x="940874" y="397246"/>
                      </a:cubicBezTo>
                      <a:cubicBezTo>
                        <a:pt x="955786" y="397247"/>
                        <a:pt x="969286" y="403291"/>
                        <a:pt x="979058" y="413063"/>
                      </a:cubicBezTo>
                      <a:close/>
                      <a:moveTo>
                        <a:pt x="1445799" y="964016"/>
                      </a:moveTo>
                      <a:cubicBezTo>
                        <a:pt x="1455571" y="973788"/>
                        <a:pt x="1461616" y="987289"/>
                        <a:pt x="1461616" y="1002200"/>
                      </a:cubicBezTo>
                      <a:cubicBezTo>
                        <a:pt x="1461616" y="1032023"/>
                        <a:pt x="1437439" y="1056200"/>
                        <a:pt x="1407616" y="1056200"/>
                      </a:cubicBezTo>
                      <a:cubicBezTo>
                        <a:pt x="1377793" y="1056200"/>
                        <a:pt x="1353616" y="1032023"/>
                        <a:pt x="1353616" y="1002200"/>
                      </a:cubicBezTo>
                      <a:cubicBezTo>
                        <a:pt x="1353616" y="972377"/>
                        <a:pt x="1377793" y="948200"/>
                        <a:pt x="1407616" y="948200"/>
                      </a:cubicBezTo>
                      <a:cubicBezTo>
                        <a:pt x="1422527" y="948200"/>
                        <a:pt x="1436027" y="954244"/>
                        <a:pt x="1445799" y="964016"/>
                      </a:cubicBezTo>
                      <a:close/>
                      <a:moveTo>
                        <a:pt x="1247872" y="659326"/>
                      </a:moveTo>
                      <a:cubicBezTo>
                        <a:pt x="1257645" y="669099"/>
                        <a:pt x="1263688" y="682598"/>
                        <a:pt x="1263688" y="697510"/>
                      </a:cubicBezTo>
                      <a:cubicBezTo>
                        <a:pt x="1263689" y="727333"/>
                        <a:pt x="1239512" y="751510"/>
                        <a:pt x="1209689" y="751510"/>
                      </a:cubicBezTo>
                      <a:cubicBezTo>
                        <a:pt x="1179865" y="751509"/>
                        <a:pt x="1155688" y="727332"/>
                        <a:pt x="1155688" y="697510"/>
                      </a:cubicBezTo>
                      <a:cubicBezTo>
                        <a:pt x="1155688" y="667686"/>
                        <a:pt x="1179865" y="643509"/>
                        <a:pt x="1209688" y="643509"/>
                      </a:cubicBezTo>
                      <a:cubicBezTo>
                        <a:pt x="1224600" y="643510"/>
                        <a:pt x="1238100" y="649554"/>
                        <a:pt x="1247872" y="659326"/>
                      </a:cubicBezTo>
                      <a:close/>
                      <a:moveTo>
                        <a:pt x="927797" y="267622"/>
                      </a:moveTo>
                      <a:cubicBezTo>
                        <a:pt x="937570" y="277395"/>
                        <a:pt x="943614" y="290894"/>
                        <a:pt x="943614" y="305805"/>
                      </a:cubicBezTo>
                      <a:cubicBezTo>
                        <a:pt x="943614" y="335629"/>
                        <a:pt x="919437" y="359806"/>
                        <a:pt x="889614" y="359806"/>
                      </a:cubicBezTo>
                      <a:cubicBezTo>
                        <a:pt x="859790" y="359805"/>
                        <a:pt x="835613" y="335628"/>
                        <a:pt x="835614" y="305806"/>
                      </a:cubicBezTo>
                      <a:cubicBezTo>
                        <a:pt x="835614" y="275983"/>
                        <a:pt x="859791" y="251805"/>
                        <a:pt x="889614" y="251805"/>
                      </a:cubicBezTo>
                      <a:cubicBezTo>
                        <a:pt x="904525" y="251806"/>
                        <a:pt x="918025" y="257850"/>
                        <a:pt x="927797" y="267622"/>
                      </a:cubicBezTo>
                      <a:close/>
                      <a:moveTo>
                        <a:pt x="1094174" y="469450"/>
                      </a:moveTo>
                      <a:cubicBezTo>
                        <a:pt x="1103947" y="479223"/>
                        <a:pt x="1109991" y="492722"/>
                        <a:pt x="1109991" y="507633"/>
                      </a:cubicBezTo>
                      <a:cubicBezTo>
                        <a:pt x="1109991" y="537457"/>
                        <a:pt x="1085814" y="561634"/>
                        <a:pt x="1055991" y="561634"/>
                      </a:cubicBezTo>
                      <a:cubicBezTo>
                        <a:pt x="1026167" y="561633"/>
                        <a:pt x="1001990" y="537456"/>
                        <a:pt x="1001991" y="507634"/>
                      </a:cubicBezTo>
                      <a:cubicBezTo>
                        <a:pt x="1001991" y="477810"/>
                        <a:pt x="1026168" y="453633"/>
                        <a:pt x="1055990" y="453633"/>
                      </a:cubicBezTo>
                      <a:cubicBezTo>
                        <a:pt x="1070902" y="453633"/>
                        <a:pt x="1084402" y="459678"/>
                        <a:pt x="1094174" y="469450"/>
                      </a:cubicBezTo>
                      <a:close/>
                      <a:moveTo>
                        <a:pt x="1367145" y="792128"/>
                      </a:moveTo>
                      <a:cubicBezTo>
                        <a:pt x="1376918" y="801901"/>
                        <a:pt x="1382961" y="815400"/>
                        <a:pt x="1382961" y="830312"/>
                      </a:cubicBezTo>
                      <a:cubicBezTo>
                        <a:pt x="1382961" y="860135"/>
                        <a:pt x="1358784" y="884312"/>
                        <a:pt x="1328962" y="884312"/>
                      </a:cubicBezTo>
                      <a:cubicBezTo>
                        <a:pt x="1299138" y="884311"/>
                        <a:pt x="1274961" y="860134"/>
                        <a:pt x="1274961" y="830312"/>
                      </a:cubicBezTo>
                      <a:cubicBezTo>
                        <a:pt x="1274961" y="800489"/>
                        <a:pt x="1299138" y="776312"/>
                        <a:pt x="1328961" y="776311"/>
                      </a:cubicBezTo>
                      <a:cubicBezTo>
                        <a:pt x="1343873" y="776312"/>
                        <a:pt x="1357373" y="782356"/>
                        <a:pt x="1367145" y="792128"/>
                      </a:cubicBezTo>
                      <a:close/>
                      <a:moveTo>
                        <a:pt x="1193200" y="557316"/>
                      </a:moveTo>
                      <a:cubicBezTo>
                        <a:pt x="1202972" y="567089"/>
                        <a:pt x="1209016" y="580588"/>
                        <a:pt x="1209016" y="595499"/>
                      </a:cubicBezTo>
                      <a:cubicBezTo>
                        <a:pt x="1209016" y="625323"/>
                        <a:pt x="1184839" y="649500"/>
                        <a:pt x="1155016" y="649500"/>
                      </a:cubicBezTo>
                      <a:cubicBezTo>
                        <a:pt x="1125193" y="649499"/>
                        <a:pt x="1101016" y="625322"/>
                        <a:pt x="1101016" y="595500"/>
                      </a:cubicBezTo>
                      <a:cubicBezTo>
                        <a:pt x="1101016" y="565676"/>
                        <a:pt x="1125193" y="541499"/>
                        <a:pt x="1155016" y="541499"/>
                      </a:cubicBezTo>
                      <a:cubicBezTo>
                        <a:pt x="1169928" y="541500"/>
                        <a:pt x="1183428" y="547544"/>
                        <a:pt x="1193200" y="557316"/>
                      </a:cubicBezTo>
                      <a:close/>
                      <a:moveTo>
                        <a:pt x="882195" y="147826"/>
                      </a:moveTo>
                      <a:cubicBezTo>
                        <a:pt x="891968" y="157599"/>
                        <a:pt x="898012" y="171098"/>
                        <a:pt x="898012" y="186009"/>
                      </a:cubicBezTo>
                      <a:cubicBezTo>
                        <a:pt x="898012" y="215833"/>
                        <a:pt x="873835" y="240010"/>
                        <a:pt x="844012" y="240010"/>
                      </a:cubicBezTo>
                      <a:cubicBezTo>
                        <a:pt x="814189" y="240009"/>
                        <a:pt x="790012" y="215832"/>
                        <a:pt x="790012" y="186010"/>
                      </a:cubicBezTo>
                      <a:cubicBezTo>
                        <a:pt x="790012" y="156186"/>
                        <a:pt x="814189" y="132009"/>
                        <a:pt x="844012" y="132009"/>
                      </a:cubicBezTo>
                      <a:cubicBezTo>
                        <a:pt x="858923" y="132010"/>
                        <a:pt x="872424" y="138054"/>
                        <a:pt x="882195" y="147826"/>
                      </a:cubicBezTo>
                      <a:close/>
                      <a:moveTo>
                        <a:pt x="784846" y="16402"/>
                      </a:moveTo>
                      <a:cubicBezTo>
                        <a:pt x="794619" y="26174"/>
                        <a:pt x="800663" y="39674"/>
                        <a:pt x="800663" y="54585"/>
                      </a:cubicBezTo>
                      <a:cubicBezTo>
                        <a:pt x="800663" y="84408"/>
                        <a:pt x="776486" y="108585"/>
                        <a:pt x="746663" y="108586"/>
                      </a:cubicBezTo>
                      <a:cubicBezTo>
                        <a:pt x="716839" y="108585"/>
                        <a:pt x="692663" y="84408"/>
                        <a:pt x="692663" y="54586"/>
                      </a:cubicBezTo>
                      <a:cubicBezTo>
                        <a:pt x="692663" y="24762"/>
                        <a:pt x="716840" y="585"/>
                        <a:pt x="746663" y="585"/>
                      </a:cubicBezTo>
                      <a:cubicBezTo>
                        <a:pt x="761574" y="585"/>
                        <a:pt x="775074" y="6630"/>
                        <a:pt x="784846" y="16402"/>
                      </a:cubicBezTo>
                      <a:close/>
                      <a:moveTo>
                        <a:pt x="1576977" y="972283"/>
                      </a:moveTo>
                      <a:cubicBezTo>
                        <a:pt x="1589453" y="989230"/>
                        <a:pt x="1591342" y="1012676"/>
                        <a:pt x="1579918" y="1031906"/>
                      </a:cubicBezTo>
                      <a:cubicBezTo>
                        <a:pt x="1564685" y="1057545"/>
                        <a:pt x="1531551" y="1065981"/>
                        <a:pt x="1505911" y="1050749"/>
                      </a:cubicBezTo>
                      <a:cubicBezTo>
                        <a:pt x="1480272" y="1035516"/>
                        <a:pt x="1471836" y="1002382"/>
                        <a:pt x="1487068" y="976742"/>
                      </a:cubicBezTo>
                      <a:cubicBezTo>
                        <a:pt x="1502301" y="951103"/>
                        <a:pt x="1535435" y="942666"/>
                        <a:pt x="1561074" y="957899"/>
                      </a:cubicBezTo>
                      <a:cubicBezTo>
                        <a:pt x="1567484" y="961707"/>
                        <a:pt x="1572819" y="966634"/>
                        <a:pt x="1576977" y="972283"/>
                      </a:cubicBezTo>
                      <a:close/>
                      <a:moveTo>
                        <a:pt x="1473279" y="846118"/>
                      </a:moveTo>
                      <a:cubicBezTo>
                        <a:pt x="1483052" y="855890"/>
                        <a:pt x="1489095" y="869390"/>
                        <a:pt x="1489095" y="884301"/>
                      </a:cubicBezTo>
                      <a:cubicBezTo>
                        <a:pt x="1489096" y="914124"/>
                        <a:pt x="1464919" y="938301"/>
                        <a:pt x="1435096" y="938301"/>
                      </a:cubicBezTo>
                      <a:cubicBezTo>
                        <a:pt x="1405272" y="938301"/>
                        <a:pt x="1381095" y="914124"/>
                        <a:pt x="1381096" y="884301"/>
                      </a:cubicBezTo>
                      <a:cubicBezTo>
                        <a:pt x="1381095" y="854478"/>
                        <a:pt x="1405272" y="830301"/>
                        <a:pt x="1435095" y="830301"/>
                      </a:cubicBezTo>
                      <a:cubicBezTo>
                        <a:pt x="1450007" y="830301"/>
                        <a:pt x="1463507" y="836346"/>
                        <a:pt x="1473279" y="846118"/>
                      </a:cubicBezTo>
                      <a:close/>
                      <a:moveTo>
                        <a:pt x="1050860" y="313258"/>
                      </a:moveTo>
                      <a:cubicBezTo>
                        <a:pt x="1060632" y="323030"/>
                        <a:pt x="1066676" y="336530"/>
                        <a:pt x="1066676" y="351441"/>
                      </a:cubicBezTo>
                      <a:cubicBezTo>
                        <a:pt x="1066676" y="381264"/>
                        <a:pt x="1042499" y="405441"/>
                        <a:pt x="1012676" y="405441"/>
                      </a:cubicBezTo>
                      <a:cubicBezTo>
                        <a:pt x="982853" y="405441"/>
                        <a:pt x="958676" y="381264"/>
                        <a:pt x="958676" y="351441"/>
                      </a:cubicBezTo>
                      <a:cubicBezTo>
                        <a:pt x="958676" y="321618"/>
                        <a:pt x="982853" y="297441"/>
                        <a:pt x="1012676" y="297441"/>
                      </a:cubicBezTo>
                      <a:cubicBezTo>
                        <a:pt x="1027587" y="297441"/>
                        <a:pt x="1041088" y="303486"/>
                        <a:pt x="1050860" y="313258"/>
                      </a:cubicBezTo>
                      <a:close/>
                      <a:moveTo>
                        <a:pt x="1363901" y="674342"/>
                      </a:moveTo>
                      <a:cubicBezTo>
                        <a:pt x="1373674" y="684114"/>
                        <a:pt x="1379718" y="697614"/>
                        <a:pt x="1379717" y="712525"/>
                      </a:cubicBezTo>
                      <a:cubicBezTo>
                        <a:pt x="1379718" y="742348"/>
                        <a:pt x="1355541" y="766525"/>
                        <a:pt x="1325718" y="766526"/>
                      </a:cubicBezTo>
                      <a:cubicBezTo>
                        <a:pt x="1295894" y="766525"/>
                        <a:pt x="1271717" y="742348"/>
                        <a:pt x="1271718" y="712525"/>
                      </a:cubicBezTo>
                      <a:cubicBezTo>
                        <a:pt x="1271717" y="682702"/>
                        <a:pt x="1295894" y="658525"/>
                        <a:pt x="1325717" y="658525"/>
                      </a:cubicBezTo>
                      <a:cubicBezTo>
                        <a:pt x="1340629" y="658525"/>
                        <a:pt x="1354129" y="664570"/>
                        <a:pt x="1363901" y="674342"/>
                      </a:cubicBezTo>
                      <a:close/>
                      <a:moveTo>
                        <a:pt x="1160136" y="374458"/>
                      </a:moveTo>
                      <a:cubicBezTo>
                        <a:pt x="1169909" y="384231"/>
                        <a:pt x="1175952" y="397730"/>
                        <a:pt x="1175952" y="412642"/>
                      </a:cubicBezTo>
                      <a:cubicBezTo>
                        <a:pt x="1175952" y="442465"/>
                        <a:pt x="1151776" y="466642"/>
                        <a:pt x="1121953" y="466642"/>
                      </a:cubicBezTo>
                      <a:cubicBezTo>
                        <a:pt x="1092129" y="466641"/>
                        <a:pt x="1067952" y="442464"/>
                        <a:pt x="1067952" y="412642"/>
                      </a:cubicBezTo>
                      <a:cubicBezTo>
                        <a:pt x="1067952" y="382818"/>
                        <a:pt x="1092129" y="358642"/>
                        <a:pt x="1121952" y="358641"/>
                      </a:cubicBezTo>
                      <a:cubicBezTo>
                        <a:pt x="1136864" y="358642"/>
                        <a:pt x="1150364" y="364686"/>
                        <a:pt x="1160136" y="374458"/>
                      </a:cubicBezTo>
                      <a:close/>
                      <a:moveTo>
                        <a:pt x="1328118" y="559562"/>
                      </a:moveTo>
                      <a:cubicBezTo>
                        <a:pt x="1337891" y="569335"/>
                        <a:pt x="1343934" y="582834"/>
                        <a:pt x="1343934" y="597745"/>
                      </a:cubicBezTo>
                      <a:cubicBezTo>
                        <a:pt x="1343934" y="627569"/>
                        <a:pt x="1319758" y="651746"/>
                        <a:pt x="1289935" y="651746"/>
                      </a:cubicBezTo>
                      <a:cubicBezTo>
                        <a:pt x="1260111" y="651745"/>
                        <a:pt x="1235934" y="627568"/>
                        <a:pt x="1235934" y="597746"/>
                      </a:cubicBezTo>
                      <a:cubicBezTo>
                        <a:pt x="1235934" y="567922"/>
                        <a:pt x="1260111" y="543745"/>
                        <a:pt x="1289934" y="543745"/>
                      </a:cubicBezTo>
                      <a:cubicBezTo>
                        <a:pt x="1304846" y="543745"/>
                        <a:pt x="1318346" y="549790"/>
                        <a:pt x="1328118" y="559562"/>
                      </a:cubicBezTo>
                      <a:close/>
                      <a:moveTo>
                        <a:pt x="1013133" y="167356"/>
                      </a:moveTo>
                      <a:cubicBezTo>
                        <a:pt x="1022906" y="177128"/>
                        <a:pt x="1028950" y="190628"/>
                        <a:pt x="1028950" y="205539"/>
                      </a:cubicBezTo>
                      <a:cubicBezTo>
                        <a:pt x="1028950" y="235362"/>
                        <a:pt x="1004773" y="259539"/>
                        <a:pt x="974950" y="259540"/>
                      </a:cubicBezTo>
                      <a:cubicBezTo>
                        <a:pt x="945126" y="259539"/>
                        <a:pt x="920949" y="235362"/>
                        <a:pt x="920950" y="205539"/>
                      </a:cubicBezTo>
                      <a:cubicBezTo>
                        <a:pt x="920950" y="175716"/>
                        <a:pt x="945127" y="151539"/>
                        <a:pt x="974949" y="151539"/>
                      </a:cubicBezTo>
                      <a:cubicBezTo>
                        <a:pt x="989861" y="151539"/>
                        <a:pt x="1003361" y="157584"/>
                        <a:pt x="1013133" y="167356"/>
                      </a:cubicBezTo>
                      <a:close/>
                      <a:moveTo>
                        <a:pt x="1253566" y="448726"/>
                      </a:moveTo>
                      <a:cubicBezTo>
                        <a:pt x="1263339" y="458498"/>
                        <a:pt x="1269383" y="471998"/>
                        <a:pt x="1269382" y="486909"/>
                      </a:cubicBezTo>
                      <a:cubicBezTo>
                        <a:pt x="1269383" y="516732"/>
                        <a:pt x="1245206" y="540909"/>
                        <a:pt x="1215383" y="540910"/>
                      </a:cubicBezTo>
                      <a:cubicBezTo>
                        <a:pt x="1185559" y="540909"/>
                        <a:pt x="1161382" y="516732"/>
                        <a:pt x="1161383" y="486909"/>
                      </a:cubicBezTo>
                      <a:cubicBezTo>
                        <a:pt x="1161382" y="457086"/>
                        <a:pt x="1185559" y="432909"/>
                        <a:pt x="1215382" y="432909"/>
                      </a:cubicBezTo>
                      <a:cubicBezTo>
                        <a:pt x="1230294" y="432909"/>
                        <a:pt x="1243794" y="438954"/>
                        <a:pt x="1253566" y="448726"/>
                      </a:cubicBezTo>
                      <a:close/>
                      <a:moveTo>
                        <a:pt x="1481171" y="716350"/>
                      </a:moveTo>
                      <a:cubicBezTo>
                        <a:pt x="1490944" y="726123"/>
                        <a:pt x="1496988" y="739622"/>
                        <a:pt x="1496988" y="754533"/>
                      </a:cubicBezTo>
                      <a:cubicBezTo>
                        <a:pt x="1496988" y="784357"/>
                        <a:pt x="1472811" y="808534"/>
                        <a:pt x="1442988" y="808534"/>
                      </a:cubicBezTo>
                      <a:cubicBezTo>
                        <a:pt x="1413165" y="808533"/>
                        <a:pt x="1388988" y="784356"/>
                        <a:pt x="1388988" y="754534"/>
                      </a:cubicBezTo>
                      <a:cubicBezTo>
                        <a:pt x="1388988" y="724710"/>
                        <a:pt x="1413165" y="700533"/>
                        <a:pt x="1442988" y="700533"/>
                      </a:cubicBezTo>
                      <a:cubicBezTo>
                        <a:pt x="1457899" y="700533"/>
                        <a:pt x="1471399" y="706578"/>
                        <a:pt x="1481171" y="716350"/>
                      </a:cubicBezTo>
                      <a:close/>
                      <a:moveTo>
                        <a:pt x="930243" y="19653"/>
                      </a:moveTo>
                      <a:cubicBezTo>
                        <a:pt x="949212" y="42666"/>
                        <a:pt x="945935" y="76700"/>
                        <a:pt x="922922" y="95669"/>
                      </a:cubicBezTo>
                      <a:cubicBezTo>
                        <a:pt x="899909" y="114638"/>
                        <a:pt x="865875" y="111360"/>
                        <a:pt x="846906" y="88348"/>
                      </a:cubicBezTo>
                      <a:cubicBezTo>
                        <a:pt x="827937" y="65335"/>
                        <a:pt x="831215" y="31301"/>
                        <a:pt x="854228" y="12332"/>
                      </a:cubicBezTo>
                      <a:cubicBezTo>
                        <a:pt x="877240" y="-6637"/>
                        <a:pt x="911274" y="-3359"/>
                        <a:pt x="930243" y="19653"/>
                      </a:cubicBezTo>
                      <a:close/>
                      <a:moveTo>
                        <a:pt x="1604991" y="831950"/>
                      </a:moveTo>
                      <a:cubicBezTo>
                        <a:pt x="1617466" y="848897"/>
                        <a:pt x="1619356" y="872342"/>
                        <a:pt x="1607931" y="891572"/>
                      </a:cubicBezTo>
                      <a:cubicBezTo>
                        <a:pt x="1592698" y="917211"/>
                        <a:pt x="1559564" y="925647"/>
                        <a:pt x="1533925" y="910415"/>
                      </a:cubicBezTo>
                      <a:cubicBezTo>
                        <a:pt x="1508285" y="895182"/>
                        <a:pt x="1499849" y="862048"/>
                        <a:pt x="1515082" y="836408"/>
                      </a:cubicBezTo>
                      <a:cubicBezTo>
                        <a:pt x="1530315" y="810769"/>
                        <a:pt x="1563449" y="802333"/>
                        <a:pt x="1589088" y="817565"/>
                      </a:cubicBezTo>
                      <a:cubicBezTo>
                        <a:pt x="1595498" y="821374"/>
                        <a:pt x="1600833" y="826301"/>
                        <a:pt x="1604991" y="831950"/>
                      </a:cubicBezTo>
                      <a:close/>
                      <a:moveTo>
                        <a:pt x="1133075" y="214879"/>
                      </a:moveTo>
                      <a:cubicBezTo>
                        <a:pt x="1142848" y="224652"/>
                        <a:pt x="1148891" y="238152"/>
                        <a:pt x="1148891" y="253063"/>
                      </a:cubicBezTo>
                      <a:cubicBezTo>
                        <a:pt x="1148891" y="282886"/>
                        <a:pt x="1124714" y="307063"/>
                        <a:pt x="1094892" y="307063"/>
                      </a:cubicBezTo>
                      <a:cubicBezTo>
                        <a:pt x="1065068" y="307062"/>
                        <a:pt x="1040891" y="282885"/>
                        <a:pt x="1040891" y="253063"/>
                      </a:cubicBezTo>
                      <a:cubicBezTo>
                        <a:pt x="1040891" y="223240"/>
                        <a:pt x="1065068" y="199063"/>
                        <a:pt x="1094891" y="199063"/>
                      </a:cubicBezTo>
                      <a:cubicBezTo>
                        <a:pt x="1109803" y="199063"/>
                        <a:pt x="1123303" y="205107"/>
                        <a:pt x="1133075" y="214879"/>
                      </a:cubicBezTo>
                      <a:close/>
                      <a:moveTo>
                        <a:pt x="1459277" y="592928"/>
                      </a:moveTo>
                      <a:cubicBezTo>
                        <a:pt x="1469049" y="602699"/>
                        <a:pt x="1475093" y="616200"/>
                        <a:pt x="1475093" y="631111"/>
                      </a:cubicBezTo>
                      <a:cubicBezTo>
                        <a:pt x="1475093" y="660934"/>
                        <a:pt x="1450916" y="685111"/>
                        <a:pt x="1421094" y="685111"/>
                      </a:cubicBezTo>
                      <a:cubicBezTo>
                        <a:pt x="1391270" y="685111"/>
                        <a:pt x="1367093" y="660934"/>
                        <a:pt x="1367093" y="631111"/>
                      </a:cubicBezTo>
                      <a:cubicBezTo>
                        <a:pt x="1367093" y="601288"/>
                        <a:pt x="1391270" y="577111"/>
                        <a:pt x="1421093" y="577111"/>
                      </a:cubicBezTo>
                      <a:cubicBezTo>
                        <a:pt x="1436005" y="577111"/>
                        <a:pt x="1449505" y="583156"/>
                        <a:pt x="1459277" y="592928"/>
                      </a:cubicBezTo>
                      <a:close/>
                      <a:moveTo>
                        <a:pt x="1596495" y="703628"/>
                      </a:moveTo>
                      <a:cubicBezTo>
                        <a:pt x="1608970" y="720575"/>
                        <a:pt x="1610859" y="744021"/>
                        <a:pt x="1599435" y="763250"/>
                      </a:cubicBezTo>
                      <a:cubicBezTo>
                        <a:pt x="1584202" y="788889"/>
                        <a:pt x="1551068" y="797326"/>
                        <a:pt x="1525429" y="782094"/>
                      </a:cubicBezTo>
                      <a:cubicBezTo>
                        <a:pt x="1499789" y="766860"/>
                        <a:pt x="1491353" y="733727"/>
                        <a:pt x="1506586" y="708087"/>
                      </a:cubicBezTo>
                      <a:cubicBezTo>
                        <a:pt x="1521819" y="682448"/>
                        <a:pt x="1554953" y="674011"/>
                        <a:pt x="1580592" y="689244"/>
                      </a:cubicBezTo>
                      <a:cubicBezTo>
                        <a:pt x="1587002" y="693052"/>
                        <a:pt x="1592337" y="697979"/>
                        <a:pt x="1596495" y="703628"/>
                      </a:cubicBezTo>
                      <a:close/>
                      <a:moveTo>
                        <a:pt x="1253289" y="281108"/>
                      </a:moveTo>
                      <a:cubicBezTo>
                        <a:pt x="1263062" y="290881"/>
                        <a:pt x="1269106" y="304380"/>
                        <a:pt x="1269105" y="319291"/>
                      </a:cubicBezTo>
                      <a:cubicBezTo>
                        <a:pt x="1269106" y="349115"/>
                        <a:pt x="1244929" y="373292"/>
                        <a:pt x="1215106" y="373292"/>
                      </a:cubicBezTo>
                      <a:cubicBezTo>
                        <a:pt x="1185282" y="373291"/>
                        <a:pt x="1161105" y="349114"/>
                        <a:pt x="1161106" y="319292"/>
                      </a:cubicBezTo>
                      <a:cubicBezTo>
                        <a:pt x="1161105" y="289468"/>
                        <a:pt x="1185282" y="265291"/>
                        <a:pt x="1215105" y="265291"/>
                      </a:cubicBezTo>
                      <a:cubicBezTo>
                        <a:pt x="1230017" y="265292"/>
                        <a:pt x="1243517" y="271336"/>
                        <a:pt x="1253289" y="281108"/>
                      </a:cubicBezTo>
                      <a:close/>
                      <a:moveTo>
                        <a:pt x="1055486" y="33758"/>
                      </a:moveTo>
                      <a:cubicBezTo>
                        <a:pt x="1074455" y="56770"/>
                        <a:pt x="1071177" y="90804"/>
                        <a:pt x="1048164" y="109773"/>
                      </a:cubicBezTo>
                      <a:cubicBezTo>
                        <a:pt x="1025152" y="128743"/>
                        <a:pt x="991118" y="125465"/>
                        <a:pt x="972149" y="102452"/>
                      </a:cubicBezTo>
                      <a:cubicBezTo>
                        <a:pt x="953179" y="79439"/>
                        <a:pt x="956457" y="45405"/>
                        <a:pt x="979470" y="26436"/>
                      </a:cubicBezTo>
                      <a:cubicBezTo>
                        <a:pt x="1002483" y="7467"/>
                        <a:pt x="1036517" y="10745"/>
                        <a:pt x="1055486" y="33758"/>
                      </a:cubicBezTo>
                      <a:close/>
                      <a:moveTo>
                        <a:pt x="1411560" y="458571"/>
                      </a:moveTo>
                      <a:cubicBezTo>
                        <a:pt x="1421332" y="468344"/>
                        <a:pt x="1427376" y="481843"/>
                        <a:pt x="1427376" y="496754"/>
                      </a:cubicBezTo>
                      <a:cubicBezTo>
                        <a:pt x="1427376" y="526578"/>
                        <a:pt x="1403199" y="550755"/>
                        <a:pt x="1373376" y="550755"/>
                      </a:cubicBezTo>
                      <a:cubicBezTo>
                        <a:pt x="1343553" y="550754"/>
                        <a:pt x="1319376" y="526577"/>
                        <a:pt x="1319376" y="496755"/>
                      </a:cubicBezTo>
                      <a:cubicBezTo>
                        <a:pt x="1319376" y="466931"/>
                        <a:pt x="1343553" y="442754"/>
                        <a:pt x="1373376" y="442754"/>
                      </a:cubicBezTo>
                      <a:cubicBezTo>
                        <a:pt x="1388287" y="442755"/>
                        <a:pt x="1401788" y="448799"/>
                        <a:pt x="1411560" y="458571"/>
                      </a:cubicBezTo>
                      <a:close/>
                      <a:moveTo>
                        <a:pt x="1339417" y="356504"/>
                      </a:moveTo>
                      <a:cubicBezTo>
                        <a:pt x="1349189" y="366277"/>
                        <a:pt x="1355233" y="379776"/>
                        <a:pt x="1355233" y="394688"/>
                      </a:cubicBezTo>
                      <a:cubicBezTo>
                        <a:pt x="1355233" y="424511"/>
                        <a:pt x="1331056" y="448688"/>
                        <a:pt x="1301233" y="448688"/>
                      </a:cubicBezTo>
                      <a:cubicBezTo>
                        <a:pt x="1271410" y="448687"/>
                        <a:pt x="1247233" y="424510"/>
                        <a:pt x="1247233" y="394688"/>
                      </a:cubicBezTo>
                      <a:cubicBezTo>
                        <a:pt x="1247233" y="364865"/>
                        <a:pt x="1271410" y="340688"/>
                        <a:pt x="1301233" y="340687"/>
                      </a:cubicBezTo>
                      <a:cubicBezTo>
                        <a:pt x="1316144" y="340688"/>
                        <a:pt x="1329645" y="346732"/>
                        <a:pt x="1339417" y="356504"/>
                      </a:cubicBezTo>
                      <a:close/>
                      <a:moveTo>
                        <a:pt x="1172151" y="89463"/>
                      </a:moveTo>
                      <a:cubicBezTo>
                        <a:pt x="1191120" y="112475"/>
                        <a:pt x="1187842" y="146509"/>
                        <a:pt x="1164829" y="165478"/>
                      </a:cubicBezTo>
                      <a:cubicBezTo>
                        <a:pt x="1141817" y="184448"/>
                        <a:pt x="1107783" y="181170"/>
                        <a:pt x="1088814" y="158157"/>
                      </a:cubicBezTo>
                      <a:cubicBezTo>
                        <a:pt x="1069844" y="135144"/>
                        <a:pt x="1073122" y="101110"/>
                        <a:pt x="1096135" y="82141"/>
                      </a:cubicBezTo>
                      <a:cubicBezTo>
                        <a:pt x="1119148" y="63172"/>
                        <a:pt x="1153182" y="66450"/>
                        <a:pt x="1172151" y="89463"/>
                      </a:cubicBezTo>
                      <a:close/>
                      <a:moveTo>
                        <a:pt x="1586411" y="576804"/>
                      </a:moveTo>
                      <a:cubicBezTo>
                        <a:pt x="1598886" y="593751"/>
                        <a:pt x="1600775" y="617196"/>
                        <a:pt x="1589351" y="636426"/>
                      </a:cubicBezTo>
                      <a:cubicBezTo>
                        <a:pt x="1574118" y="662065"/>
                        <a:pt x="1540984" y="670502"/>
                        <a:pt x="1515345" y="655269"/>
                      </a:cubicBezTo>
                      <a:cubicBezTo>
                        <a:pt x="1489705" y="640036"/>
                        <a:pt x="1481269" y="606903"/>
                        <a:pt x="1496501" y="581263"/>
                      </a:cubicBezTo>
                      <a:cubicBezTo>
                        <a:pt x="1511734" y="555624"/>
                        <a:pt x="1544868" y="547187"/>
                        <a:pt x="1570507" y="562420"/>
                      </a:cubicBezTo>
                      <a:cubicBezTo>
                        <a:pt x="1576918" y="566228"/>
                        <a:pt x="1582252" y="571155"/>
                        <a:pt x="1586411" y="576804"/>
                      </a:cubicBezTo>
                      <a:close/>
                      <a:moveTo>
                        <a:pt x="1286836" y="157859"/>
                      </a:moveTo>
                      <a:cubicBezTo>
                        <a:pt x="1305805" y="180872"/>
                        <a:pt x="1302527" y="214906"/>
                        <a:pt x="1279514" y="233875"/>
                      </a:cubicBezTo>
                      <a:cubicBezTo>
                        <a:pt x="1256501" y="252844"/>
                        <a:pt x="1222468" y="249566"/>
                        <a:pt x="1203498" y="226554"/>
                      </a:cubicBezTo>
                      <a:cubicBezTo>
                        <a:pt x="1184529" y="203541"/>
                        <a:pt x="1187807" y="169507"/>
                        <a:pt x="1210820" y="150538"/>
                      </a:cubicBezTo>
                      <a:cubicBezTo>
                        <a:pt x="1233832" y="131569"/>
                        <a:pt x="1267866" y="134847"/>
                        <a:pt x="1286836" y="157859"/>
                      </a:cubicBezTo>
                      <a:close/>
                      <a:moveTo>
                        <a:pt x="1530332" y="451663"/>
                      </a:moveTo>
                      <a:cubicBezTo>
                        <a:pt x="1549302" y="474676"/>
                        <a:pt x="1546024" y="508709"/>
                        <a:pt x="1523011" y="527679"/>
                      </a:cubicBezTo>
                      <a:cubicBezTo>
                        <a:pt x="1499998" y="546648"/>
                        <a:pt x="1465964" y="543370"/>
                        <a:pt x="1446995" y="520357"/>
                      </a:cubicBezTo>
                      <a:cubicBezTo>
                        <a:pt x="1428026" y="497345"/>
                        <a:pt x="1431304" y="463311"/>
                        <a:pt x="1454317" y="444341"/>
                      </a:cubicBezTo>
                      <a:cubicBezTo>
                        <a:pt x="1477329" y="425372"/>
                        <a:pt x="1511363" y="428650"/>
                        <a:pt x="1530332" y="451663"/>
                      </a:cubicBezTo>
                      <a:close/>
                      <a:moveTo>
                        <a:pt x="1467442" y="344533"/>
                      </a:moveTo>
                      <a:cubicBezTo>
                        <a:pt x="1486411" y="367546"/>
                        <a:pt x="1483133" y="401579"/>
                        <a:pt x="1460120" y="420549"/>
                      </a:cubicBezTo>
                      <a:cubicBezTo>
                        <a:pt x="1437108" y="439518"/>
                        <a:pt x="1403074" y="436240"/>
                        <a:pt x="1384105" y="413227"/>
                      </a:cubicBezTo>
                      <a:cubicBezTo>
                        <a:pt x="1365135" y="390215"/>
                        <a:pt x="1368413" y="356181"/>
                        <a:pt x="1391426" y="337211"/>
                      </a:cubicBezTo>
                      <a:cubicBezTo>
                        <a:pt x="1414439" y="318242"/>
                        <a:pt x="1448473" y="321520"/>
                        <a:pt x="1467442" y="344533"/>
                      </a:cubicBezTo>
                      <a:close/>
                      <a:moveTo>
                        <a:pt x="1392276" y="243559"/>
                      </a:moveTo>
                      <a:cubicBezTo>
                        <a:pt x="1411245" y="266572"/>
                        <a:pt x="1407967" y="300606"/>
                        <a:pt x="1384955" y="319575"/>
                      </a:cubicBezTo>
                      <a:cubicBezTo>
                        <a:pt x="1361942" y="338544"/>
                        <a:pt x="1327908" y="335266"/>
                        <a:pt x="1308939" y="312254"/>
                      </a:cubicBezTo>
                      <a:cubicBezTo>
                        <a:pt x="1289970" y="289241"/>
                        <a:pt x="1293248" y="255207"/>
                        <a:pt x="1316260" y="236238"/>
                      </a:cubicBezTo>
                      <a:cubicBezTo>
                        <a:pt x="1339273" y="217269"/>
                        <a:pt x="1373307" y="220547"/>
                        <a:pt x="1392276" y="243559"/>
                      </a:cubicBezTo>
                      <a:close/>
                    </a:path>
                  </a:pathLst>
                </a:custGeom>
                <a:solidFill>
                  <a:srgbClr val="321D16"/>
                </a:soli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01" name="Google Shape;3301;p23"/>
            <p:cNvGrpSpPr/>
            <p:nvPr/>
          </p:nvGrpSpPr>
          <p:grpSpPr>
            <a:xfrm rot="1693170" flipH="1">
              <a:off x="2915848" y="1743358"/>
              <a:ext cx="2630812" cy="4536226"/>
              <a:chOff x="7439986" y="1019902"/>
              <a:chExt cx="2687364" cy="4633738"/>
            </a:xfrm>
          </p:grpSpPr>
          <p:sp>
            <p:nvSpPr>
              <p:cNvPr id="3302" name="Google Shape;3302;p23"/>
              <p:cNvSpPr/>
              <p:nvPr/>
            </p:nvSpPr>
            <p:spPr>
              <a:xfrm>
                <a:off x="8546650" y="2778218"/>
                <a:ext cx="732198" cy="2875422"/>
              </a:xfrm>
              <a:custGeom>
                <a:avLst/>
                <a:gdLst/>
                <a:ahLst/>
                <a:cxnLst/>
                <a:rect l="l" t="t" r="r" b="b"/>
                <a:pathLst>
                  <a:path w="690753" h="2712662" extrusionOk="0">
                    <a:moveTo>
                      <a:pt x="20183" y="46328"/>
                    </a:moveTo>
                    <a:cubicBezTo>
                      <a:pt x="80267" y="189012"/>
                      <a:pt x="129835" y="335897"/>
                      <a:pt x="168487" y="485811"/>
                    </a:cubicBezTo>
                    <a:cubicBezTo>
                      <a:pt x="230876" y="727556"/>
                      <a:pt x="249355" y="916627"/>
                      <a:pt x="266500" y="1100174"/>
                    </a:cubicBezTo>
                    <a:cubicBezTo>
                      <a:pt x="284645" y="1293769"/>
                      <a:pt x="292056" y="1488213"/>
                      <a:pt x="288693" y="1682627"/>
                    </a:cubicBezTo>
                    <a:cubicBezTo>
                      <a:pt x="288684" y="1686885"/>
                      <a:pt x="285226" y="1690342"/>
                      <a:pt x="280968" y="1690333"/>
                    </a:cubicBezTo>
                    <a:cubicBezTo>
                      <a:pt x="278006" y="1690333"/>
                      <a:pt x="275310" y="1688628"/>
                      <a:pt x="274025" y="1685961"/>
                    </a:cubicBezTo>
                    <a:cubicBezTo>
                      <a:pt x="227437" y="1590635"/>
                      <a:pt x="152781" y="1511863"/>
                      <a:pt x="60093" y="1460219"/>
                    </a:cubicBezTo>
                    <a:lnTo>
                      <a:pt x="15135" y="1420499"/>
                    </a:lnTo>
                    <a:cubicBezTo>
                      <a:pt x="9801" y="1435549"/>
                      <a:pt x="4496" y="1450570"/>
                      <a:pt x="-772" y="1465553"/>
                    </a:cubicBezTo>
                    <a:cubicBezTo>
                      <a:pt x="13954" y="1470287"/>
                      <a:pt x="28155" y="1476516"/>
                      <a:pt x="41614" y="1484126"/>
                    </a:cubicBezTo>
                    <a:cubicBezTo>
                      <a:pt x="86287" y="1509368"/>
                      <a:pt x="111337" y="1543943"/>
                      <a:pt x="131626" y="1574138"/>
                    </a:cubicBezTo>
                    <a:cubicBezTo>
                      <a:pt x="178975" y="1640679"/>
                      <a:pt x="218084" y="1712698"/>
                      <a:pt x="248116" y="1788641"/>
                    </a:cubicBezTo>
                    <a:cubicBezTo>
                      <a:pt x="258404" y="1814739"/>
                      <a:pt x="270691" y="1848743"/>
                      <a:pt x="282501" y="1889701"/>
                    </a:cubicBezTo>
                    <a:cubicBezTo>
                      <a:pt x="289474" y="1913828"/>
                      <a:pt x="293132" y="1938793"/>
                      <a:pt x="293360" y="1963901"/>
                    </a:cubicBezTo>
                    <a:cubicBezTo>
                      <a:pt x="295075" y="2198473"/>
                      <a:pt x="296760" y="2433073"/>
                      <a:pt x="298409" y="2667703"/>
                    </a:cubicBezTo>
                    <a:cubicBezTo>
                      <a:pt x="300037" y="2686753"/>
                      <a:pt x="312391" y="2703203"/>
                      <a:pt x="330222" y="2710089"/>
                    </a:cubicBezTo>
                    <a:cubicBezTo>
                      <a:pt x="354263" y="2717414"/>
                      <a:pt x="380057" y="2706193"/>
                      <a:pt x="391087" y="2683610"/>
                    </a:cubicBezTo>
                    <a:cubicBezTo>
                      <a:pt x="391467" y="2540353"/>
                      <a:pt x="391467" y="2396459"/>
                      <a:pt x="391087" y="2251937"/>
                    </a:cubicBezTo>
                    <a:cubicBezTo>
                      <a:pt x="390391" y="2029690"/>
                      <a:pt x="388801" y="1808862"/>
                      <a:pt x="386324" y="1589473"/>
                    </a:cubicBezTo>
                    <a:cubicBezTo>
                      <a:pt x="385867" y="1561584"/>
                      <a:pt x="389068" y="1533761"/>
                      <a:pt x="395849" y="1506701"/>
                    </a:cubicBezTo>
                    <a:cubicBezTo>
                      <a:pt x="416518" y="1425453"/>
                      <a:pt x="435568" y="1356968"/>
                      <a:pt x="457000" y="1306676"/>
                    </a:cubicBezTo>
                    <a:cubicBezTo>
                      <a:pt x="571300" y="1039214"/>
                      <a:pt x="652929" y="1035118"/>
                      <a:pt x="689981" y="1020926"/>
                    </a:cubicBezTo>
                    <a:lnTo>
                      <a:pt x="663597" y="957108"/>
                    </a:lnTo>
                    <a:cubicBezTo>
                      <a:pt x="630155" y="981387"/>
                      <a:pt x="599151" y="1008848"/>
                      <a:pt x="571014" y="1039118"/>
                    </a:cubicBezTo>
                    <a:cubicBezTo>
                      <a:pt x="546678" y="1065522"/>
                      <a:pt x="524532" y="1093878"/>
                      <a:pt x="504815" y="1123891"/>
                    </a:cubicBezTo>
                    <a:cubicBezTo>
                      <a:pt x="464286" y="1183898"/>
                      <a:pt x="427672" y="1246440"/>
                      <a:pt x="395182" y="1311153"/>
                    </a:cubicBezTo>
                    <a:cubicBezTo>
                      <a:pt x="393125" y="1315420"/>
                      <a:pt x="388001" y="1317201"/>
                      <a:pt x="383734" y="1315143"/>
                    </a:cubicBezTo>
                    <a:cubicBezTo>
                      <a:pt x="380866" y="1313762"/>
                      <a:pt x="379009" y="1310905"/>
                      <a:pt x="378894" y="1307723"/>
                    </a:cubicBezTo>
                    <a:cubicBezTo>
                      <a:pt x="371770" y="1154428"/>
                      <a:pt x="356768" y="1001609"/>
                      <a:pt x="333937" y="849857"/>
                    </a:cubicBezTo>
                    <a:cubicBezTo>
                      <a:pt x="314791" y="715164"/>
                      <a:pt x="288302" y="581614"/>
                      <a:pt x="254593" y="449807"/>
                    </a:cubicBezTo>
                    <a:cubicBezTo>
                      <a:pt x="215113" y="296654"/>
                      <a:pt x="165573" y="146283"/>
                      <a:pt x="106289" y="-345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303" name="Google Shape;3303;p23"/>
              <p:cNvGrpSpPr/>
              <p:nvPr/>
            </p:nvGrpSpPr>
            <p:grpSpPr>
              <a:xfrm rot="1803350">
                <a:off x="8963309" y="3170400"/>
                <a:ext cx="995866" cy="938925"/>
                <a:chOff x="6795971" y="2730008"/>
                <a:chExt cx="1945294" cy="1834067"/>
              </a:xfrm>
            </p:grpSpPr>
            <p:sp>
              <p:nvSpPr>
                <p:cNvPr id="3304" name="Google Shape;3304;p23"/>
                <p:cNvSpPr/>
                <p:nvPr/>
              </p:nvSpPr>
              <p:spPr>
                <a:xfrm rot="8594692">
                  <a:off x="6956426" y="3109072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5" name="Google Shape;3305;p2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06" name="Google Shape;3306;p23"/>
              <p:cNvGrpSpPr/>
              <p:nvPr/>
            </p:nvGrpSpPr>
            <p:grpSpPr>
              <a:xfrm rot="-3462280">
                <a:off x="7822029" y="3466526"/>
                <a:ext cx="1108302" cy="1044932"/>
                <a:chOff x="6795971" y="2730009"/>
                <a:chExt cx="1945294" cy="1834067"/>
              </a:xfrm>
            </p:grpSpPr>
            <p:sp>
              <p:nvSpPr>
                <p:cNvPr id="3307" name="Google Shape;3307;p23"/>
                <p:cNvSpPr/>
                <p:nvPr/>
              </p:nvSpPr>
              <p:spPr>
                <a:xfrm rot="8594692">
                  <a:off x="6956426" y="3109073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8" name="Google Shape;3308;p2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09" name="Google Shape;3309;p23"/>
              <p:cNvGrpSpPr/>
              <p:nvPr/>
            </p:nvGrpSpPr>
            <p:grpSpPr>
              <a:xfrm>
                <a:off x="7439986" y="1019902"/>
                <a:ext cx="2331062" cy="2341181"/>
                <a:chOff x="8302868" y="1340770"/>
                <a:chExt cx="3569773" cy="3585270"/>
              </a:xfrm>
            </p:grpSpPr>
            <p:grpSp>
              <p:nvGrpSpPr>
                <p:cNvPr id="3310" name="Google Shape;3310;p23"/>
                <p:cNvGrpSpPr/>
                <p:nvPr/>
              </p:nvGrpSpPr>
              <p:grpSpPr>
                <a:xfrm>
                  <a:off x="8302868" y="1340770"/>
                  <a:ext cx="3569773" cy="3585270"/>
                  <a:chOff x="8302868" y="1340770"/>
                  <a:chExt cx="3569773" cy="3585270"/>
                </a:xfrm>
              </p:grpSpPr>
              <p:grpSp>
                <p:nvGrpSpPr>
                  <p:cNvPr id="3311" name="Google Shape;3311;p23"/>
                  <p:cNvGrpSpPr/>
                  <p:nvPr/>
                </p:nvGrpSpPr>
                <p:grpSpPr>
                  <a:xfrm>
                    <a:off x="8302868" y="1340770"/>
                    <a:ext cx="3569773" cy="3585270"/>
                    <a:chOff x="1668151" y="66635"/>
                    <a:chExt cx="3569773" cy="3585270"/>
                  </a:xfrm>
                </p:grpSpPr>
                <p:sp>
                  <p:nvSpPr>
                    <p:cNvPr id="3312" name="Google Shape;3312;p23"/>
                    <p:cNvSpPr/>
                    <p:nvPr/>
                  </p:nvSpPr>
                  <p:spPr>
                    <a:xfrm rot="-1479776">
                      <a:off x="2074735" y="2491312"/>
                      <a:ext cx="1000154" cy="4868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3" name="Google Shape;3313;p23"/>
                    <p:cNvSpPr/>
                    <p:nvPr/>
                  </p:nvSpPr>
                  <p:spPr>
                    <a:xfrm rot="346586">
                      <a:off x="1719783" y="1912282"/>
                      <a:ext cx="999773" cy="486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4" name="Google Shape;3314;p23"/>
                    <p:cNvSpPr/>
                    <p:nvPr/>
                  </p:nvSpPr>
                  <p:spPr>
                    <a:xfrm rot="2021404">
                      <a:off x="1719143" y="1262070"/>
                      <a:ext cx="999204" cy="4863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5" name="Google Shape;3315;p23"/>
                    <p:cNvSpPr/>
                    <p:nvPr/>
                  </p:nvSpPr>
                  <p:spPr>
                    <a:xfrm rot="3851728">
                      <a:off x="2071993" y="701051"/>
                      <a:ext cx="1000429" cy="4869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6" name="Google Shape;3316;p23"/>
                    <p:cNvSpPr/>
                    <p:nvPr/>
                  </p:nvSpPr>
                  <p:spPr>
                    <a:xfrm rot="6299900">
                      <a:off x="2660439" y="399445"/>
                      <a:ext cx="1000746" cy="4871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7" name="Google Shape;3317;p23"/>
                    <p:cNvSpPr/>
                    <p:nvPr/>
                  </p:nvSpPr>
                  <p:spPr>
                    <a:xfrm rot="7613328">
                      <a:off x="3249522" y="474900"/>
                      <a:ext cx="1000305" cy="4869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8" name="Google Shape;3318;p23"/>
                    <p:cNvSpPr/>
                    <p:nvPr/>
                  </p:nvSpPr>
                  <p:spPr>
                    <a:xfrm rot="9650889">
                      <a:off x="3855845" y="780169"/>
                      <a:ext cx="1000590" cy="4870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9" name="Google Shape;3319;p23"/>
                    <p:cNvSpPr/>
                    <p:nvPr/>
                  </p:nvSpPr>
                  <p:spPr>
                    <a:xfrm rot="-10085804">
                      <a:off x="4168334" y="1240057"/>
                      <a:ext cx="999697" cy="4866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0" name="Google Shape;3320;p23"/>
                    <p:cNvSpPr/>
                    <p:nvPr/>
                  </p:nvSpPr>
                  <p:spPr>
                    <a:xfrm rot="-8566271">
                      <a:off x="4191876" y="1852576"/>
                      <a:ext cx="1000655" cy="4870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1" name="Google Shape;3321;p23"/>
                    <p:cNvSpPr/>
                    <p:nvPr/>
                  </p:nvSpPr>
                  <p:spPr>
                    <a:xfrm rot="-6671212">
                      <a:off x="3890697" y="2402320"/>
                      <a:ext cx="999577" cy="4865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2" name="Google Shape;3322;p23"/>
                    <p:cNvSpPr/>
                    <p:nvPr/>
                  </p:nvSpPr>
                  <p:spPr>
                    <a:xfrm rot="-5218338">
                      <a:off x="3346600" y="2848376"/>
                      <a:ext cx="999391" cy="4864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3" name="Google Shape;3323;p23"/>
                    <p:cNvSpPr/>
                    <p:nvPr/>
                  </p:nvSpPr>
                  <p:spPr>
                    <a:xfrm rot="-3373878">
                      <a:off x="2621976" y="2816553"/>
                      <a:ext cx="1000120" cy="4868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4" name="Google Shape;3324;p23"/>
                    <p:cNvSpPr/>
                    <p:nvPr/>
                  </p:nvSpPr>
                  <p:spPr>
                    <a:xfrm rot="6905125">
                      <a:off x="2971018" y="379254"/>
                      <a:ext cx="999937" cy="4867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5" name="Google Shape;3325;p23"/>
                    <p:cNvSpPr/>
                    <p:nvPr/>
                  </p:nvSpPr>
                  <p:spPr>
                    <a:xfrm rot="8802174">
                      <a:off x="3628132" y="595118"/>
                      <a:ext cx="1000600" cy="4870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6" name="Google Shape;3326;p23"/>
                    <p:cNvSpPr/>
                    <p:nvPr/>
                  </p:nvSpPr>
                  <p:spPr>
                    <a:xfrm rot="10402049">
                      <a:off x="4017570" y="1022947"/>
                      <a:ext cx="999738" cy="4866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7" name="Google Shape;3327;p23"/>
                    <p:cNvSpPr/>
                    <p:nvPr/>
                  </p:nvSpPr>
                  <p:spPr>
                    <a:xfrm rot="-9607798">
                      <a:off x="4157561" y="1538956"/>
                      <a:ext cx="999782" cy="4866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8" name="Google Shape;3328;p23"/>
                    <p:cNvSpPr/>
                    <p:nvPr/>
                  </p:nvSpPr>
                  <p:spPr>
                    <a:xfrm rot="-7794869">
                      <a:off x="4062160" y="2114743"/>
                      <a:ext cx="1000067" cy="4868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9" name="Google Shape;3329;p23"/>
                    <p:cNvSpPr/>
                    <p:nvPr/>
                  </p:nvSpPr>
                  <p:spPr>
                    <a:xfrm rot="-5998508">
                      <a:off x="3635392" y="2627606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0" name="Google Shape;3330;p23"/>
                    <p:cNvSpPr/>
                    <p:nvPr/>
                  </p:nvSpPr>
                  <p:spPr>
                    <a:xfrm rot="-3950732">
                      <a:off x="2976704" y="2852898"/>
                      <a:ext cx="999750" cy="4866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1" name="Google Shape;3331;p23"/>
                    <p:cNvSpPr/>
                    <p:nvPr/>
                  </p:nvSpPr>
                  <p:spPr>
                    <a:xfrm rot="-1799465">
                      <a:off x="2290334" y="2690417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2" name="Google Shape;3332;p23"/>
                    <p:cNvSpPr/>
                    <p:nvPr/>
                  </p:nvSpPr>
                  <p:spPr>
                    <a:xfrm rot="-795405">
                      <a:off x="1873442" y="2219049"/>
                      <a:ext cx="999897" cy="4867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3" name="Google Shape;3333;p23"/>
                    <p:cNvSpPr/>
                    <p:nvPr/>
                  </p:nvSpPr>
                  <p:spPr>
                    <a:xfrm rot="994893">
                      <a:off x="1732425" y="1620069"/>
                      <a:ext cx="999991" cy="4867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4" name="Google Shape;3334;p23"/>
                    <p:cNvSpPr/>
                    <p:nvPr/>
                  </p:nvSpPr>
                  <p:spPr>
                    <a:xfrm rot="3534393">
                      <a:off x="1863336" y="988430"/>
                      <a:ext cx="999773" cy="486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5" name="Google Shape;3335;p23"/>
                    <p:cNvSpPr/>
                    <p:nvPr/>
                  </p:nvSpPr>
                  <p:spPr>
                    <a:xfrm rot="5400000">
                      <a:off x="2343145" y="504955"/>
                      <a:ext cx="999645" cy="4866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36" name="Google Shape;3336;p23"/>
                  <p:cNvGrpSpPr/>
                  <p:nvPr/>
                </p:nvGrpSpPr>
                <p:grpSpPr>
                  <a:xfrm rot="166391">
                    <a:off x="8608485" y="1696827"/>
                    <a:ext cx="2884899" cy="2897423"/>
                    <a:chOff x="1668151" y="66635"/>
                    <a:chExt cx="3569773" cy="3585270"/>
                  </a:xfrm>
                </p:grpSpPr>
                <p:sp>
                  <p:nvSpPr>
                    <p:cNvPr id="3337" name="Google Shape;3337;p23"/>
                    <p:cNvSpPr/>
                    <p:nvPr/>
                  </p:nvSpPr>
                  <p:spPr>
                    <a:xfrm rot="-1479776">
                      <a:off x="2074735" y="2491312"/>
                      <a:ext cx="1000154" cy="4868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8" name="Google Shape;3338;p23"/>
                    <p:cNvSpPr/>
                    <p:nvPr/>
                  </p:nvSpPr>
                  <p:spPr>
                    <a:xfrm rot="346586">
                      <a:off x="1719783" y="1912282"/>
                      <a:ext cx="999773" cy="486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9" name="Google Shape;3339;p23"/>
                    <p:cNvSpPr/>
                    <p:nvPr/>
                  </p:nvSpPr>
                  <p:spPr>
                    <a:xfrm rot="2021404">
                      <a:off x="1719143" y="1262070"/>
                      <a:ext cx="999204" cy="4863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0" name="Google Shape;3340;p23"/>
                    <p:cNvSpPr/>
                    <p:nvPr/>
                  </p:nvSpPr>
                  <p:spPr>
                    <a:xfrm rot="3851728">
                      <a:off x="2071993" y="701051"/>
                      <a:ext cx="1000429" cy="4869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1" name="Google Shape;3341;p23"/>
                    <p:cNvSpPr/>
                    <p:nvPr/>
                  </p:nvSpPr>
                  <p:spPr>
                    <a:xfrm rot="6299900">
                      <a:off x="2660439" y="399445"/>
                      <a:ext cx="1000746" cy="4871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2" name="Google Shape;3342;p23"/>
                    <p:cNvSpPr/>
                    <p:nvPr/>
                  </p:nvSpPr>
                  <p:spPr>
                    <a:xfrm rot="7613328">
                      <a:off x="3249522" y="474900"/>
                      <a:ext cx="1000305" cy="4869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3" name="Google Shape;3343;p23"/>
                    <p:cNvSpPr/>
                    <p:nvPr/>
                  </p:nvSpPr>
                  <p:spPr>
                    <a:xfrm rot="9650889">
                      <a:off x="3855845" y="780169"/>
                      <a:ext cx="1000590" cy="4870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4" name="Google Shape;3344;p23"/>
                    <p:cNvSpPr/>
                    <p:nvPr/>
                  </p:nvSpPr>
                  <p:spPr>
                    <a:xfrm rot="-10085804">
                      <a:off x="4168334" y="1240057"/>
                      <a:ext cx="999697" cy="4866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5" name="Google Shape;3345;p23"/>
                    <p:cNvSpPr/>
                    <p:nvPr/>
                  </p:nvSpPr>
                  <p:spPr>
                    <a:xfrm rot="-8566271">
                      <a:off x="4191876" y="1852576"/>
                      <a:ext cx="1000655" cy="4870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6" name="Google Shape;3346;p23"/>
                    <p:cNvSpPr/>
                    <p:nvPr/>
                  </p:nvSpPr>
                  <p:spPr>
                    <a:xfrm rot="-6671212">
                      <a:off x="3890697" y="2402320"/>
                      <a:ext cx="999577" cy="4865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7" name="Google Shape;3347;p23"/>
                    <p:cNvSpPr/>
                    <p:nvPr/>
                  </p:nvSpPr>
                  <p:spPr>
                    <a:xfrm rot="-5218338">
                      <a:off x="3351578" y="2815208"/>
                      <a:ext cx="999391" cy="4864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8" name="Google Shape;3348;p23"/>
                    <p:cNvSpPr/>
                    <p:nvPr/>
                  </p:nvSpPr>
                  <p:spPr>
                    <a:xfrm rot="-3373878">
                      <a:off x="2621976" y="2816553"/>
                      <a:ext cx="1000120" cy="4868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9" name="Google Shape;3349;p23"/>
                    <p:cNvSpPr/>
                    <p:nvPr/>
                  </p:nvSpPr>
                  <p:spPr>
                    <a:xfrm rot="6905125">
                      <a:off x="2971018" y="379254"/>
                      <a:ext cx="999937" cy="4867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0" name="Google Shape;3350;p23"/>
                    <p:cNvSpPr/>
                    <p:nvPr/>
                  </p:nvSpPr>
                  <p:spPr>
                    <a:xfrm rot="8802174">
                      <a:off x="3608422" y="596073"/>
                      <a:ext cx="1000600" cy="4870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1" name="Google Shape;3351;p23"/>
                    <p:cNvSpPr/>
                    <p:nvPr/>
                  </p:nvSpPr>
                  <p:spPr>
                    <a:xfrm rot="10402049">
                      <a:off x="4017570" y="1022947"/>
                      <a:ext cx="999738" cy="4866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2" name="Google Shape;3352;p23"/>
                    <p:cNvSpPr/>
                    <p:nvPr/>
                  </p:nvSpPr>
                  <p:spPr>
                    <a:xfrm rot="-9607798">
                      <a:off x="4157561" y="1538956"/>
                      <a:ext cx="999782" cy="4866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3" name="Google Shape;3353;p23"/>
                    <p:cNvSpPr/>
                    <p:nvPr/>
                  </p:nvSpPr>
                  <p:spPr>
                    <a:xfrm rot="-7794869">
                      <a:off x="4062160" y="2114743"/>
                      <a:ext cx="1000067" cy="4868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4" name="Google Shape;3354;p23"/>
                    <p:cNvSpPr/>
                    <p:nvPr/>
                  </p:nvSpPr>
                  <p:spPr>
                    <a:xfrm rot="-5998508">
                      <a:off x="3635392" y="2627606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5" name="Google Shape;3355;p23"/>
                    <p:cNvSpPr/>
                    <p:nvPr/>
                  </p:nvSpPr>
                  <p:spPr>
                    <a:xfrm rot="-3950732">
                      <a:off x="2976704" y="2852898"/>
                      <a:ext cx="999750" cy="4866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6" name="Google Shape;3356;p23"/>
                    <p:cNvSpPr/>
                    <p:nvPr/>
                  </p:nvSpPr>
                  <p:spPr>
                    <a:xfrm rot="-1799465">
                      <a:off x="2290334" y="2690417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7" name="Google Shape;3357;p23"/>
                    <p:cNvSpPr/>
                    <p:nvPr/>
                  </p:nvSpPr>
                  <p:spPr>
                    <a:xfrm rot="-795405">
                      <a:off x="1873442" y="2219049"/>
                      <a:ext cx="999897" cy="4867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8" name="Google Shape;3358;p23"/>
                    <p:cNvSpPr/>
                    <p:nvPr/>
                  </p:nvSpPr>
                  <p:spPr>
                    <a:xfrm rot="994893">
                      <a:off x="1732425" y="1620069"/>
                      <a:ext cx="999991" cy="4867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9" name="Google Shape;3359;p23"/>
                    <p:cNvSpPr/>
                    <p:nvPr/>
                  </p:nvSpPr>
                  <p:spPr>
                    <a:xfrm rot="3137938">
                      <a:off x="1876033" y="978713"/>
                      <a:ext cx="1000741" cy="4871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60" name="Google Shape;3360;p23"/>
                    <p:cNvSpPr/>
                    <p:nvPr/>
                  </p:nvSpPr>
                  <p:spPr>
                    <a:xfrm rot="5400000">
                      <a:off x="2343145" y="504955"/>
                      <a:ext cx="999645" cy="4866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3361" name="Google Shape;3361;p23"/>
                <p:cNvSpPr/>
                <p:nvPr/>
              </p:nvSpPr>
              <p:spPr>
                <a:xfrm>
                  <a:off x="9243238" y="2324986"/>
                  <a:ext cx="1589700" cy="1589700"/>
                </a:xfrm>
                <a:prstGeom prst="ellipse">
                  <a:avLst/>
                </a:prstGeom>
                <a:solidFill>
                  <a:srgbClr val="23140F"/>
                </a:soli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2" name="Google Shape;3362;p23"/>
                <p:cNvSpPr/>
                <p:nvPr/>
              </p:nvSpPr>
              <p:spPr>
                <a:xfrm rot="-3034774">
                  <a:off x="9227648" y="2302866"/>
                  <a:ext cx="1615499" cy="1614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514" h="1614443" extrusionOk="0">
                      <a:moveTo>
                        <a:pt x="330428" y="1326591"/>
                      </a:moveTo>
                      <a:cubicBezTo>
                        <a:pt x="334438" y="1332346"/>
                        <a:pt x="337387" y="1338982"/>
                        <a:pt x="338930" y="1346276"/>
                      </a:cubicBezTo>
                      <a:cubicBezTo>
                        <a:pt x="345104" y="1375454"/>
                        <a:pt x="326455" y="1404112"/>
                        <a:pt x="297278" y="1410285"/>
                      </a:cubicBezTo>
                      <a:cubicBezTo>
                        <a:pt x="268101" y="1416458"/>
                        <a:pt x="239443" y="1397809"/>
                        <a:pt x="233269" y="1368632"/>
                      </a:cubicBezTo>
                      <a:cubicBezTo>
                        <a:pt x="227096" y="1339455"/>
                        <a:pt x="245745" y="1310797"/>
                        <a:pt x="274922" y="1304624"/>
                      </a:cubicBezTo>
                      <a:cubicBezTo>
                        <a:pt x="296805" y="1299994"/>
                        <a:pt x="318395" y="1309326"/>
                        <a:pt x="330428" y="1326591"/>
                      </a:cubicBezTo>
                      <a:close/>
                      <a:moveTo>
                        <a:pt x="252760" y="1223240"/>
                      </a:moveTo>
                      <a:cubicBezTo>
                        <a:pt x="256771" y="1228994"/>
                        <a:pt x="259720" y="1235631"/>
                        <a:pt x="261263" y="1242925"/>
                      </a:cubicBezTo>
                      <a:cubicBezTo>
                        <a:pt x="267436" y="1272103"/>
                        <a:pt x="248788" y="1300761"/>
                        <a:pt x="219610" y="1306934"/>
                      </a:cubicBezTo>
                      <a:cubicBezTo>
                        <a:pt x="190433" y="1313107"/>
                        <a:pt x="161775" y="1294458"/>
                        <a:pt x="155602" y="1265281"/>
                      </a:cubicBezTo>
                      <a:cubicBezTo>
                        <a:pt x="149429" y="1236104"/>
                        <a:pt x="168077" y="1207446"/>
                        <a:pt x="197255" y="1201273"/>
                      </a:cubicBezTo>
                      <a:cubicBezTo>
                        <a:pt x="219137" y="1196643"/>
                        <a:pt x="240728" y="1205975"/>
                        <a:pt x="252760" y="1223240"/>
                      </a:cubicBezTo>
                      <a:close/>
                      <a:moveTo>
                        <a:pt x="427646" y="1411548"/>
                      </a:moveTo>
                      <a:cubicBezTo>
                        <a:pt x="431657" y="1417303"/>
                        <a:pt x="434606" y="1423939"/>
                        <a:pt x="436149" y="1431234"/>
                      </a:cubicBezTo>
                      <a:cubicBezTo>
                        <a:pt x="442322" y="1460411"/>
                        <a:pt x="423673" y="1489069"/>
                        <a:pt x="394496" y="1495242"/>
                      </a:cubicBezTo>
                      <a:cubicBezTo>
                        <a:pt x="365319" y="1501415"/>
                        <a:pt x="336661" y="1482767"/>
                        <a:pt x="330488" y="1453589"/>
                      </a:cubicBezTo>
                      <a:cubicBezTo>
                        <a:pt x="324314" y="1424412"/>
                        <a:pt x="342963" y="1395754"/>
                        <a:pt x="372140" y="1389581"/>
                      </a:cubicBezTo>
                      <a:cubicBezTo>
                        <a:pt x="394023" y="1384951"/>
                        <a:pt x="415614" y="1394283"/>
                        <a:pt x="427646" y="1411548"/>
                      </a:cubicBezTo>
                      <a:close/>
                      <a:moveTo>
                        <a:pt x="182720" y="1109552"/>
                      </a:moveTo>
                      <a:cubicBezTo>
                        <a:pt x="186730" y="1115307"/>
                        <a:pt x="189679" y="1121943"/>
                        <a:pt x="191222" y="1129238"/>
                      </a:cubicBezTo>
                      <a:cubicBezTo>
                        <a:pt x="197396" y="1158415"/>
                        <a:pt x="178747" y="1187073"/>
                        <a:pt x="149570" y="1193246"/>
                      </a:cubicBezTo>
                      <a:cubicBezTo>
                        <a:pt x="120393" y="1199419"/>
                        <a:pt x="91735" y="1180770"/>
                        <a:pt x="85562" y="1151593"/>
                      </a:cubicBezTo>
                      <a:cubicBezTo>
                        <a:pt x="79388" y="1122416"/>
                        <a:pt x="98037" y="1093758"/>
                        <a:pt x="127214" y="1087585"/>
                      </a:cubicBezTo>
                      <a:cubicBezTo>
                        <a:pt x="149097" y="1082955"/>
                        <a:pt x="170687" y="1092287"/>
                        <a:pt x="182720" y="1109552"/>
                      </a:cubicBezTo>
                      <a:close/>
                      <a:moveTo>
                        <a:pt x="531090" y="1474543"/>
                      </a:moveTo>
                      <a:cubicBezTo>
                        <a:pt x="539438" y="1485557"/>
                        <a:pt x="543584" y="1499755"/>
                        <a:pt x="541550" y="1514527"/>
                      </a:cubicBezTo>
                      <a:cubicBezTo>
                        <a:pt x="537482" y="1544071"/>
                        <a:pt x="510233" y="1564725"/>
                        <a:pt x="480689" y="1560657"/>
                      </a:cubicBezTo>
                      <a:cubicBezTo>
                        <a:pt x="451144" y="1556589"/>
                        <a:pt x="430491" y="1529340"/>
                        <a:pt x="434559" y="1499795"/>
                      </a:cubicBezTo>
                      <a:cubicBezTo>
                        <a:pt x="438627" y="1470251"/>
                        <a:pt x="465876" y="1449598"/>
                        <a:pt x="495420" y="1453666"/>
                      </a:cubicBezTo>
                      <a:cubicBezTo>
                        <a:pt x="510193" y="1455700"/>
                        <a:pt x="522742" y="1463529"/>
                        <a:pt x="531090" y="1474543"/>
                      </a:cubicBezTo>
                      <a:close/>
                      <a:moveTo>
                        <a:pt x="128878" y="984799"/>
                      </a:moveTo>
                      <a:cubicBezTo>
                        <a:pt x="132889" y="990553"/>
                        <a:pt x="135838" y="997190"/>
                        <a:pt x="137381" y="1004484"/>
                      </a:cubicBezTo>
                      <a:cubicBezTo>
                        <a:pt x="143554" y="1033662"/>
                        <a:pt x="124906" y="1062320"/>
                        <a:pt x="95728" y="1068493"/>
                      </a:cubicBezTo>
                      <a:cubicBezTo>
                        <a:pt x="66551" y="1074666"/>
                        <a:pt x="37893" y="1056017"/>
                        <a:pt x="31720" y="1026840"/>
                      </a:cubicBezTo>
                      <a:cubicBezTo>
                        <a:pt x="25547" y="997663"/>
                        <a:pt x="44195" y="969005"/>
                        <a:pt x="73373" y="962832"/>
                      </a:cubicBezTo>
                      <a:cubicBezTo>
                        <a:pt x="95255" y="958202"/>
                        <a:pt x="116846" y="967534"/>
                        <a:pt x="128878" y="984799"/>
                      </a:cubicBezTo>
                      <a:close/>
                      <a:moveTo>
                        <a:pt x="390423" y="1223235"/>
                      </a:moveTo>
                      <a:cubicBezTo>
                        <a:pt x="400195" y="1233008"/>
                        <a:pt x="406239" y="1246507"/>
                        <a:pt x="406239" y="1261418"/>
                      </a:cubicBezTo>
                      <a:cubicBezTo>
                        <a:pt x="406239" y="1291242"/>
                        <a:pt x="382062" y="1315419"/>
                        <a:pt x="352239" y="1315419"/>
                      </a:cubicBezTo>
                      <a:cubicBezTo>
                        <a:pt x="322416" y="1315418"/>
                        <a:pt x="298239" y="1291241"/>
                        <a:pt x="298239" y="1261418"/>
                      </a:cubicBezTo>
                      <a:cubicBezTo>
                        <a:pt x="298239" y="1231595"/>
                        <a:pt x="322416" y="1207418"/>
                        <a:pt x="352239" y="1207418"/>
                      </a:cubicBezTo>
                      <a:cubicBezTo>
                        <a:pt x="367150" y="1207418"/>
                        <a:pt x="380651" y="1213463"/>
                        <a:pt x="390423" y="1223235"/>
                      </a:cubicBezTo>
                      <a:close/>
                      <a:moveTo>
                        <a:pt x="315284" y="1118487"/>
                      </a:moveTo>
                      <a:cubicBezTo>
                        <a:pt x="325057" y="1128260"/>
                        <a:pt x="331101" y="1141759"/>
                        <a:pt x="331101" y="1156670"/>
                      </a:cubicBezTo>
                      <a:cubicBezTo>
                        <a:pt x="331101" y="1186494"/>
                        <a:pt x="306924" y="1210671"/>
                        <a:pt x="277101" y="1210671"/>
                      </a:cubicBezTo>
                      <a:cubicBezTo>
                        <a:pt x="247277" y="1210670"/>
                        <a:pt x="223100" y="1186493"/>
                        <a:pt x="223101" y="1156671"/>
                      </a:cubicBezTo>
                      <a:cubicBezTo>
                        <a:pt x="223101" y="1126847"/>
                        <a:pt x="247277" y="1102670"/>
                        <a:pt x="277100" y="1102670"/>
                      </a:cubicBezTo>
                      <a:cubicBezTo>
                        <a:pt x="292012" y="1102671"/>
                        <a:pt x="305512" y="1108715"/>
                        <a:pt x="315284" y="1118487"/>
                      </a:cubicBezTo>
                      <a:close/>
                      <a:moveTo>
                        <a:pt x="108942" y="860509"/>
                      </a:moveTo>
                      <a:cubicBezTo>
                        <a:pt x="112952" y="866263"/>
                        <a:pt x="115901" y="872900"/>
                        <a:pt x="117445" y="880194"/>
                      </a:cubicBezTo>
                      <a:cubicBezTo>
                        <a:pt x="123618" y="909372"/>
                        <a:pt x="104969" y="938030"/>
                        <a:pt x="75792" y="944203"/>
                      </a:cubicBezTo>
                      <a:cubicBezTo>
                        <a:pt x="46615" y="950376"/>
                        <a:pt x="17957" y="931727"/>
                        <a:pt x="11784" y="902550"/>
                      </a:cubicBezTo>
                      <a:cubicBezTo>
                        <a:pt x="5610" y="873373"/>
                        <a:pt x="24259" y="844715"/>
                        <a:pt x="53436" y="838542"/>
                      </a:cubicBezTo>
                      <a:cubicBezTo>
                        <a:pt x="75319" y="833912"/>
                        <a:pt x="96910" y="843244"/>
                        <a:pt x="108942" y="860509"/>
                      </a:cubicBezTo>
                      <a:close/>
                      <a:moveTo>
                        <a:pt x="659577" y="1510809"/>
                      </a:moveTo>
                      <a:cubicBezTo>
                        <a:pt x="667925" y="1521823"/>
                        <a:pt x="672071" y="1536021"/>
                        <a:pt x="670037" y="1550793"/>
                      </a:cubicBezTo>
                      <a:cubicBezTo>
                        <a:pt x="665969" y="1580338"/>
                        <a:pt x="638721" y="1600991"/>
                        <a:pt x="609176" y="1596923"/>
                      </a:cubicBezTo>
                      <a:cubicBezTo>
                        <a:pt x="579632" y="1592855"/>
                        <a:pt x="558979" y="1565606"/>
                        <a:pt x="563047" y="1536061"/>
                      </a:cubicBezTo>
                      <a:cubicBezTo>
                        <a:pt x="567115" y="1506517"/>
                        <a:pt x="594364" y="1485864"/>
                        <a:pt x="623908" y="1489932"/>
                      </a:cubicBezTo>
                      <a:cubicBezTo>
                        <a:pt x="638680" y="1491967"/>
                        <a:pt x="651230" y="1499795"/>
                        <a:pt x="659577" y="1510809"/>
                      </a:cubicBezTo>
                      <a:close/>
                      <a:moveTo>
                        <a:pt x="253446" y="1011180"/>
                      </a:moveTo>
                      <a:cubicBezTo>
                        <a:pt x="263219" y="1020953"/>
                        <a:pt x="269263" y="1034452"/>
                        <a:pt x="269263" y="1049363"/>
                      </a:cubicBezTo>
                      <a:cubicBezTo>
                        <a:pt x="269263" y="1079187"/>
                        <a:pt x="245086" y="1103364"/>
                        <a:pt x="215263" y="1103364"/>
                      </a:cubicBezTo>
                      <a:cubicBezTo>
                        <a:pt x="185440" y="1103363"/>
                        <a:pt x="161263" y="1079186"/>
                        <a:pt x="161263" y="1049364"/>
                      </a:cubicBezTo>
                      <a:cubicBezTo>
                        <a:pt x="161263" y="1019540"/>
                        <a:pt x="185440" y="995363"/>
                        <a:pt x="215263" y="995363"/>
                      </a:cubicBezTo>
                      <a:cubicBezTo>
                        <a:pt x="230174" y="995363"/>
                        <a:pt x="243674" y="1001408"/>
                        <a:pt x="253446" y="1011180"/>
                      </a:cubicBezTo>
                      <a:close/>
                      <a:moveTo>
                        <a:pt x="504711" y="1280305"/>
                      </a:moveTo>
                      <a:cubicBezTo>
                        <a:pt x="514484" y="1290078"/>
                        <a:pt x="520528" y="1303577"/>
                        <a:pt x="520528" y="1318488"/>
                      </a:cubicBezTo>
                      <a:cubicBezTo>
                        <a:pt x="520528" y="1348312"/>
                        <a:pt x="496351" y="1372489"/>
                        <a:pt x="466528" y="1372489"/>
                      </a:cubicBezTo>
                      <a:cubicBezTo>
                        <a:pt x="436704" y="1372488"/>
                        <a:pt x="412527" y="1348311"/>
                        <a:pt x="412528" y="1318489"/>
                      </a:cubicBezTo>
                      <a:cubicBezTo>
                        <a:pt x="412528" y="1288665"/>
                        <a:pt x="436705" y="1264488"/>
                        <a:pt x="466527" y="1264488"/>
                      </a:cubicBezTo>
                      <a:cubicBezTo>
                        <a:pt x="481439" y="1264488"/>
                        <a:pt x="494939" y="1270533"/>
                        <a:pt x="504711" y="1280305"/>
                      </a:cubicBezTo>
                      <a:close/>
                      <a:moveTo>
                        <a:pt x="598729" y="1348482"/>
                      </a:moveTo>
                      <a:cubicBezTo>
                        <a:pt x="608501" y="1358254"/>
                        <a:pt x="614545" y="1371754"/>
                        <a:pt x="614545" y="1386666"/>
                      </a:cubicBezTo>
                      <a:cubicBezTo>
                        <a:pt x="614545" y="1416489"/>
                        <a:pt x="590368" y="1440666"/>
                        <a:pt x="560545" y="1440666"/>
                      </a:cubicBezTo>
                      <a:cubicBezTo>
                        <a:pt x="530722" y="1440665"/>
                        <a:pt x="506545" y="1416488"/>
                        <a:pt x="506545" y="1386666"/>
                      </a:cubicBezTo>
                      <a:cubicBezTo>
                        <a:pt x="506545" y="1356843"/>
                        <a:pt x="530722" y="1332666"/>
                        <a:pt x="560545" y="1332665"/>
                      </a:cubicBezTo>
                      <a:cubicBezTo>
                        <a:pt x="575457" y="1332666"/>
                        <a:pt x="588957" y="1338710"/>
                        <a:pt x="598729" y="1348482"/>
                      </a:cubicBezTo>
                      <a:close/>
                      <a:moveTo>
                        <a:pt x="90635" y="727857"/>
                      </a:moveTo>
                      <a:cubicBezTo>
                        <a:pt x="106098" y="742132"/>
                        <a:pt x="112398" y="764794"/>
                        <a:pt x="104826" y="785841"/>
                      </a:cubicBezTo>
                      <a:cubicBezTo>
                        <a:pt x="94730" y="813902"/>
                        <a:pt x="63797" y="828468"/>
                        <a:pt x="35735" y="818373"/>
                      </a:cubicBezTo>
                      <a:cubicBezTo>
                        <a:pt x="7672" y="808277"/>
                        <a:pt x="-6893" y="777343"/>
                        <a:pt x="3202" y="749281"/>
                      </a:cubicBezTo>
                      <a:cubicBezTo>
                        <a:pt x="13298" y="721219"/>
                        <a:pt x="44232" y="706653"/>
                        <a:pt x="72294" y="716749"/>
                      </a:cubicBezTo>
                      <a:cubicBezTo>
                        <a:pt x="79309" y="719272"/>
                        <a:pt x="85481" y="723099"/>
                        <a:pt x="90635" y="727857"/>
                      </a:cubicBezTo>
                      <a:close/>
                      <a:moveTo>
                        <a:pt x="228755" y="892862"/>
                      </a:moveTo>
                      <a:cubicBezTo>
                        <a:pt x="238528" y="902635"/>
                        <a:pt x="244571" y="916134"/>
                        <a:pt x="244571" y="931046"/>
                      </a:cubicBezTo>
                      <a:cubicBezTo>
                        <a:pt x="244571" y="960869"/>
                        <a:pt x="220394" y="985046"/>
                        <a:pt x="190572" y="985046"/>
                      </a:cubicBezTo>
                      <a:cubicBezTo>
                        <a:pt x="160748" y="985045"/>
                        <a:pt x="136571" y="960868"/>
                        <a:pt x="136571" y="931046"/>
                      </a:cubicBezTo>
                      <a:cubicBezTo>
                        <a:pt x="136571" y="901223"/>
                        <a:pt x="160748" y="877046"/>
                        <a:pt x="190571" y="877045"/>
                      </a:cubicBezTo>
                      <a:cubicBezTo>
                        <a:pt x="205483" y="877046"/>
                        <a:pt x="218983" y="883090"/>
                        <a:pt x="228755" y="892862"/>
                      </a:cubicBezTo>
                      <a:close/>
                      <a:moveTo>
                        <a:pt x="788186" y="1524298"/>
                      </a:moveTo>
                      <a:cubicBezTo>
                        <a:pt x="796535" y="1535313"/>
                        <a:pt x="800681" y="1549511"/>
                        <a:pt x="798647" y="1564283"/>
                      </a:cubicBezTo>
                      <a:cubicBezTo>
                        <a:pt x="794579" y="1593827"/>
                        <a:pt x="767330" y="1614480"/>
                        <a:pt x="737785" y="1610412"/>
                      </a:cubicBezTo>
                      <a:cubicBezTo>
                        <a:pt x="708241" y="1606344"/>
                        <a:pt x="687588" y="1579095"/>
                        <a:pt x="691656" y="1549551"/>
                      </a:cubicBezTo>
                      <a:cubicBezTo>
                        <a:pt x="695724" y="1520007"/>
                        <a:pt x="722973" y="1499353"/>
                        <a:pt x="752517" y="1503422"/>
                      </a:cubicBezTo>
                      <a:cubicBezTo>
                        <a:pt x="767289" y="1505455"/>
                        <a:pt x="779839" y="1513285"/>
                        <a:pt x="788186" y="1524298"/>
                      </a:cubicBezTo>
                      <a:close/>
                      <a:moveTo>
                        <a:pt x="487058" y="1139380"/>
                      </a:moveTo>
                      <a:cubicBezTo>
                        <a:pt x="496830" y="1149152"/>
                        <a:pt x="502875" y="1162652"/>
                        <a:pt x="502875" y="1177563"/>
                      </a:cubicBezTo>
                      <a:cubicBezTo>
                        <a:pt x="502875" y="1207386"/>
                        <a:pt x="478698" y="1231563"/>
                        <a:pt x="448875" y="1231564"/>
                      </a:cubicBezTo>
                      <a:cubicBezTo>
                        <a:pt x="419051" y="1231563"/>
                        <a:pt x="394874" y="1207386"/>
                        <a:pt x="394875" y="1177563"/>
                      </a:cubicBezTo>
                      <a:cubicBezTo>
                        <a:pt x="394875" y="1147740"/>
                        <a:pt x="419052" y="1123563"/>
                        <a:pt x="448875" y="1123563"/>
                      </a:cubicBezTo>
                      <a:cubicBezTo>
                        <a:pt x="463786" y="1123563"/>
                        <a:pt x="477286" y="1129608"/>
                        <a:pt x="487058" y="1139380"/>
                      </a:cubicBezTo>
                      <a:close/>
                      <a:moveTo>
                        <a:pt x="709619" y="1392947"/>
                      </a:moveTo>
                      <a:cubicBezTo>
                        <a:pt x="719392" y="1402720"/>
                        <a:pt x="725436" y="1416220"/>
                        <a:pt x="725435" y="1431131"/>
                      </a:cubicBezTo>
                      <a:cubicBezTo>
                        <a:pt x="725436" y="1460954"/>
                        <a:pt x="701259" y="1485131"/>
                        <a:pt x="671436" y="1485131"/>
                      </a:cubicBezTo>
                      <a:cubicBezTo>
                        <a:pt x="641612" y="1485131"/>
                        <a:pt x="617435" y="1460954"/>
                        <a:pt x="617436" y="1431131"/>
                      </a:cubicBezTo>
                      <a:cubicBezTo>
                        <a:pt x="617435" y="1401308"/>
                        <a:pt x="641612" y="1377131"/>
                        <a:pt x="671435" y="1377131"/>
                      </a:cubicBezTo>
                      <a:cubicBezTo>
                        <a:pt x="686347" y="1377131"/>
                        <a:pt x="699847" y="1383175"/>
                        <a:pt x="709619" y="1392947"/>
                      </a:cubicBezTo>
                      <a:close/>
                      <a:moveTo>
                        <a:pt x="424609" y="1043780"/>
                      </a:moveTo>
                      <a:cubicBezTo>
                        <a:pt x="434381" y="1053553"/>
                        <a:pt x="440425" y="1067052"/>
                        <a:pt x="440425" y="1081964"/>
                      </a:cubicBezTo>
                      <a:cubicBezTo>
                        <a:pt x="440425" y="1111787"/>
                        <a:pt x="416248" y="1135964"/>
                        <a:pt x="386425" y="1135964"/>
                      </a:cubicBezTo>
                      <a:cubicBezTo>
                        <a:pt x="356602" y="1135964"/>
                        <a:pt x="332425" y="1111787"/>
                        <a:pt x="332425" y="1081964"/>
                      </a:cubicBezTo>
                      <a:cubicBezTo>
                        <a:pt x="332425" y="1052141"/>
                        <a:pt x="356602" y="1027964"/>
                        <a:pt x="386425" y="1027964"/>
                      </a:cubicBezTo>
                      <a:cubicBezTo>
                        <a:pt x="401337" y="1027964"/>
                        <a:pt x="414837" y="1034008"/>
                        <a:pt x="424609" y="1043780"/>
                      </a:cubicBezTo>
                      <a:close/>
                      <a:moveTo>
                        <a:pt x="366398" y="930681"/>
                      </a:moveTo>
                      <a:cubicBezTo>
                        <a:pt x="376171" y="940454"/>
                        <a:pt x="382215" y="953954"/>
                        <a:pt x="382215" y="968865"/>
                      </a:cubicBezTo>
                      <a:cubicBezTo>
                        <a:pt x="382215" y="998688"/>
                        <a:pt x="358038" y="1022865"/>
                        <a:pt x="328215" y="1022865"/>
                      </a:cubicBezTo>
                      <a:cubicBezTo>
                        <a:pt x="298391" y="1022865"/>
                        <a:pt x="274214" y="998688"/>
                        <a:pt x="274215" y="968865"/>
                      </a:cubicBezTo>
                      <a:cubicBezTo>
                        <a:pt x="274215" y="939042"/>
                        <a:pt x="298391" y="914865"/>
                        <a:pt x="328214" y="914865"/>
                      </a:cubicBezTo>
                      <a:cubicBezTo>
                        <a:pt x="343126" y="914865"/>
                        <a:pt x="356626" y="920909"/>
                        <a:pt x="366398" y="930681"/>
                      </a:cubicBezTo>
                      <a:close/>
                      <a:moveTo>
                        <a:pt x="233998" y="766678"/>
                      </a:moveTo>
                      <a:cubicBezTo>
                        <a:pt x="243770" y="776451"/>
                        <a:pt x="249814" y="789950"/>
                        <a:pt x="249814" y="804862"/>
                      </a:cubicBezTo>
                      <a:cubicBezTo>
                        <a:pt x="249814" y="834685"/>
                        <a:pt x="225637" y="858862"/>
                        <a:pt x="195814" y="858862"/>
                      </a:cubicBezTo>
                      <a:cubicBezTo>
                        <a:pt x="165991" y="858861"/>
                        <a:pt x="141814" y="834684"/>
                        <a:pt x="141814" y="804862"/>
                      </a:cubicBezTo>
                      <a:cubicBezTo>
                        <a:pt x="141814" y="775039"/>
                        <a:pt x="165991" y="750862"/>
                        <a:pt x="195814" y="750861"/>
                      </a:cubicBezTo>
                      <a:cubicBezTo>
                        <a:pt x="210726" y="750862"/>
                        <a:pt x="224226" y="756906"/>
                        <a:pt x="233998" y="766678"/>
                      </a:cubicBezTo>
                      <a:close/>
                      <a:moveTo>
                        <a:pt x="590271" y="1197175"/>
                      </a:moveTo>
                      <a:cubicBezTo>
                        <a:pt x="600043" y="1206947"/>
                        <a:pt x="606088" y="1220447"/>
                        <a:pt x="606088" y="1235359"/>
                      </a:cubicBezTo>
                      <a:cubicBezTo>
                        <a:pt x="606088" y="1265182"/>
                        <a:pt x="581911" y="1289359"/>
                        <a:pt x="552088" y="1289359"/>
                      </a:cubicBezTo>
                      <a:cubicBezTo>
                        <a:pt x="522265" y="1289358"/>
                        <a:pt x="498087" y="1265181"/>
                        <a:pt x="498088" y="1235359"/>
                      </a:cubicBezTo>
                      <a:cubicBezTo>
                        <a:pt x="498088" y="1205536"/>
                        <a:pt x="522265" y="1181359"/>
                        <a:pt x="552088" y="1181359"/>
                      </a:cubicBezTo>
                      <a:cubicBezTo>
                        <a:pt x="566999" y="1181359"/>
                        <a:pt x="580499" y="1187403"/>
                        <a:pt x="590271" y="1197175"/>
                      </a:cubicBezTo>
                      <a:close/>
                      <a:moveTo>
                        <a:pt x="105784" y="594507"/>
                      </a:moveTo>
                      <a:cubicBezTo>
                        <a:pt x="121246" y="608781"/>
                        <a:pt x="127546" y="631443"/>
                        <a:pt x="119975" y="652490"/>
                      </a:cubicBezTo>
                      <a:cubicBezTo>
                        <a:pt x="109879" y="680552"/>
                        <a:pt x="78946" y="695118"/>
                        <a:pt x="50884" y="685023"/>
                      </a:cubicBezTo>
                      <a:cubicBezTo>
                        <a:pt x="22821" y="674927"/>
                        <a:pt x="8256" y="643993"/>
                        <a:pt x="18351" y="615931"/>
                      </a:cubicBezTo>
                      <a:cubicBezTo>
                        <a:pt x="28447" y="587868"/>
                        <a:pt x="59380" y="573303"/>
                        <a:pt x="87443" y="583398"/>
                      </a:cubicBezTo>
                      <a:cubicBezTo>
                        <a:pt x="94458" y="585922"/>
                        <a:pt x="100630" y="589748"/>
                        <a:pt x="105784" y="594507"/>
                      </a:cubicBezTo>
                      <a:close/>
                      <a:moveTo>
                        <a:pt x="693169" y="1260833"/>
                      </a:moveTo>
                      <a:cubicBezTo>
                        <a:pt x="702942" y="1270606"/>
                        <a:pt x="708986" y="1284105"/>
                        <a:pt x="708985" y="1299017"/>
                      </a:cubicBezTo>
                      <a:cubicBezTo>
                        <a:pt x="708986" y="1328840"/>
                        <a:pt x="684809" y="1353017"/>
                        <a:pt x="654986" y="1353017"/>
                      </a:cubicBezTo>
                      <a:cubicBezTo>
                        <a:pt x="625162" y="1353016"/>
                        <a:pt x="600985" y="1328839"/>
                        <a:pt x="600986" y="1299017"/>
                      </a:cubicBezTo>
                      <a:cubicBezTo>
                        <a:pt x="600985" y="1269194"/>
                        <a:pt x="625162" y="1245017"/>
                        <a:pt x="654985" y="1245016"/>
                      </a:cubicBezTo>
                      <a:cubicBezTo>
                        <a:pt x="669897" y="1245017"/>
                        <a:pt x="683397" y="1251061"/>
                        <a:pt x="693169" y="1260833"/>
                      </a:cubicBezTo>
                      <a:close/>
                      <a:moveTo>
                        <a:pt x="916312" y="1527819"/>
                      </a:moveTo>
                      <a:cubicBezTo>
                        <a:pt x="924660" y="1538833"/>
                        <a:pt x="928807" y="1553031"/>
                        <a:pt x="926773" y="1567803"/>
                      </a:cubicBezTo>
                      <a:cubicBezTo>
                        <a:pt x="922704" y="1597347"/>
                        <a:pt x="895456" y="1618001"/>
                        <a:pt x="865911" y="1613932"/>
                      </a:cubicBezTo>
                      <a:cubicBezTo>
                        <a:pt x="836367" y="1609864"/>
                        <a:pt x="815714" y="1582615"/>
                        <a:pt x="819782" y="1553071"/>
                      </a:cubicBezTo>
                      <a:cubicBezTo>
                        <a:pt x="823850" y="1523527"/>
                        <a:pt x="851099" y="1502874"/>
                        <a:pt x="880643" y="1506942"/>
                      </a:cubicBezTo>
                      <a:cubicBezTo>
                        <a:pt x="895416" y="1508976"/>
                        <a:pt x="907965" y="1516805"/>
                        <a:pt x="916312" y="1527819"/>
                      </a:cubicBezTo>
                      <a:close/>
                      <a:moveTo>
                        <a:pt x="834969" y="1398878"/>
                      </a:moveTo>
                      <a:cubicBezTo>
                        <a:pt x="844742" y="1408651"/>
                        <a:pt x="850786" y="1422150"/>
                        <a:pt x="850785" y="1437061"/>
                      </a:cubicBezTo>
                      <a:cubicBezTo>
                        <a:pt x="850786" y="1466885"/>
                        <a:pt x="826609" y="1491062"/>
                        <a:pt x="796786" y="1491062"/>
                      </a:cubicBezTo>
                      <a:cubicBezTo>
                        <a:pt x="766962" y="1491061"/>
                        <a:pt x="742785" y="1466884"/>
                        <a:pt x="742786" y="1437062"/>
                      </a:cubicBezTo>
                      <a:cubicBezTo>
                        <a:pt x="742785" y="1407238"/>
                        <a:pt x="766962" y="1383061"/>
                        <a:pt x="796785" y="1383061"/>
                      </a:cubicBezTo>
                      <a:cubicBezTo>
                        <a:pt x="811697" y="1383061"/>
                        <a:pt x="825197" y="1389106"/>
                        <a:pt x="834969" y="1398878"/>
                      </a:cubicBezTo>
                      <a:close/>
                      <a:moveTo>
                        <a:pt x="355005" y="809803"/>
                      </a:moveTo>
                      <a:cubicBezTo>
                        <a:pt x="364778" y="819576"/>
                        <a:pt x="370822" y="833076"/>
                        <a:pt x="370821" y="847987"/>
                      </a:cubicBezTo>
                      <a:cubicBezTo>
                        <a:pt x="370822" y="877810"/>
                        <a:pt x="346645" y="901987"/>
                        <a:pt x="316822" y="901987"/>
                      </a:cubicBezTo>
                      <a:cubicBezTo>
                        <a:pt x="286998" y="901987"/>
                        <a:pt x="262821" y="877810"/>
                        <a:pt x="262822" y="847987"/>
                      </a:cubicBezTo>
                      <a:cubicBezTo>
                        <a:pt x="262821" y="818164"/>
                        <a:pt x="286998" y="793987"/>
                        <a:pt x="316821" y="793987"/>
                      </a:cubicBezTo>
                      <a:cubicBezTo>
                        <a:pt x="331733" y="793987"/>
                        <a:pt x="345233" y="800031"/>
                        <a:pt x="355005" y="809803"/>
                      </a:cubicBezTo>
                      <a:close/>
                      <a:moveTo>
                        <a:pt x="555591" y="1031064"/>
                      </a:moveTo>
                      <a:cubicBezTo>
                        <a:pt x="565363" y="1040837"/>
                        <a:pt x="571407" y="1054337"/>
                        <a:pt x="571407" y="1069248"/>
                      </a:cubicBezTo>
                      <a:cubicBezTo>
                        <a:pt x="571407" y="1099071"/>
                        <a:pt x="547230" y="1123248"/>
                        <a:pt x="517407" y="1123248"/>
                      </a:cubicBezTo>
                      <a:cubicBezTo>
                        <a:pt x="487584" y="1123248"/>
                        <a:pt x="463407" y="1099071"/>
                        <a:pt x="463407" y="1069248"/>
                      </a:cubicBezTo>
                      <a:cubicBezTo>
                        <a:pt x="463407" y="1039425"/>
                        <a:pt x="487584" y="1015248"/>
                        <a:pt x="517407" y="1015248"/>
                      </a:cubicBezTo>
                      <a:cubicBezTo>
                        <a:pt x="532318" y="1015248"/>
                        <a:pt x="545819" y="1021292"/>
                        <a:pt x="555591" y="1031064"/>
                      </a:cubicBezTo>
                      <a:close/>
                      <a:moveTo>
                        <a:pt x="487078" y="929258"/>
                      </a:moveTo>
                      <a:cubicBezTo>
                        <a:pt x="496851" y="939031"/>
                        <a:pt x="502895" y="952530"/>
                        <a:pt x="502894" y="967441"/>
                      </a:cubicBezTo>
                      <a:cubicBezTo>
                        <a:pt x="502895" y="997265"/>
                        <a:pt x="478718" y="1021442"/>
                        <a:pt x="448895" y="1021442"/>
                      </a:cubicBezTo>
                      <a:cubicBezTo>
                        <a:pt x="419071" y="1021441"/>
                        <a:pt x="394894" y="997264"/>
                        <a:pt x="394895" y="967442"/>
                      </a:cubicBezTo>
                      <a:cubicBezTo>
                        <a:pt x="394894" y="937618"/>
                        <a:pt x="419071" y="913441"/>
                        <a:pt x="448894" y="913441"/>
                      </a:cubicBezTo>
                      <a:cubicBezTo>
                        <a:pt x="463806" y="913441"/>
                        <a:pt x="477306" y="919486"/>
                        <a:pt x="487078" y="929258"/>
                      </a:cubicBezTo>
                      <a:close/>
                      <a:moveTo>
                        <a:pt x="251999" y="635580"/>
                      </a:moveTo>
                      <a:cubicBezTo>
                        <a:pt x="261772" y="645352"/>
                        <a:pt x="267816" y="658852"/>
                        <a:pt x="267816" y="673763"/>
                      </a:cubicBezTo>
                      <a:cubicBezTo>
                        <a:pt x="267816" y="703586"/>
                        <a:pt x="243639" y="727763"/>
                        <a:pt x="213816" y="727764"/>
                      </a:cubicBezTo>
                      <a:cubicBezTo>
                        <a:pt x="183992" y="727763"/>
                        <a:pt x="159815" y="703586"/>
                        <a:pt x="159816" y="673763"/>
                      </a:cubicBezTo>
                      <a:cubicBezTo>
                        <a:pt x="159816" y="643940"/>
                        <a:pt x="183992" y="619763"/>
                        <a:pt x="213815" y="619763"/>
                      </a:cubicBezTo>
                      <a:cubicBezTo>
                        <a:pt x="228727" y="619763"/>
                        <a:pt x="242227" y="625808"/>
                        <a:pt x="251999" y="635580"/>
                      </a:cubicBezTo>
                      <a:close/>
                      <a:moveTo>
                        <a:pt x="650002" y="1103118"/>
                      </a:moveTo>
                      <a:cubicBezTo>
                        <a:pt x="659774" y="1112891"/>
                        <a:pt x="665818" y="1126391"/>
                        <a:pt x="665818" y="1141302"/>
                      </a:cubicBezTo>
                      <a:cubicBezTo>
                        <a:pt x="665818" y="1171125"/>
                        <a:pt x="641641" y="1195302"/>
                        <a:pt x="611818" y="1195302"/>
                      </a:cubicBezTo>
                      <a:cubicBezTo>
                        <a:pt x="581995" y="1195302"/>
                        <a:pt x="557818" y="1171125"/>
                        <a:pt x="557818" y="1141302"/>
                      </a:cubicBezTo>
                      <a:cubicBezTo>
                        <a:pt x="557818" y="1111479"/>
                        <a:pt x="581995" y="1087302"/>
                        <a:pt x="611818" y="1087302"/>
                      </a:cubicBezTo>
                      <a:cubicBezTo>
                        <a:pt x="626730" y="1087302"/>
                        <a:pt x="640230" y="1093347"/>
                        <a:pt x="650002" y="1103118"/>
                      </a:cubicBezTo>
                      <a:close/>
                      <a:moveTo>
                        <a:pt x="826035" y="1284376"/>
                      </a:moveTo>
                      <a:cubicBezTo>
                        <a:pt x="835807" y="1294148"/>
                        <a:pt x="841851" y="1307648"/>
                        <a:pt x="841851" y="1322559"/>
                      </a:cubicBezTo>
                      <a:cubicBezTo>
                        <a:pt x="841851" y="1352383"/>
                        <a:pt x="817674" y="1376560"/>
                        <a:pt x="787852" y="1376560"/>
                      </a:cubicBezTo>
                      <a:cubicBezTo>
                        <a:pt x="758028" y="1376559"/>
                        <a:pt x="733851" y="1352382"/>
                        <a:pt x="733851" y="1322560"/>
                      </a:cubicBezTo>
                      <a:cubicBezTo>
                        <a:pt x="733851" y="1292736"/>
                        <a:pt x="758028" y="1268559"/>
                        <a:pt x="787851" y="1268559"/>
                      </a:cubicBezTo>
                      <a:cubicBezTo>
                        <a:pt x="802763" y="1268560"/>
                        <a:pt x="816263" y="1274604"/>
                        <a:pt x="826035" y="1284376"/>
                      </a:cubicBezTo>
                      <a:close/>
                      <a:moveTo>
                        <a:pt x="161981" y="460786"/>
                      </a:moveTo>
                      <a:cubicBezTo>
                        <a:pt x="177443" y="475061"/>
                        <a:pt x="183743" y="497723"/>
                        <a:pt x="176172" y="518770"/>
                      </a:cubicBezTo>
                      <a:cubicBezTo>
                        <a:pt x="166076" y="546831"/>
                        <a:pt x="135142" y="561397"/>
                        <a:pt x="107080" y="551302"/>
                      </a:cubicBezTo>
                      <a:cubicBezTo>
                        <a:pt x="79018" y="541206"/>
                        <a:pt x="64452" y="510272"/>
                        <a:pt x="74548" y="482210"/>
                      </a:cubicBezTo>
                      <a:cubicBezTo>
                        <a:pt x="84643" y="454148"/>
                        <a:pt x="115577" y="439582"/>
                        <a:pt x="143640" y="449678"/>
                      </a:cubicBezTo>
                      <a:cubicBezTo>
                        <a:pt x="150655" y="452202"/>
                        <a:pt x="156827" y="456028"/>
                        <a:pt x="161981" y="460786"/>
                      </a:cubicBezTo>
                      <a:close/>
                      <a:moveTo>
                        <a:pt x="949467" y="1389938"/>
                      </a:moveTo>
                      <a:cubicBezTo>
                        <a:pt x="959239" y="1399710"/>
                        <a:pt x="965284" y="1413210"/>
                        <a:pt x="965284" y="1428121"/>
                      </a:cubicBezTo>
                      <a:cubicBezTo>
                        <a:pt x="965284" y="1457944"/>
                        <a:pt x="941107" y="1482121"/>
                        <a:pt x="911284" y="1482122"/>
                      </a:cubicBezTo>
                      <a:cubicBezTo>
                        <a:pt x="881460" y="1482121"/>
                        <a:pt x="857283" y="1457944"/>
                        <a:pt x="857284" y="1428121"/>
                      </a:cubicBezTo>
                      <a:cubicBezTo>
                        <a:pt x="857284" y="1398298"/>
                        <a:pt x="881461" y="1374121"/>
                        <a:pt x="911283" y="1374121"/>
                      </a:cubicBezTo>
                      <a:cubicBezTo>
                        <a:pt x="926195" y="1374121"/>
                        <a:pt x="939695" y="1380166"/>
                        <a:pt x="949467" y="1389938"/>
                      </a:cubicBezTo>
                      <a:close/>
                      <a:moveTo>
                        <a:pt x="762909" y="1158525"/>
                      </a:moveTo>
                      <a:cubicBezTo>
                        <a:pt x="772681" y="1168297"/>
                        <a:pt x="778726" y="1181798"/>
                        <a:pt x="778726" y="1196709"/>
                      </a:cubicBezTo>
                      <a:cubicBezTo>
                        <a:pt x="778726" y="1226532"/>
                        <a:pt x="754549" y="1250709"/>
                        <a:pt x="724726" y="1250709"/>
                      </a:cubicBezTo>
                      <a:cubicBezTo>
                        <a:pt x="694902" y="1250709"/>
                        <a:pt x="670725" y="1226532"/>
                        <a:pt x="670726" y="1196709"/>
                      </a:cubicBezTo>
                      <a:cubicBezTo>
                        <a:pt x="670726" y="1166886"/>
                        <a:pt x="694903" y="1142709"/>
                        <a:pt x="724725" y="1142709"/>
                      </a:cubicBezTo>
                      <a:cubicBezTo>
                        <a:pt x="739637" y="1142709"/>
                        <a:pt x="753137" y="1148753"/>
                        <a:pt x="762909" y="1158525"/>
                      </a:cubicBezTo>
                      <a:close/>
                      <a:moveTo>
                        <a:pt x="1049685" y="1505409"/>
                      </a:moveTo>
                      <a:cubicBezTo>
                        <a:pt x="1058034" y="1516423"/>
                        <a:pt x="1062180" y="1530621"/>
                        <a:pt x="1060146" y="1545394"/>
                      </a:cubicBezTo>
                      <a:cubicBezTo>
                        <a:pt x="1056078" y="1574938"/>
                        <a:pt x="1028829" y="1595591"/>
                        <a:pt x="999284" y="1591523"/>
                      </a:cubicBezTo>
                      <a:cubicBezTo>
                        <a:pt x="969740" y="1587455"/>
                        <a:pt x="949087" y="1560206"/>
                        <a:pt x="953155" y="1530662"/>
                      </a:cubicBezTo>
                      <a:cubicBezTo>
                        <a:pt x="957223" y="1501117"/>
                        <a:pt x="984472" y="1480464"/>
                        <a:pt x="1014016" y="1484532"/>
                      </a:cubicBezTo>
                      <a:cubicBezTo>
                        <a:pt x="1028789" y="1486567"/>
                        <a:pt x="1041338" y="1494396"/>
                        <a:pt x="1049685" y="1505409"/>
                      </a:cubicBezTo>
                      <a:close/>
                      <a:moveTo>
                        <a:pt x="372466" y="676350"/>
                      </a:moveTo>
                      <a:cubicBezTo>
                        <a:pt x="382239" y="686123"/>
                        <a:pt x="388283" y="699622"/>
                        <a:pt x="388282" y="714533"/>
                      </a:cubicBezTo>
                      <a:cubicBezTo>
                        <a:pt x="388283" y="744357"/>
                        <a:pt x="364106" y="768534"/>
                        <a:pt x="334283" y="768534"/>
                      </a:cubicBezTo>
                      <a:cubicBezTo>
                        <a:pt x="304459" y="768533"/>
                        <a:pt x="280282" y="744356"/>
                        <a:pt x="280283" y="714534"/>
                      </a:cubicBezTo>
                      <a:cubicBezTo>
                        <a:pt x="280282" y="684710"/>
                        <a:pt x="304459" y="660533"/>
                        <a:pt x="334282" y="660533"/>
                      </a:cubicBezTo>
                      <a:cubicBezTo>
                        <a:pt x="349194" y="660533"/>
                        <a:pt x="362694" y="666578"/>
                        <a:pt x="372466" y="676350"/>
                      </a:cubicBezTo>
                      <a:close/>
                      <a:moveTo>
                        <a:pt x="471899" y="791893"/>
                      </a:moveTo>
                      <a:cubicBezTo>
                        <a:pt x="481672" y="801666"/>
                        <a:pt x="487715" y="815165"/>
                        <a:pt x="487715" y="830077"/>
                      </a:cubicBezTo>
                      <a:cubicBezTo>
                        <a:pt x="487715" y="859900"/>
                        <a:pt x="463538" y="884077"/>
                        <a:pt x="433716" y="884077"/>
                      </a:cubicBezTo>
                      <a:cubicBezTo>
                        <a:pt x="403892" y="884076"/>
                        <a:pt x="379715" y="859899"/>
                        <a:pt x="379715" y="830077"/>
                      </a:cubicBezTo>
                      <a:cubicBezTo>
                        <a:pt x="379715" y="800254"/>
                        <a:pt x="403892" y="776077"/>
                        <a:pt x="433715" y="776077"/>
                      </a:cubicBezTo>
                      <a:cubicBezTo>
                        <a:pt x="448627" y="776077"/>
                        <a:pt x="462127" y="782121"/>
                        <a:pt x="471899" y="791893"/>
                      </a:cubicBezTo>
                      <a:close/>
                      <a:moveTo>
                        <a:pt x="298819" y="524150"/>
                      </a:moveTo>
                      <a:cubicBezTo>
                        <a:pt x="308592" y="533922"/>
                        <a:pt x="314635" y="547422"/>
                        <a:pt x="314635" y="562333"/>
                      </a:cubicBezTo>
                      <a:cubicBezTo>
                        <a:pt x="314635" y="592156"/>
                        <a:pt x="290458" y="616333"/>
                        <a:pt x="260636" y="616333"/>
                      </a:cubicBezTo>
                      <a:cubicBezTo>
                        <a:pt x="230812" y="616333"/>
                        <a:pt x="206635" y="592156"/>
                        <a:pt x="206635" y="562333"/>
                      </a:cubicBezTo>
                      <a:cubicBezTo>
                        <a:pt x="206635" y="532510"/>
                        <a:pt x="230812" y="508333"/>
                        <a:pt x="260635" y="508333"/>
                      </a:cubicBezTo>
                      <a:cubicBezTo>
                        <a:pt x="275547" y="508333"/>
                        <a:pt x="289047" y="514378"/>
                        <a:pt x="298819" y="524150"/>
                      </a:cubicBezTo>
                      <a:close/>
                      <a:moveTo>
                        <a:pt x="665694" y="964126"/>
                      </a:moveTo>
                      <a:cubicBezTo>
                        <a:pt x="675466" y="973898"/>
                        <a:pt x="681511" y="987398"/>
                        <a:pt x="681510" y="1002310"/>
                      </a:cubicBezTo>
                      <a:cubicBezTo>
                        <a:pt x="681511" y="1032133"/>
                        <a:pt x="657334" y="1056310"/>
                        <a:pt x="627511" y="1056310"/>
                      </a:cubicBezTo>
                      <a:cubicBezTo>
                        <a:pt x="597687" y="1056309"/>
                        <a:pt x="573510" y="1032132"/>
                        <a:pt x="573511" y="1002310"/>
                      </a:cubicBezTo>
                      <a:cubicBezTo>
                        <a:pt x="573510" y="972487"/>
                        <a:pt x="597687" y="948310"/>
                        <a:pt x="627510" y="948309"/>
                      </a:cubicBezTo>
                      <a:cubicBezTo>
                        <a:pt x="642422" y="948310"/>
                        <a:pt x="655922" y="954354"/>
                        <a:pt x="665694" y="964126"/>
                      </a:cubicBezTo>
                      <a:close/>
                      <a:moveTo>
                        <a:pt x="593305" y="862709"/>
                      </a:moveTo>
                      <a:cubicBezTo>
                        <a:pt x="603078" y="872482"/>
                        <a:pt x="609122" y="885981"/>
                        <a:pt x="609122" y="900893"/>
                      </a:cubicBezTo>
                      <a:cubicBezTo>
                        <a:pt x="609122" y="930716"/>
                        <a:pt x="584945" y="954893"/>
                        <a:pt x="555122" y="954893"/>
                      </a:cubicBezTo>
                      <a:cubicBezTo>
                        <a:pt x="525298" y="954892"/>
                        <a:pt x="501121" y="930715"/>
                        <a:pt x="501122" y="900893"/>
                      </a:cubicBezTo>
                      <a:cubicBezTo>
                        <a:pt x="501122" y="871070"/>
                        <a:pt x="525298" y="846893"/>
                        <a:pt x="555121" y="846892"/>
                      </a:cubicBezTo>
                      <a:cubicBezTo>
                        <a:pt x="570033" y="846893"/>
                        <a:pt x="583533" y="852937"/>
                        <a:pt x="593305" y="862709"/>
                      </a:cubicBezTo>
                      <a:close/>
                      <a:moveTo>
                        <a:pt x="941072" y="1277797"/>
                      </a:moveTo>
                      <a:cubicBezTo>
                        <a:pt x="950845" y="1287570"/>
                        <a:pt x="956889" y="1301069"/>
                        <a:pt x="956889" y="1315981"/>
                      </a:cubicBezTo>
                      <a:cubicBezTo>
                        <a:pt x="956889" y="1345804"/>
                        <a:pt x="932712" y="1369981"/>
                        <a:pt x="902889" y="1369981"/>
                      </a:cubicBezTo>
                      <a:cubicBezTo>
                        <a:pt x="873065" y="1369980"/>
                        <a:pt x="848888" y="1345803"/>
                        <a:pt x="848889" y="1315981"/>
                      </a:cubicBezTo>
                      <a:cubicBezTo>
                        <a:pt x="848889" y="1286158"/>
                        <a:pt x="873065" y="1261981"/>
                        <a:pt x="902888" y="1261980"/>
                      </a:cubicBezTo>
                      <a:cubicBezTo>
                        <a:pt x="917800" y="1261981"/>
                        <a:pt x="931300" y="1268025"/>
                        <a:pt x="941072" y="1277797"/>
                      </a:cubicBezTo>
                      <a:close/>
                      <a:moveTo>
                        <a:pt x="761042" y="1042417"/>
                      </a:moveTo>
                      <a:cubicBezTo>
                        <a:pt x="770814" y="1052189"/>
                        <a:pt x="776858" y="1065689"/>
                        <a:pt x="776858" y="1080600"/>
                      </a:cubicBezTo>
                      <a:cubicBezTo>
                        <a:pt x="776858" y="1110423"/>
                        <a:pt x="752681" y="1134600"/>
                        <a:pt x="722859" y="1134601"/>
                      </a:cubicBezTo>
                      <a:cubicBezTo>
                        <a:pt x="693035" y="1134600"/>
                        <a:pt x="668858" y="1110423"/>
                        <a:pt x="668858" y="1080600"/>
                      </a:cubicBezTo>
                      <a:cubicBezTo>
                        <a:pt x="668858" y="1050777"/>
                        <a:pt x="693035" y="1026600"/>
                        <a:pt x="722858" y="1026600"/>
                      </a:cubicBezTo>
                      <a:cubicBezTo>
                        <a:pt x="737770" y="1026600"/>
                        <a:pt x="751270" y="1032645"/>
                        <a:pt x="761042" y="1042417"/>
                      </a:cubicBezTo>
                      <a:close/>
                      <a:moveTo>
                        <a:pt x="885860" y="1173438"/>
                      </a:moveTo>
                      <a:cubicBezTo>
                        <a:pt x="895632" y="1183211"/>
                        <a:pt x="901676" y="1196711"/>
                        <a:pt x="901676" y="1211622"/>
                      </a:cubicBezTo>
                      <a:cubicBezTo>
                        <a:pt x="901676" y="1241445"/>
                        <a:pt x="877499" y="1265622"/>
                        <a:pt x="847676" y="1265622"/>
                      </a:cubicBezTo>
                      <a:cubicBezTo>
                        <a:pt x="817853" y="1265622"/>
                        <a:pt x="793676" y="1241445"/>
                        <a:pt x="793676" y="1211622"/>
                      </a:cubicBezTo>
                      <a:cubicBezTo>
                        <a:pt x="793676" y="1181799"/>
                        <a:pt x="817853" y="1157622"/>
                        <a:pt x="847676" y="1157622"/>
                      </a:cubicBezTo>
                      <a:cubicBezTo>
                        <a:pt x="862588" y="1157622"/>
                        <a:pt x="876088" y="1163666"/>
                        <a:pt x="885860" y="1173438"/>
                      </a:cubicBezTo>
                      <a:close/>
                      <a:moveTo>
                        <a:pt x="496087" y="668302"/>
                      </a:moveTo>
                      <a:cubicBezTo>
                        <a:pt x="505860" y="678075"/>
                        <a:pt x="511904" y="691574"/>
                        <a:pt x="511903" y="706485"/>
                      </a:cubicBezTo>
                      <a:cubicBezTo>
                        <a:pt x="511904" y="736309"/>
                        <a:pt x="487727" y="760486"/>
                        <a:pt x="457904" y="760486"/>
                      </a:cubicBezTo>
                      <a:cubicBezTo>
                        <a:pt x="428080" y="760485"/>
                        <a:pt x="403903" y="736308"/>
                        <a:pt x="403904" y="706486"/>
                      </a:cubicBezTo>
                      <a:cubicBezTo>
                        <a:pt x="403903" y="676662"/>
                        <a:pt x="428080" y="652485"/>
                        <a:pt x="457903" y="652485"/>
                      </a:cubicBezTo>
                      <a:cubicBezTo>
                        <a:pt x="472815" y="652485"/>
                        <a:pt x="486315" y="658530"/>
                        <a:pt x="496087" y="668302"/>
                      </a:cubicBezTo>
                      <a:close/>
                      <a:moveTo>
                        <a:pt x="1067538" y="1359848"/>
                      </a:moveTo>
                      <a:cubicBezTo>
                        <a:pt x="1077310" y="1369620"/>
                        <a:pt x="1083354" y="1383120"/>
                        <a:pt x="1083354" y="1398031"/>
                      </a:cubicBezTo>
                      <a:cubicBezTo>
                        <a:pt x="1083354" y="1427854"/>
                        <a:pt x="1059177" y="1452031"/>
                        <a:pt x="1029354" y="1452032"/>
                      </a:cubicBezTo>
                      <a:cubicBezTo>
                        <a:pt x="999531" y="1452031"/>
                        <a:pt x="975354" y="1427854"/>
                        <a:pt x="975354" y="1398031"/>
                      </a:cubicBezTo>
                      <a:cubicBezTo>
                        <a:pt x="975354" y="1368208"/>
                        <a:pt x="999531" y="1344031"/>
                        <a:pt x="1029354" y="1344031"/>
                      </a:cubicBezTo>
                      <a:cubicBezTo>
                        <a:pt x="1044266" y="1344031"/>
                        <a:pt x="1057766" y="1350076"/>
                        <a:pt x="1067538" y="1359848"/>
                      </a:cubicBezTo>
                      <a:close/>
                      <a:moveTo>
                        <a:pt x="230876" y="339840"/>
                      </a:moveTo>
                      <a:cubicBezTo>
                        <a:pt x="246338" y="354114"/>
                        <a:pt x="252638" y="376777"/>
                        <a:pt x="245067" y="397823"/>
                      </a:cubicBezTo>
                      <a:cubicBezTo>
                        <a:pt x="234971" y="425885"/>
                        <a:pt x="204037" y="440451"/>
                        <a:pt x="175975" y="430355"/>
                      </a:cubicBezTo>
                      <a:cubicBezTo>
                        <a:pt x="147912" y="420260"/>
                        <a:pt x="133347" y="389326"/>
                        <a:pt x="143443" y="361263"/>
                      </a:cubicBezTo>
                      <a:cubicBezTo>
                        <a:pt x="153538" y="333201"/>
                        <a:pt x="184472" y="318636"/>
                        <a:pt x="212534" y="328731"/>
                      </a:cubicBezTo>
                      <a:cubicBezTo>
                        <a:pt x="219550" y="331255"/>
                        <a:pt x="225722" y="335082"/>
                        <a:pt x="230876" y="339840"/>
                      </a:cubicBezTo>
                      <a:close/>
                      <a:moveTo>
                        <a:pt x="419431" y="563401"/>
                      </a:moveTo>
                      <a:cubicBezTo>
                        <a:pt x="429203" y="573173"/>
                        <a:pt x="435247" y="586673"/>
                        <a:pt x="435247" y="601584"/>
                      </a:cubicBezTo>
                      <a:cubicBezTo>
                        <a:pt x="435247" y="631407"/>
                        <a:pt x="411070" y="655584"/>
                        <a:pt x="381247" y="655585"/>
                      </a:cubicBezTo>
                      <a:cubicBezTo>
                        <a:pt x="351424" y="655584"/>
                        <a:pt x="327247" y="631407"/>
                        <a:pt x="327247" y="601584"/>
                      </a:cubicBezTo>
                      <a:cubicBezTo>
                        <a:pt x="327247" y="571761"/>
                        <a:pt x="351424" y="547584"/>
                        <a:pt x="381247" y="547584"/>
                      </a:cubicBezTo>
                      <a:cubicBezTo>
                        <a:pt x="396159" y="547584"/>
                        <a:pt x="409659" y="553629"/>
                        <a:pt x="419431" y="563401"/>
                      </a:cubicBezTo>
                      <a:close/>
                      <a:moveTo>
                        <a:pt x="590502" y="740353"/>
                      </a:moveTo>
                      <a:cubicBezTo>
                        <a:pt x="600274" y="750126"/>
                        <a:pt x="606318" y="763626"/>
                        <a:pt x="606318" y="778537"/>
                      </a:cubicBezTo>
                      <a:cubicBezTo>
                        <a:pt x="606318" y="808360"/>
                        <a:pt x="582141" y="832537"/>
                        <a:pt x="552318" y="832537"/>
                      </a:cubicBezTo>
                      <a:cubicBezTo>
                        <a:pt x="522495" y="832537"/>
                        <a:pt x="498318" y="808360"/>
                        <a:pt x="498318" y="778537"/>
                      </a:cubicBezTo>
                      <a:cubicBezTo>
                        <a:pt x="498318" y="748714"/>
                        <a:pt x="522495" y="724537"/>
                        <a:pt x="552318" y="724537"/>
                      </a:cubicBezTo>
                      <a:cubicBezTo>
                        <a:pt x="567229" y="724537"/>
                        <a:pt x="580730" y="730581"/>
                        <a:pt x="590502" y="740353"/>
                      </a:cubicBezTo>
                      <a:close/>
                      <a:moveTo>
                        <a:pt x="1178028" y="1450348"/>
                      </a:moveTo>
                      <a:cubicBezTo>
                        <a:pt x="1186376" y="1461363"/>
                        <a:pt x="1190522" y="1475561"/>
                        <a:pt x="1188488" y="1490333"/>
                      </a:cubicBezTo>
                      <a:cubicBezTo>
                        <a:pt x="1184420" y="1519877"/>
                        <a:pt x="1157171" y="1540530"/>
                        <a:pt x="1127627" y="1536462"/>
                      </a:cubicBezTo>
                      <a:cubicBezTo>
                        <a:pt x="1098082" y="1532394"/>
                        <a:pt x="1077429" y="1505145"/>
                        <a:pt x="1081497" y="1475601"/>
                      </a:cubicBezTo>
                      <a:cubicBezTo>
                        <a:pt x="1085565" y="1446057"/>
                        <a:pt x="1112814" y="1425403"/>
                        <a:pt x="1142359" y="1429472"/>
                      </a:cubicBezTo>
                      <a:cubicBezTo>
                        <a:pt x="1157130" y="1431505"/>
                        <a:pt x="1169680" y="1439335"/>
                        <a:pt x="1178028" y="1450348"/>
                      </a:cubicBezTo>
                      <a:close/>
                      <a:moveTo>
                        <a:pt x="886395" y="1048351"/>
                      </a:moveTo>
                      <a:cubicBezTo>
                        <a:pt x="896168" y="1058124"/>
                        <a:pt x="902211" y="1071623"/>
                        <a:pt x="902211" y="1086534"/>
                      </a:cubicBezTo>
                      <a:cubicBezTo>
                        <a:pt x="902212" y="1116358"/>
                        <a:pt x="878035" y="1140535"/>
                        <a:pt x="848212" y="1140535"/>
                      </a:cubicBezTo>
                      <a:cubicBezTo>
                        <a:pt x="818388" y="1140534"/>
                        <a:pt x="794211" y="1116357"/>
                        <a:pt x="794211" y="1086535"/>
                      </a:cubicBezTo>
                      <a:cubicBezTo>
                        <a:pt x="794211" y="1056711"/>
                        <a:pt x="818388" y="1032534"/>
                        <a:pt x="848211" y="1032534"/>
                      </a:cubicBezTo>
                      <a:cubicBezTo>
                        <a:pt x="863123" y="1032535"/>
                        <a:pt x="876623" y="1038579"/>
                        <a:pt x="886395" y="1048351"/>
                      </a:cubicBezTo>
                      <a:close/>
                      <a:moveTo>
                        <a:pt x="755255" y="887564"/>
                      </a:moveTo>
                      <a:cubicBezTo>
                        <a:pt x="765027" y="897336"/>
                        <a:pt x="771072" y="910837"/>
                        <a:pt x="771072" y="925748"/>
                      </a:cubicBezTo>
                      <a:cubicBezTo>
                        <a:pt x="771072" y="955571"/>
                        <a:pt x="746895" y="979748"/>
                        <a:pt x="717072" y="979748"/>
                      </a:cubicBezTo>
                      <a:cubicBezTo>
                        <a:pt x="687248" y="979748"/>
                        <a:pt x="663071" y="955571"/>
                        <a:pt x="663072" y="925748"/>
                      </a:cubicBezTo>
                      <a:cubicBezTo>
                        <a:pt x="663072" y="895925"/>
                        <a:pt x="687249" y="871748"/>
                        <a:pt x="717072" y="871748"/>
                      </a:cubicBezTo>
                      <a:cubicBezTo>
                        <a:pt x="731983" y="871748"/>
                        <a:pt x="745483" y="877792"/>
                        <a:pt x="755255" y="887564"/>
                      </a:cubicBezTo>
                      <a:close/>
                      <a:moveTo>
                        <a:pt x="361295" y="409619"/>
                      </a:moveTo>
                      <a:cubicBezTo>
                        <a:pt x="371067" y="419392"/>
                        <a:pt x="377111" y="432891"/>
                        <a:pt x="377111" y="447803"/>
                      </a:cubicBezTo>
                      <a:cubicBezTo>
                        <a:pt x="377111" y="477626"/>
                        <a:pt x="352934" y="501803"/>
                        <a:pt x="323111" y="501803"/>
                      </a:cubicBezTo>
                      <a:cubicBezTo>
                        <a:pt x="293288" y="501802"/>
                        <a:pt x="269111" y="477625"/>
                        <a:pt x="269111" y="447803"/>
                      </a:cubicBezTo>
                      <a:cubicBezTo>
                        <a:pt x="269111" y="417980"/>
                        <a:pt x="293288" y="393803"/>
                        <a:pt x="323111" y="393802"/>
                      </a:cubicBezTo>
                      <a:cubicBezTo>
                        <a:pt x="338023" y="393803"/>
                        <a:pt x="351523" y="399847"/>
                        <a:pt x="361295" y="409619"/>
                      </a:cubicBezTo>
                      <a:close/>
                      <a:moveTo>
                        <a:pt x="1056788" y="1248247"/>
                      </a:moveTo>
                      <a:cubicBezTo>
                        <a:pt x="1066560" y="1258019"/>
                        <a:pt x="1072604" y="1271520"/>
                        <a:pt x="1072604" y="1286431"/>
                      </a:cubicBezTo>
                      <a:cubicBezTo>
                        <a:pt x="1072604" y="1316254"/>
                        <a:pt x="1048427" y="1340431"/>
                        <a:pt x="1018604" y="1340431"/>
                      </a:cubicBezTo>
                      <a:cubicBezTo>
                        <a:pt x="988781" y="1340431"/>
                        <a:pt x="964604" y="1316254"/>
                        <a:pt x="964604" y="1286431"/>
                      </a:cubicBezTo>
                      <a:cubicBezTo>
                        <a:pt x="964604" y="1256608"/>
                        <a:pt x="988781" y="1232431"/>
                        <a:pt x="1018604" y="1232431"/>
                      </a:cubicBezTo>
                      <a:cubicBezTo>
                        <a:pt x="1033515" y="1232431"/>
                        <a:pt x="1047016" y="1238476"/>
                        <a:pt x="1056788" y="1248247"/>
                      </a:cubicBezTo>
                      <a:close/>
                      <a:moveTo>
                        <a:pt x="1001034" y="1141534"/>
                      </a:moveTo>
                      <a:cubicBezTo>
                        <a:pt x="1010806" y="1151307"/>
                        <a:pt x="1016850" y="1164806"/>
                        <a:pt x="1016850" y="1179718"/>
                      </a:cubicBezTo>
                      <a:cubicBezTo>
                        <a:pt x="1016850" y="1209541"/>
                        <a:pt x="992673" y="1233718"/>
                        <a:pt x="962850" y="1233718"/>
                      </a:cubicBezTo>
                      <a:cubicBezTo>
                        <a:pt x="933027" y="1233717"/>
                        <a:pt x="908850" y="1209540"/>
                        <a:pt x="908850" y="1179718"/>
                      </a:cubicBezTo>
                      <a:cubicBezTo>
                        <a:pt x="908850" y="1149895"/>
                        <a:pt x="933027" y="1125718"/>
                        <a:pt x="962850" y="1125717"/>
                      </a:cubicBezTo>
                      <a:cubicBezTo>
                        <a:pt x="977762" y="1125718"/>
                        <a:pt x="991262" y="1131762"/>
                        <a:pt x="1001034" y="1141534"/>
                      </a:cubicBezTo>
                      <a:close/>
                      <a:moveTo>
                        <a:pt x="547623" y="555783"/>
                      </a:moveTo>
                      <a:cubicBezTo>
                        <a:pt x="557396" y="565556"/>
                        <a:pt x="563440" y="579055"/>
                        <a:pt x="563440" y="593967"/>
                      </a:cubicBezTo>
                      <a:cubicBezTo>
                        <a:pt x="563440" y="623790"/>
                        <a:pt x="539263" y="647967"/>
                        <a:pt x="509440" y="647967"/>
                      </a:cubicBezTo>
                      <a:cubicBezTo>
                        <a:pt x="479617" y="647966"/>
                        <a:pt x="455440" y="623789"/>
                        <a:pt x="455440" y="593967"/>
                      </a:cubicBezTo>
                      <a:cubicBezTo>
                        <a:pt x="455440" y="564144"/>
                        <a:pt x="479617" y="539967"/>
                        <a:pt x="509440" y="539966"/>
                      </a:cubicBezTo>
                      <a:cubicBezTo>
                        <a:pt x="524351" y="539967"/>
                        <a:pt x="537851" y="546011"/>
                        <a:pt x="547623" y="555783"/>
                      </a:cubicBezTo>
                      <a:close/>
                      <a:moveTo>
                        <a:pt x="864331" y="934929"/>
                      </a:moveTo>
                      <a:cubicBezTo>
                        <a:pt x="874103" y="944701"/>
                        <a:pt x="880148" y="958201"/>
                        <a:pt x="880148" y="973112"/>
                      </a:cubicBezTo>
                      <a:cubicBezTo>
                        <a:pt x="880148" y="1002935"/>
                        <a:pt x="855971" y="1027112"/>
                        <a:pt x="826148" y="1027113"/>
                      </a:cubicBezTo>
                      <a:cubicBezTo>
                        <a:pt x="796324" y="1027112"/>
                        <a:pt x="772147" y="1002935"/>
                        <a:pt x="772148" y="973112"/>
                      </a:cubicBezTo>
                      <a:cubicBezTo>
                        <a:pt x="772148" y="943289"/>
                        <a:pt x="796325" y="919112"/>
                        <a:pt x="826148" y="919112"/>
                      </a:cubicBezTo>
                      <a:cubicBezTo>
                        <a:pt x="841059" y="919112"/>
                        <a:pt x="854559" y="925157"/>
                        <a:pt x="864331" y="934929"/>
                      </a:cubicBezTo>
                      <a:close/>
                      <a:moveTo>
                        <a:pt x="1164048" y="1298505"/>
                      </a:moveTo>
                      <a:cubicBezTo>
                        <a:pt x="1173821" y="1308278"/>
                        <a:pt x="1179865" y="1321777"/>
                        <a:pt x="1179865" y="1336689"/>
                      </a:cubicBezTo>
                      <a:cubicBezTo>
                        <a:pt x="1179865" y="1366512"/>
                        <a:pt x="1155688" y="1390689"/>
                        <a:pt x="1125865" y="1390689"/>
                      </a:cubicBezTo>
                      <a:cubicBezTo>
                        <a:pt x="1096041" y="1390688"/>
                        <a:pt x="1071864" y="1366511"/>
                        <a:pt x="1071865" y="1336689"/>
                      </a:cubicBezTo>
                      <a:cubicBezTo>
                        <a:pt x="1071865" y="1306866"/>
                        <a:pt x="1096042" y="1282689"/>
                        <a:pt x="1125865" y="1282688"/>
                      </a:cubicBezTo>
                      <a:cubicBezTo>
                        <a:pt x="1140776" y="1282689"/>
                        <a:pt x="1154276" y="1288733"/>
                        <a:pt x="1164048" y="1298505"/>
                      </a:cubicBezTo>
                      <a:close/>
                      <a:moveTo>
                        <a:pt x="299607" y="237236"/>
                      </a:moveTo>
                      <a:cubicBezTo>
                        <a:pt x="309379" y="247008"/>
                        <a:pt x="315423" y="260508"/>
                        <a:pt x="315423" y="275419"/>
                      </a:cubicBezTo>
                      <a:cubicBezTo>
                        <a:pt x="315424" y="305243"/>
                        <a:pt x="291247" y="329420"/>
                        <a:pt x="261423" y="329419"/>
                      </a:cubicBezTo>
                      <a:cubicBezTo>
                        <a:pt x="231600" y="329420"/>
                        <a:pt x="207423" y="305242"/>
                        <a:pt x="207423" y="275420"/>
                      </a:cubicBezTo>
                      <a:cubicBezTo>
                        <a:pt x="207423" y="245596"/>
                        <a:pt x="231600" y="221419"/>
                        <a:pt x="261423" y="221420"/>
                      </a:cubicBezTo>
                      <a:cubicBezTo>
                        <a:pt x="276335" y="221419"/>
                        <a:pt x="289835" y="227464"/>
                        <a:pt x="299607" y="237236"/>
                      </a:cubicBezTo>
                      <a:close/>
                      <a:moveTo>
                        <a:pt x="479449" y="442491"/>
                      </a:moveTo>
                      <a:cubicBezTo>
                        <a:pt x="489221" y="452264"/>
                        <a:pt x="495265" y="465763"/>
                        <a:pt x="495265" y="480674"/>
                      </a:cubicBezTo>
                      <a:cubicBezTo>
                        <a:pt x="495265" y="510498"/>
                        <a:pt x="471088" y="534675"/>
                        <a:pt x="441265" y="534675"/>
                      </a:cubicBezTo>
                      <a:cubicBezTo>
                        <a:pt x="411442" y="534674"/>
                        <a:pt x="387265" y="510497"/>
                        <a:pt x="387265" y="480675"/>
                      </a:cubicBezTo>
                      <a:cubicBezTo>
                        <a:pt x="387265" y="450851"/>
                        <a:pt x="411442" y="426674"/>
                        <a:pt x="441265" y="426674"/>
                      </a:cubicBezTo>
                      <a:cubicBezTo>
                        <a:pt x="456177" y="426675"/>
                        <a:pt x="469677" y="432719"/>
                        <a:pt x="479449" y="442491"/>
                      </a:cubicBezTo>
                      <a:close/>
                      <a:moveTo>
                        <a:pt x="638697" y="630589"/>
                      </a:moveTo>
                      <a:cubicBezTo>
                        <a:pt x="648469" y="640361"/>
                        <a:pt x="654513" y="653861"/>
                        <a:pt x="654513" y="668772"/>
                      </a:cubicBezTo>
                      <a:cubicBezTo>
                        <a:pt x="654513" y="698596"/>
                        <a:pt x="630336" y="722773"/>
                        <a:pt x="600513" y="722773"/>
                      </a:cubicBezTo>
                      <a:cubicBezTo>
                        <a:pt x="570690" y="722772"/>
                        <a:pt x="546513" y="698595"/>
                        <a:pt x="546513" y="668772"/>
                      </a:cubicBezTo>
                      <a:cubicBezTo>
                        <a:pt x="546513" y="638949"/>
                        <a:pt x="570690" y="614772"/>
                        <a:pt x="600513" y="614772"/>
                      </a:cubicBezTo>
                      <a:cubicBezTo>
                        <a:pt x="615425" y="614772"/>
                        <a:pt x="628925" y="620817"/>
                        <a:pt x="638697" y="630589"/>
                      </a:cubicBezTo>
                      <a:close/>
                      <a:moveTo>
                        <a:pt x="1284662" y="1388738"/>
                      </a:moveTo>
                      <a:cubicBezTo>
                        <a:pt x="1293010" y="1399753"/>
                        <a:pt x="1297156" y="1413951"/>
                        <a:pt x="1295122" y="1428723"/>
                      </a:cubicBezTo>
                      <a:cubicBezTo>
                        <a:pt x="1291054" y="1458267"/>
                        <a:pt x="1263805" y="1478920"/>
                        <a:pt x="1234261" y="1474852"/>
                      </a:cubicBezTo>
                      <a:cubicBezTo>
                        <a:pt x="1204717" y="1470784"/>
                        <a:pt x="1184064" y="1443535"/>
                        <a:pt x="1188132" y="1413991"/>
                      </a:cubicBezTo>
                      <a:cubicBezTo>
                        <a:pt x="1192200" y="1384447"/>
                        <a:pt x="1219449" y="1363794"/>
                        <a:pt x="1248993" y="1367862"/>
                      </a:cubicBezTo>
                      <a:cubicBezTo>
                        <a:pt x="1263765" y="1369895"/>
                        <a:pt x="1276314" y="1377725"/>
                        <a:pt x="1284662" y="1388738"/>
                      </a:cubicBezTo>
                      <a:close/>
                      <a:moveTo>
                        <a:pt x="1004862" y="1022142"/>
                      </a:moveTo>
                      <a:cubicBezTo>
                        <a:pt x="1014634" y="1031914"/>
                        <a:pt x="1020678" y="1045414"/>
                        <a:pt x="1020678" y="1060326"/>
                      </a:cubicBezTo>
                      <a:cubicBezTo>
                        <a:pt x="1020678" y="1090149"/>
                        <a:pt x="996501" y="1114326"/>
                        <a:pt x="966678" y="1114326"/>
                      </a:cubicBezTo>
                      <a:cubicBezTo>
                        <a:pt x="936855" y="1114325"/>
                        <a:pt x="912678" y="1090148"/>
                        <a:pt x="912678" y="1060326"/>
                      </a:cubicBezTo>
                      <a:cubicBezTo>
                        <a:pt x="912678" y="1030503"/>
                        <a:pt x="936855" y="1006326"/>
                        <a:pt x="966678" y="1006325"/>
                      </a:cubicBezTo>
                      <a:cubicBezTo>
                        <a:pt x="981590" y="1006326"/>
                        <a:pt x="995090" y="1012370"/>
                        <a:pt x="1004862" y="1022142"/>
                      </a:cubicBezTo>
                      <a:close/>
                      <a:moveTo>
                        <a:pt x="809048" y="767606"/>
                      </a:moveTo>
                      <a:cubicBezTo>
                        <a:pt x="818820" y="777378"/>
                        <a:pt x="824864" y="790878"/>
                        <a:pt x="824864" y="805789"/>
                      </a:cubicBezTo>
                      <a:cubicBezTo>
                        <a:pt x="824864" y="835612"/>
                        <a:pt x="800687" y="859789"/>
                        <a:pt x="770864" y="859790"/>
                      </a:cubicBezTo>
                      <a:cubicBezTo>
                        <a:pt x="748497" y="859789"/>
                        <a:pt x="729305" y="846190"/>
                        <a:pt x="721107" y="826808"/>
                      </a:cubicBezTo>
                      <a:lnTo>
                        <a:pt x="719779" y="820227"/>
                      </a:lnTo>
                      <a:lnTo>
                        <a:pt x="717057" y="833708"/>
                      </a:lnTo>
                      <a:cubicBezTo>
                        <a:pt x="708860" y="853090"/>
                        <a:pt x="689669" y="866689"/>
                        <a:pt x="667301" y="866689"/>
                      </a:cubicBezTo>
                      <a:cubicBezTo>
                        <a:pt x="637478" y="866689"/>
                        <a:pt x="613301" y="842512"/>
                        <a:pt x="613301" y="812689"/>
                      </a:cubicBezTo>
                      <a:cubicBezTo>
                        <a:pt x="613301" y="782866"/>
                        <a:pt x="637478" y="758689"/>
                        <a:pt x="667301" y="758689"/>
                      </a:cubicBezTo>
                      <a:cubicBezTo>
                        <a:pt x="682213" y="758689"/>
                        <a:pt x="695713" y="764733"/>
                        <a:pt x="705485" y="774505"/>
                      </a:cubicBezTo>
                      <a:cubicBezTo>
                        <a:pt x="710371" y="779392"/>
                        <a:pt x="714325" y="785210"/>
                        <a:pt x="717058" y="791670"/>
                      </a:cubicBezTo>
                      <a:lnTo>
                        <a:pt x="718386" y="798251"/>
                      </a:lnTo>
                      <a:lnTo>
                        <a:pt x="721108" y="784770"/>
                      </a:lnTo>
                      <a:cubicBezTo>
                        <a:pt x="729305" y="765388"/>
                        <a:pt x="748496" y="751789"/>
                        <a:pt x="770864" y="751789"/>
                      </a:cubicBezTo>
                      <a:cubicBezTo>
                        <a:pt x="785775" y="751789"/>
                        <a:pt x="799276" y="757834"/>
                        <a:pt x="809048" y="767606"/>
                      </a:cubicBezTo>
                      <a:close/>
                      <a:moveTo>
                        <a:pt x="437079" y="316334"/>
                      </a:moveTo>
                      <a:cubicBezTo>
                        <a:pt x="446852" y="326107"/>
                        <a:pt x="452896" y="339607"/>
                        <a:pt x="452896" y="354518"/>
                      </a:cubicBezTo>
                      <a:cubicBezTo>
                        <a:pt x="452896" y="384341"/>
                        <a:pt x="428719" y="408518"/>
                        <a:pt x="398896" y="408518"/>
                      </a:cubicBezTo>
                      <a:cubicBezTo>
                        <a:pt x="369072" y="408518"/>
                        <a:pt x="344895" y="384341"/>
                        <a:pt x="344896" y="354518"/>
                      </a:cubicBezTo>
                      <a:cubicBezTo>
                        <a:pt x="344896" y="324695"/>
                        <a:pt x="369073" y="300518"/>
                        <a:pt x="398895" y="300518"/>
                      </a:cubicBezTo>
                      <a:cubicBezTo>
                        <a:pt x="413807" y="300518"/>
                        <a:pt x="427307" y="306562"/>
                        <a:pt x="437079" y="316334"/>
                      </a:cubicBezTo>
                      <a:close/>
                      <a:moveTo>
                        <a:pt x="1150886" y="1172084"/>
                      </a:moveTo>
                      <a:cubicBezTo>
                        <a:pt x="1160658" y="1181856"/>
                        <a:pt x="1166703" y="1195356"/>
                        <a:pt x="1166702" y="1210267"/>
                      </a:cubicBezTo>
                      <a:cubicBezTo>
                        <a:pt x="1166703" y="1240090"/>
                        <a:pt x="1142526" y="1264267"/>
                        <a:pt x="1112703" y="1264267"/>
                      </a:cubicBezTo>
                      <a:cubicBezTo>
                        <a:pt x="1082879" y="1264267"/>
                        <a:pt x="1058702" y="1240090"/>
                        <a:pt x="1058703" y="1210267"/>
                      </a:cubicBezTo>
                      <a:cubicBezTo>
                        <a:pt x="1058702" y="1180444"/>
                        <a:pt x="1082879" y="1156267"/>
                        <a:pt x="1112702" y="1156267"/>
                      </a:cubicBezTo>
                      <a:cubicBezTo>
                        <a:pt x="1127614" y="1156267"/>
                        <a:pt x="1141114" y="1162312"/>
                        <a:pt x="1150886" y="1172084"/>
                      </a:cubicBezTo>
                      <a:close/>
                      <a:moveTo>
                        <a:pt x="758241" y="665179"/>
                      </a:moveTo>
                      <a:cubicBezTo>
                        <a:pt x="768014" y="674952"/>
                        <a:pt x="774058" y="688452"/>
                        <a:pt x="774058" y="703363"/>
                      </a:cubicBezTo>
                      <a:cubicBezTo>
                        <a:pt x="774058" y="733186"/>
                        <a:pt x="749881" y="757363"/>
                        <a:pt x="720058" y="757363"/>
                      </a:cubicBezTo>
                      <a:cubicBezTo>
                        <a:pt x="690235" y="757363"/>
                        <a:pt x="666058" y="733186"/>
                        <a:pt x="666058" y="703363"/>
                      </a:cubicBezTo>
                      <a:cubicBezTo>
                        <a:pt x="666058" y="673540"/>
                        <a:pt x="690235" y="649363"/>
                        <a:pt x="720058" y="649363"/>
                      </a:cubicBezTo>
                      <a:cubicBezTo>
                        <a:pt x="734969" y="649363"/>
                        <a:pt x="748469" y="655407"/>
                        <a:pt x="758241" y="665179"/>
                      </a:cubicBezTo>
                      <a:close/>
                      <a:moveTo>
                        <a:pt x="1104803" y="1068605"/>
                      </a:moveTo>
                      <a:cubicBezTo>
                        <a:pt x="1114576" y="1078378"/>
                        <a:pt x="1120620" y="1091877"/>
                        <a:pt x="1120619" y="1106788"/>
                      </a:cubicBezTo>
                      <a:cubicBezTo>
                        <a:pt x="1120620" y="1136612"/>
                        <a:pt x="1096443" y="1160789"/>
                        <a:pt x="1066620" y="1160789"/>
                      </a:cubicBezTo>
                      <a:cubicBezTo>
                        <a:pt x="1036796" y="1160788"/>
                        <a:pt x="1012619" y="1136611"/>
                        <a:pt x="1012620" y="1106788"/>
                      </a:cubicBezTo>
                      <a:cubicBezTo>
                        <a:pt x="1012619" y="1076965"/>
                        <a:pt x="1036796" y="1052788"/>
                        <a:pt x="1066619" y="1052788"/>
                      </a:cubicBezTo>
                      <a:cubicBezTo>
                        <a:pt x="1081531" y="1052788"/>
                        <a:pt x="1095031" y="1058833"/>
                        <a:pt x="1104803" y="1068605"/>
                      </a:cubicBezTo>
                      <a:close/>
                      <a:moveTo>
                        <a:pt x="631410" y="467109"/>
                      </a:moveTo>
                      <a:cubicBezTo>
                        <a:pt x="641182" y="476881"/>
                        <a:pt x="647226" y="490381"/>
                        <a:pt x="647226" y="505292"/>
                      </a:cubicBezTo>
                      <a:cubicBezTo>
                        <a:pt x="647226" y="535115"/>
                        <a:pt x="623049" y="559292"/>
                        <a:pt x="593226" y="559292"/>
                      </a:cubicBezTo>
                      <a:cubicBezTo>
                        <a:pt x="563403" y="559292"/>
                        <a:pt x="539226" y="535115"/>
                        <a:pt x="539226" y="505292"/>
                      </a:cubicBezTo>
                      <a:cubicBezTo>
                        <a:pt x="539226" y="475469"/>
                        <a:pt x="563403" y="451292"/>
                        <a:pt x="593226" y="451292"/>
                      </a:cubicBezTo>
                      <a:cubicBezTo>
                        <a:pt x="608138" y="451292"/>
                        <a:pt x="621638" y="457337"/>
                        <a:pt x="631410" y="467109"/>
                      </a:cubicBezTo>
                      <a:close/>
                      <a:moveTo>
                        <a:pt x="933508" y="826650"/>
                      </a:moveTo>
                      <a:lnTo>
                        <a:pt x="930563" y="841237"/>
                      </a:lnTo>
                      <a:lnTo>
                        <a:pt x="928727" y="843961"/>
                      </a:lnTo>
                      <a:lnTo>
                        <a:pt x="929377" y="843830"/>
                      </a:lnTo>
                      <a:lnTo>
                        <a:pt x="944209" y="846824"/>
                      </a:lnTo>
                      <a:lnTo>
                        <a:pt x="934748" y="832792"/>
                      </a:lnTo>
                      <a:close/>
                      <a:moveTo>
                        <a:pt x="1267524" y="1228618"/>
                      </a:moveTo>
                      <a:cubicBezTo>
                        <a:pt x="1277297" y="1238391"/>
                        <a:pt x="1283340" y="1251891"/>
                        <a:pt x="1283340" y="1266802"/>
                      </a:cubicBezTo>
                      <a:cubicBezTo>
                        <a:pt x="1283340" y="1296625"/>
                        <a:pt x="1259163" y="1320802"/>
                        <a:pt x="1229341" y="1320802"/>
                      </a:cubicBezTo>
                      <a:cubicBezTo>
                        <a:pt x="1199517" y="1320802"/>
                        <a:pt x="1175340" y="1296625"/>
                        <a:pt x="1175340" y="1266802"/>
                      </a:cubicBezTo>
                      <a:cubicBezTo>
                        <a:pt x="1175340" y="1236979"/>
                        <a:pt x="1199517" y="1212802"/>
                        <a:pt x="1229340" y="1212802"/>
                      </a:cubicBezTo>
                      <a:cubicBezTo>
                        <a:pt x="1244252" y="1212802"/>
                        <a:pt x="1257752" y="1218846"/>
                        <a:pt x="1267524" y="1228618"/>
                      </a:cubicBezTo>
                      <a:close/>
                      <a:moveTo>
                        <a:pt x="721649" y="542601"/>
                      </a:moveTo>
                      <a:cubicBezTo>
                        <a:pt x="731422" y="552374"/>
                        <a:pt x="737466" y="565873"/>
                        <a:pt x="737466" y="580785"/>
                      </a:cubicBezTo>
                      <a:cubicBezTo>
                        <a:pt x="737466" y="610608"/>
                        <a:pt x="713289" y="634785"/>
                        <a:pt x="683466" y="634785"/>
                      </a:cubicBezTo>
                      <a:cubicBezTo>
                        <a:pt x="653643" y="634784"/>
                        <a:pt x="629466" y="610607"/>
                        <a:pt x="629466" y="580785"/>
                      </a:cubicBezTo>
                      <a:cubicBezTo>
                        <a:pt x="629466" y="550962"/>
                        <a:pt x="653643" y="526785"/>
                        <a:pt x="683466" y="526784"/>
                      </a:cubicBezTo>
                      <a:cubicBezTo>
                        <a:pt x="698377" y="526785"/>
                        <a:pt x="711877" y="532829"/>
                        <a:pt x="721649" y="542601"/>
                      </a:cubicBezTo>
                      <a:close/>
                      <a:moveTo>
                        <a:pt x="575115" y="358032"/>
                      </a:moveTo>
                      <a:cubicBezTo>
                        <a:pt x="584887" y="367804"/>
                        <a:pt x="590931" y="381304"/>
                        <a:pt x="590931" y="396215"/>
                      </a:cubicBezTo>
                      <a:cubicBezTo>
                        <a:pt x="590931" y="426038"/>
                        <a:pt x="566754" y="450215"/>
                        <a:pt x="536931" y="450215"/>
                      </a:cubicBezTo>
                      <a:cubicBezTo>
                        <a:pt x="507108" y="450215"/>
                        <a:pt x="482931" y="426038"/>
                        <a:pt x="482931" y="396215"/>
                      </a:cubicBezTo>
                      <a:cubicBezTo>
                        <a:pt x="482931" y="366392"/>
                        <a:pt x="507108" y="342215"/>
                        <a:pt x="536931" y="342215"/>
                      </a:cubicBezTo>
                      <a:cubicBezTo>
                        <a:pt x="551843" y="342215"/>
                        <a:pt x="565343" y="348260"/>
                        <a:pt x="575115" y="358032"/>
                      </a:cubicBezTo>
                      <a:close/>
                      <a:moveTo>
                        <a:pt x="417019" y="159625"/>
                      </a:moveTo>
                      <a:cubicBezTo>
                        <a:pt x="426791" y="169397"/>
                        <a:pt x="432835" y="182897"/>
                        <a:pt x="432835" y="197808"/>
                      </a:cubicBezTo>
                      <a:cubicBezTo>
                        <a:pt x="432835" y="227632"/>
                        <a:pt x="408658" y="251809"/>
                        <a:pt x="378835" y="251808"/>
                      </a:cubicBezTo>
                      <a:cubicBezTo>
                        <a:pt x="349012" y="251808"/>
                        <a:pt x="324835" y="227631"/>
                        <a:pt x="324835" y="197809"/>
                      </a:cubicBezTo>
                      <a:cubicBezTo>
                        <a:pt x="324835" y="167985"/>
                        <a:pt x="349012" y="143808"/>
                        <a:pt x="378835" y="143809"/>
                      </a:cubicBezTo>
                      <a:cubicBezTo>
                        <a:pt x="393747" y="143808"/>
                        <a:pt x="407247" y="149853"/>
                        <a:pt x="417019" y="159625"/>
                      </a:cubicBezTo>
                      <a:close/>
                      <a:moveTo>
                        <a:pt x="1379126" y="1307730"/>
                      </a:moveTo>
                      <a:cubicBezTo>
                        <a:pt x="1391601" y="1324677"/>
                        <a:pt x="1393490" y="1348122"/>
                        <a:pt x="1382066" y="1367352"/>
                      </a:cubicBezTo>
                      <a:cubicBezTo>
                        <a:pt x="1366833" y="1392991"/>
                        <a:pt x="1333699" y="1401428"/>
                        <a:pt x="1308060" y="1386195"/>
                      </a:cubicBezTo>
                      <a:cubicBezTo>
                        <a:pt x="1282420" y="1370962"/>
                        <a:pt x="1273984" y="1337828"/>
                        <a:pt x="1289216" y="1312189"/>
                      </a:cubicBezTo>
                      <a:cubicBezTo>
                        <a:pt x="1304449" y="1286550"/>
                        <a:pt x="1337583" y="1278113"/>
                        <a:pt x="1363223" y="1293345"/>
                      </a:cubicBezTo>
                      <a:cubicBezTo>
                        <a:pt x="1369633" y="1297154"/>
                        <a:pt x="1374967" y="1302081"/>
                        <a:pt x="1379126" y="1307730"/>
                      </a:cubicBezTo>
                      <a:close/>
                      <a:moveTo>
                        <a:pt x="1066854" y="920623"/>
                      </a:moveTo>
                      <a:cubicBezTo>
                        <a:pt x="1076626" y="930395"/>
                        <a:pt x="1082671" y="943896"/>
                        <a:pt x="1082671" y="958807"/>
                      </a:cubicBezTo>
                      <a:cubicBezTo>
                        <a:pt x="1082671" y="988630"/>
                        <a:pt x="1058494" y="1012807"/>
                        <a:pt x="1028671" y="1012807"/>
                      </a:cubicBezTo>
                      <a:cubicBezTo>
                        <a:pt x="998848" y="1012807"/>
                        <a:pt x="974671" y="988630"/>
                        <a:pt x="974671" y="958807"/>
                      </a:cubicBezTo>
                      <a:cubicBezTo>
                        <a:pt x="974671" y="928984"/>
                        <a:pt x="998848" y="904807"/>
                        <a:pt x="1028671" y="904807"/>
                      </a:cubicBezTo>
                      <a:cubicBezTo>
                        <a:pt x="1043582" y="904807"/>
                        <a:pt x="1057082" y="910852"/>
                        <a:pt x="1066854" y="920623"/>
                      </a:cubicBezTo>
                      <a:close/>
                      <a:moveTo>
                        <a:pt x="518274" y="239670"/>
                      </a:moveTo>
                      <a:cubicBezTo>
                        <a:pt x="528046" y="249443"/>
                        <a:pt x="534090" y="262942"/>
                        <a:pt x="534090" y="277853"/>
                      </a:cubicBezTo>
                      <a:cubicBezTo>
                        <a:pt x="534090" y="307677"/>
                        <a:pt x="509913" y="331854"/>
                        <a:pt x="480090" y="331854"/>
                      </a:cubicBezTo>
                      <a:cubicBezTo>
                        <a:pt x="450267" y="331853"/>
                        <a:pt x="426090" y="307676"/>
                        <a:pt x="426090" y="277854"/>
                      </a:cubicBezTo>
                      <a:cubicBezTo>
                        <a:pt x="426090" y="248030"/>
                        <a:pt x="450267" y="223853"/>
                        <a:pt x="480090" y="223854"/>
                      </a:cubicBezTo>
                      <a:cubicBezTo>
                        <a:pt x="495002" y="223854"/>
                        <a:pt x="508502" y="229898"/>
                        <a:pt x="518274" y="239670"/>
                      </a:cubicBezTo>
                      <a:close/>
                      <a:moveTo>
                        <a:pt x="869697" y="632169"/>
                      </a:moveTo>
                      <a:cubicBezTo>
                        <a:pt x="879469" y="641942"/>
                        <a:pt x="885513" y="655441"/>
                        <a:pt x="885513" y="670353"/>
                      </a:cubicBezTo>
                      <a:cubicBezTo>
                        <a:pt x="885513" y="700176"/>
                        <a:pt x="861336" y="724353"/>
                        <a:pt x="831513" y="724353"/>
                      </a:cubicBezTo>
                      <a:cubicBezTo>
                        <a:pt x="801690" y="724352"/>
                        <a:pt x="777513" y="700175"/>
                        <a:pt x="777513" y="670353"/>
                      </a:cubicBezTo>
                      <a:cubicBezTo>
                        <a:pt x="777513" y="640529"/>
                        <a:pt x="801690" y="616352"/>
                        <a:pt x="831513" y="616352"/>
                      </a:cubicBezTo>
                      <a:cubicBezTo>
                        <a:pt x="846425" y="616353"/>
                        <a:pt x="859925" y="622397"/>
                        <a:pt x="869697" y="632169"/>
                      </a:cubicBezTo>
                      <a:close/>
                      <a:moveTo>
                        <a:pt x="1171707" y="979840"/>
                      </a:moveTo>
                      <a:cubicBezTo>
                        <a:pt x="1181479" y="989612"/>
                        <a:pt x="1187523" y="1003112"/>
                        <a:pt x="1187523" y="1018023"/>
                      </a:cubicBezTo>
                      <a:cubicBezTo>
                        <a:pt x="1187523" y="1047847"/>
                        <a:pt x="1163346" y="1072024"/>
                        <a:pt x="1133523" y="1072024"/>
                      </a:cubicBezTo>
                      <a:cubicBezTo>
                        <a:pt x="1103700" y="1072023"/>
                        <a:pt x="1079523" y="1047846"/>
                        <a:pt x="1079523" y="1018024"/>
                      </a:cubicBezTo>
                      <a:cubicBezTo>
                        <a:pt x="1079523" y="988200"/>
                        <a:pt x="1103700" y="964023"/>
                        <a:pt x="1133523" y="964023"/>
                      </a:cubicBezTo>
                      <a:cubicBezTo>
                        <a:pt x="1148434" y="964024"/>
                        <a:pt x="1161935" y="970068"/>
                        <a:pt x="1171707" y="979840"/>
                      </a:cubicBezTo>
                      <a:close/>
                      <a:moveTo>
                        <a:pt x="743233" y="414151"/>
                      </a:moveTo>
                      <a:cubicBezTo>
                        <a:pt x="753005" y="423924"/>
                        <a:pt x="759049" y="437424"/>
                        <a:pt x="759049" y="452335"/>
                      </a:cubicBezTo>
                      <a:cubicBezTo>
                        <a:pt x="759049" y="482158"/>
                        <a:pt x="734872" y="506335"/>
                        <a:pt x="705049" y="506335"/>
                      </a:cubicBezTo>
                      <a:cubicBezTo>
                        <a:pt x="675226" y="506335"/>
                        <a:pt x="651049" y="482158"/>
                        <a:pt x="651049" y="452335"/>
                      </a:cubicBezTo>
                      <a:cubicBezTo>
                        <a:pt x="651049" y="422512"/>
                        <a:pt x="675226" y="398335"/>
                        <a:pt x="705049" y="398335"/>
                      </a:cubicBezTo>
                      <a:cubicBezTo>
                        <a:pt x="719960" y="398335"/>
                        <a:pt x="733461" y="404379"/>
                        <a:pt x="743233" y="414151"/>
                      </a:cubicBezTo>
                      <a:close/>
                      <a:moveTo>
                        <a:pt x="974454" y="684486"/>
                      </a:moveTo>
                      <a:cubicBezTo>
                        <a:pt x="984227" y="694259"/>
                        <a:pt x="990270" y="707759"/>
                        <a:pt x="990270" y="722670"/>
                      </a:cubicBezTo>
                      <a:cubicBezTo>
                        <a:pt x="990270" y="730126"/>
                        <a:pt x="988759" y="737229"/>
                        <a:pt x="986027" y="743689"/>
                      </a:cubicBezTo>
                      <a:lnTo>
                        <a:pt x="974464" y="760839"/>
                      </a:lnTo>
                      <a:lnTo>
                        <a:pt x="984504" y="757772"/>
                      </a:lnTo>
                      <a:cubicBezTo>
                        <a:pt x="999416" y="757773"/>
                        <a:pt x="1012916" y="763817"/>
                        <a:pt x="1022688" y="773589"/>
                      </a:cubicBezTo>
                      <a:cubicBezTo>
                        <a:pt x="1032461" y="783362"/>
                        <a:pt x="1038505" y="796861"/>
                        <a:pt x="1038505" y="811773"/>
                      </a:cubicBezTo>
                      <a:cubicBezTo>
                        <a:pt x="1038505" y="841596"/>
                        <a:pt x="1014328" y="865773"/>
                        <a:pt x="984505" y="865773"/>
                      </a:cubicBezTo>
                      <a:lnTo>
                        <a:pt x="969673" y="862778"/>
                      </a:lnTo>
                      <a:lnTo>
                        <a:pt x="979134" y="876811"/>
                      </a:lnTo>
                      <a:cubicBezTo>
                        <a:pt x="981866" y="883271"/>
                        <a:pt x="983377" y="890374"/>
                        <a:pt x="983377" y="897830"/>
                      </a:cubicBezTo>
                      <a:cubicBezTo>
                        <a:pt x="983377" y="927653"/>
                        <a:pt x="959200" y="951830"/>
                        <a:pt x="929377" y="951830"/>
                      </a:cubicBezTo>
                      <a:cubicBezTo>
                        <a:pt x="899554" y="951830"/>
                        <a:pt x="875377" y="927653"/>
                        <a:pt x="875377" y="897830"/>
                      </a:cubicBezTo>
                      <a:cubicBezTo>
                        <a:pt x="875377" y="890374"/>
                        <a:pt x="876888" y="883271"/>
                        <a:pt x="879621" y="876811"/>
                      </a:cubicBezTo>
                      <a:lnTo>
                        <a:pt x="881457" y="874087"/>
                      </a:lnTo>
                      <a:lnTo>
                        <a:pt x="880807" y="874218"/>
                      </a:lnTo>
                      <a:cubicBezTo>
                        <a:pt x="850984" y="874218"/>
                        <a:pt x="826807" y="850041"/>
                        <a:pt x="826807" y="820218"/>
                      </a:cubicBezTo>
                      <a:cubicBezTo>
                        <a:pt x="826807" y="790395"/>
                        <a:pt x="850984" y="766218"/>
                        <a:pt x="880807" y="766218"/>
                      </a:cubicBezTo>
                      <a:cubicBezTo>
                        <a:pt x="895719" y="766218"/>
                        <a:pt x="909219" y="772262"/>
                        <a:pt x="918991" y="782034"/>
                      </a:cubicBezTo>
                      <a:cubicBezTo>
                        <a:pt x="923877" y="786920"/>
                        <a:pt x="927831" y="792739"/>
                        <a:pt x="930563" y="799199"/>
                      </a:cubicBezTo>
                      <a:lnTo>
                        <a:pt x="931804" y="805341"/>
                      </a:lnTo>
                      <a:lnTo>
                        <a:pt x="934748" y="790754"/>
                      </a:lnTo>
                      <a:lnTo>
                        <a:pt x="948354" y="774231"/>
                      </a:lnTo>
                      <a:lnTo>
                        <a:pt x="936271" y="776670"/>
                      </a:lnTo>
                      <a:cubicBezTo>
                        <a:pt x="906447" y="776670"/>
                        <a:pt x="882270" y="752493"/>
                        <a:pt x="882270" y="722670"/>
                      </a:cubicBezTo>
                      <a:cubicBezTo>
                        <a:pt x="882270" y="692847"/>
                        <a:pt x="906447" y="668670"/>
                        <a:pt x="936270" y="668670"/>
                      </a:cubicBezTo>
                      <a:cubicBezTo>
                        <a:pt x="951182" y="668670"/>
                        <a:pt x="964682" y="674715"/>
                        <a:pt x="974454" y="684486"/>
                      </a:cubicBezTo>
                      <a:close/>
                      <a:moveTo>
                        <a:pt x="664042" y="289158"/>
                      </a:moveTo>
                      <a:cubicBezTo>
                        <a:pt x="673814" y="298931"/>
                        <a:pt x="679858" y="312430"/>
                        <a:pt x="679858" y="327342"/>
                      </a:cubicBezTo>
                      <a:cubicBezTo>
                        <a:pt x="679858" y="357165"/>
                        <a:pt x="655681" y="381342"/>
                        <a:pt x="625858" y="381342"/>
                      </a:cubicBezTo>
                      <a:cubicBezTo>
                        <a:pt x="596035" y="381341"/>
                        <a:pt x="571858" y="357164"/>
                        <a:pt x="571858" y="327342"/>
                      </a:cubicBezTo>
                      <a:cubicBezTo>
                        <a:pt x="571858" y="297519"/>
                        <a:pt x="596035" y="273342"/>
                        <a:pt x="625858" y="273341"/>
                      </a:cubicBezTo>
                      <a:cubicBezTo>
                        <a:pt x="640769" y="273342"/>
                        <a:pt x="654270" y="279386"/>
                        <a:pt x="664042" y="289158"/>
                      </a:cubicBezTo>
                      <a:close/>
                      <a:moveTo>
                        <a:pt x="833871" y="493520"/>
                      </a:moveTo>
                      <a:cubicBezTo>
                        <a:pt x="843643" y="503293"/>
                        <a:pt x="849687" y="516792"/>
                        <a:pt x="849687" y="531703"/>
                      </a:cubicBezTo>
                      <a:cubicBezTo>
                        <a:pt x="849687" y="561527"/>
                        <a:pt x="825510" y="585704"/>
                        <a:pt x="795687" y="585704"/>
                      </a:cubicBezTo>
                      <a:cubicBezTo>
                        <a:pt x="765864" y="585703"/>
                        <a:pt x="741687" y="561526"/>
                        <a:pt x="741687" y="531704"/>
                      </a:cubicBezTo>
                      <a:cubicBezTo>
                        <a:pt x="741687" y="501880"/>
                        <a:pt x="765864" y="477703"/>
                        <a:pt x="795687" y="477703"/>
                      </a:cubicBezTo>
                      <a:cubicBezTo>
                        <a:pt x="810598" y="477703"/>
                        <a:pt x="824099" y="483748"/>
                        <a:pt x="833871" y="493520"/>
                      </a:cubicBezTo>
                      <a:close/>
                      <a:moveTo>
                        <a:pt x="522225" y="87126"/>
                      </a:moveTo>
                      <a:cubicBezTo>
                        <a:pt x="531997" y="96898"/>
                        <a:pt x="538042" y="110398"/>
                        <a:pt x="538041" y="125309"/>
                      </a:cubicBezTo>
                      <a:cubicBezTo>
                        <a:pt x="538042" y="155133"/>
                        <a:pt x="513865" y="179310"/>
                        <a:pt x="484041" y="179309"/>
                      </a:cubicBezTo>
                      <a:cubicBezTo>
                        <a:pt x="454218" y="179309"/>
                        <a:pt x="430041" y="155132"/>
                        <a:pt x="430042" y="125309"/>
                      </a:cubicBezTo>
                      <a:cubicBezTo>
                        <a:pt x="430041" y="95486"/>
                        <a:pt x="454218" y="71309"/>
                        <a:pt x="484041" y="71309"/>
                      </a:cubicBezTo>
                      <a:cubicBezTo>
                        <a:pt x="498953" y="71309"/>
                        <a:pt x="512453" y="77354"/>
                        <a:pt x="522225" y="87126"/>
                      </a:cubicBezTo>
                      <a:close/>
                      <a:moveTo>
                        <a:pt x="1128847" y="819105"/>
                      </a:moveTo>
                      <a:cubicBezTo>
                        <a:pt x="1138619" y="828877"/>
                        <a:pt x="1144664" y="842377"/>
                        <a:pt x="1144663" y="857288"/>
                      </a:cubicBezTo>
                      <a:cubicBezTo>
                        <a:pt x="1144664" y="887111"/>
                        <a:pt x="1120487" y="911289"/>
                        <a:pt x="1090664" y="911289"/>
                      </a:cubicBezTo>
                      <a:cubicBezTo>
                        <a:pt x="1060840" y="911288"/>
                        <a:pt x="1036663" y="887111"/>
                        <a:pt x="1036664" y="857288"/>
                      </a:cubicBezTo>
                      <a:cubicBezTo>
                        <a:pt x="1036663" y="827465"/>
                        <a:pt x="1060840" y="803288"/>
                        <a:pt x="1090663" y="803288"/>
                      </a:cubicBezTo>
                      <a:cubicBezTo>
                        <a:pt x="1105575" y="803288"/>
                        <a:pt x="1119075" y="809333"/>
                        <a:pt x="1128847" y="819105"/>
                      </a:cubicBezTo>
                      <a:close/>
                      <a:moveTo>
                        <a:pt x="1467427" y="1211442"/>
                      </a:moveTo>
                      <a:cubicBezTo>
                        <a:pt x="1479903" y="1228389"/>
                        <a:pt x="1481792" y="1251834"/>
                        <a:pt x="1470368" y="1271064"/>
                      </a:cubicBezTo>
                      <a:cubicBezTo>
                        <a:pt x="1455135" y="1296703"/>
                        <a:pt x="1422001" y="1305140"/>
                        <a:pt x="1396361" y="1289907"/>
                      </a:cubicBezTo>
                      <a:cubicBezTo>
                        <a:pt x="1370721" y="1274674"/>
                        <a:pt x="1362286" y="1241540"/>
                        <a:pt x="1377518" y="1215901"/>
                      </a:cubicBezTo>
                      <a:cubicBezTo>
                        <a:pt x="1392751" y="1190262"/>
                        <a:pt x="1425885" y="1181825"/>
                        <a:pt x="1451524" y="1197057"/>
                      </a:cubicBezTo>
                      <a:cubicBezTo>
                        <a:pt x="1457934" y="1200866"/>
                        <a:pt x="1463269" y="1205793"/>
                        <a:pt x="1467427" y="1211442"/>
                      </a:cubicBezTo>
                      <a:close/>
                      <a:moveTo>
                        <a:pt x="639421" y="184565"/>
                      </a:moveTo>
                      <a:cubicBezTo>
                        <a:pt x="649193" y="194337"/>
                        <a:pt x="655237" y="207837"/>
                        <a:pt x="655237" y="222748"/>
                      </a:cubicBezTo>
                      <a:cubicBezTo>
                        <a:pt x="655237" y="252571"/>
                        <a:pt x="631060" y="276748"/>
                        <a:pt x="601237" y="276749"/>
                      </a:cubicBezTo>
                      <a:cubicBezTo>
                        <a:pt x="571414" y="276748"/>
                        <a:pt x="547237" y="252571"/>
                        <a:pt x="547237" y="222748"/>
                      </a:cubicBezTo>
                      <a:cubicBezTo>
                        <a:pt x="547237" y="192925"/>
                        <a:pt x="571414" y="168748"/>
                        <a:pt x="601237" y="168748"/>
                      </a:cubicBezTo>
                      <a:cubicBezTo>
                        <a:pt x="616148" y="168748"/>
                        <a:pt x="629649" y="174793"/>
                        <a:pt x="639421" y="184565"/>
                      </a:cubicBezTo>
                      <a:close/>
                      <a:moveTo>
                        <a:pt x="1226878" y="885338"/>
                      </a:moveTo>
                      <a:cubicBezTo>
                        <a:pt x="1236651" y="895111"/>
                        <a:pt x="1242694" y="908611"/>
                        <a:pt x="1242694" y="923522"/>
                      </a:cubicBezTo>
                      <a:cubicBezTo>
                        <a:pt x="1242694" y="953345"/>
                        <a:pt x="1218517" y="977522"/>
                        <a:pt x="1188695" y="977522"/>
                      </a:cubicBezTo>
                      <a:cubicBezTo>
                        <a:pt x="1158871" y="977522"/>
                        <a:pt x="1134694" y="953345"/>
                        <a:pt x="1134694" y="923522"/>
                      </a:cubicBezTo>
                      <a:cubicBezTo>
                        <a:pt x="1134694" y="893699"/>
                        <a:pt x="1158871" y="869522"/>
                        <a:pt x="1188694" y="869522"/>
                      </a:cubicBezTo>
                      <a:cubicBezTo>
                        <a:pt x="1203606" y="869522"/>
                        <a:pt x="1217106" y="875567"/>
                        <a:pt x="1226878" y="885338"/>
                      </a:cubicBezTo>
                      <a:close/>
                      <a:moveTo>
                        <a:pt x="965980" y="533157"/>
                      </a:moveTo>
                      <a:cubicBezTo>
                        <a:pt x="975752" y="542930"/>
                        <a:pt x="981796" y="556430"/>
                        <a:pt x="981796" y="571341"/>
                      </a:cubicBezTo>
                      <a:cubicBezTo>
                        <a:pt x="981796" y="601164"/>
                        <a:pt x="957619" y="625341"/>
                        <a:pt x="927796" y="625341"/>
                      </a:cubicBezTo>
                      <a:cubicBezTo>
                        <a:pt x="897973" y="625341"/>
                        <a:pt x="873796" y="601164"/>
                        <a:pt x="873796" y="571341"/>
                      </a:cubicBezTo>
                      <a:cubicBezTo>
                        <a:pt x="873796" y="541518"/>
                        <a:pt x="897973" y="517341"/>
                        <a:pt x="927796" y="517341"/>
                      </a:cubicBezTo>
                      <a:cubicBezTo>
                        <a:pt x="942707" y="517341"/>
                        <a:pt x="956208" y="523385"/>
                        <a:pt x="965980" y="533157"/>
                      </a:cubicBezTo>
                      <a:close/>
                      <a:moveTo>
                        <a:pt x="1413560" y="1067621"/>
                      </a:moveTo>
                      <a:cubicBezTo>
                        <a:pt x="1423332" y="1077394"/>
                        <a:pt x="1429376" y="1090893"/>
                        <a:pt x="1429376" y="1105804"/>
                      </a:cubicBezTo>
                      <a:cubicBezTo>
                        <a:pt x="1429376" y="1135628"/>
                        <a:pt x="1405199" y="1159805"/>
                        <a:pt x="1375376" y="1159805"/>
                      </a:cubicBezTo>
                      <a:cubicBezTo>
                        <a:pt x="1367920" y="1159804"/>
                        <a:pt x="1360817" y="1158293"/>
                        <a:pt x="1354357" y="1155561"/>
                      </a:cubicBezTo>
                      <a:lnTo>
                        <a:pt x="1350422" y="1152908"/>
                      </a:lnTo>
                      <a:lnTo>
                        <a:pt x="1360337" y="1167613"/>
                      </a:lnTo>
                      <a:cubicBezTo>
                        <a:pt x="1363069" y="1174073"/>
                        <a:pt x="1364580" y="1181176"/>
                        <a:pt x="1364580" y="1188632"/>
                      </a:cubicBezTo>
                      <a:cubicBezTo>
                        <a:pt x="1364580" y="1218455"/>
                        <a:pt x="1340403" y="1242632"/>
                        <a:pt x="1310581" y="1242632"/>
                      </a:cubicBezTo>
                      <a:cubicBezTo>
                        <a:pt x="1280757" y="1242631"/>
                        <a:pt x="1256580" y="1218454"/>
                        <a:pt x="1256580" y="1188632"/>
                      </a:cubicBezTo>
                      <a:cubicBezTo>
                        <a:pt x="1256580" y="1158809"/>
                        <a:pt x="1280757" y="1134632"/>
                        <a:pt x="1310580" y="1134631"/>
                      </a:cubicBezTo>
                      <a:cubicBezTo>
                        <a:pt x="1318036" y="1134631"/>
                        <a:pt x="1325139" y="1136142"/>
                        <a:pt x="1331599" y="1138875"/>
                      </a:cubicBezTo>
                      <a:lnTo>
                        <a:pt x="1335534" y="1141528"/>
                      </a:lnTo>
                      <a:lnTo>
                        <a:pt x="1325620" y="1126823"/>
                      </a:lnTo>
                      <a:cubicBezTo>
                        <a:pt x="1322887" y="1120363"/>
                        <a:pt x="1321376" y="1113260"/>
                        <a:pt x="1321376" y="1105805"/>
                      </a:cubicBezTo>
                      <a:cubicBezTo>
                        <a:pt x="1321376" y="1075981"/>
                        <a:pt x="1345553" y="1051804"/>
                        <a:pt x="1375376" y="1051804"/>
                      </a:cubicBezTo>
                      <a:cubicBezTo>
                        <a:pt x="1390288" y="1051804"/>
                        <a:pt x="1403788" y="1057849"/>
                        <a:pt x="1413560" y="1067621"/>
                      </a:cubicBezTo>
                      <a:close/>
                      <a:moveTo>
                        <a:pt x="860075" y="380872"/>
                      </a:moveTo>
                      <a:cubicBezTo>
                        <a:pt x="869848" y="390645"/>
                        <a:pt x="875892" y="404144"/>
                        <a:pt x="875891" y="419056"/>
                      </a:cubicBezTo>
                      <a:cubicBezTo>
                        <a:pt x="875892" y="448879"/>
                        <a:pt x="851715" y="473056"/>
                        <a:pt x="821892" y="473056"/>
                      </a:cubicBezTo>
                      <a:cubicBezTo>
                        <a:pt x="792068" y="473055"/>
                        <a:pt x="767891" y="448878"/>
                        <a:pt x="767891" y="419056"/>
                      </a:cubicBezTo>
                      <a:cubicBezTo>
                        <a:pt x="767891" y="389233"/>
                        <a:pt x="792068" y="365056"/>
                        <a:pt x="821891" y="365055"/>
                      </a:cubicBezTo>
                      <a:cubicBezTo>
                        <a:pt x="836803" y="365056"/>
                        <a:pt x="850303" y="371100"/>
                        <a:pt x="860075" y="380872"/>
                      </a:cubicBezTo>
                      <a:close/>
                      <a:moveTo>
                        <a:pt x="1129484" y="700927"/>
                      </a:moveTo>
                      <a:cubicBezTo>
                        <a:pt x="1139256" y="710700"/>
                        <a:pt x="1145300" y="724199"/>
                        <a:pt x="1145300" y="739110"/>
                      </a:cubicBezTo>
                      <a:cubicBezTo>
                        <a:pt x="1145300" y="768934"/>
                        <a:pt x="1121123" y="793111"/>
                        <a:pt x="1091300" y="793111"/>
                      </a:cubicBezTo>
                      <a:cubicBezTo>
                        <a:pt x="1061477" y="793110"/>
                        <a:pt x="1037300" y="768933"/>
                        <a:pt x="1037300" y="739111"/>
                      </a:cubicBezTo>
                      <a:cubicBezTo>
                        <a:pt x="1037300" y="709287"/>
                        <a:pt x="1061477" y="685110"/>
                        <a:pt x="1091300" y="685110"/>
                      </a:cubicBezTo>
                      <a:cubicBezTo>
                        <a:pt x="1106211" y="685111"/>
                        <a:pt x="1119712" y="691155"/>
                        <a:pt x="1129484" y="700927"/>
                      </a:cubicBezTo>
                      <a:close/>
                      <a:moveTo>
                        <a:pt x="798818" y="267484"/>
                      </a:moveTo>
                      <a:cubicBezTo>
                        <a:pt x="808591" y="277257"/>
                        <a:pt x="814634" y="290756"/>
                        <a:pt x="814634" y="305667"/>
                      </a:cubicBezTo>
                      <a:cubicBezTo>
                        <a:pt x="814634" y="335491"/>
                        <a:pt x="790457" y="359668"/>
                        <a:pt x="760634" y="359668"/>
                      </a:cubicBezTo>
                      <a:cubicBezTo>
                        <a:pt x="730811" y="359667"/>
                        <a:pt x="706634" y="335490"/>
                        <a:pt x="706634" y="305668"/>
                      </a:cubicBezTo>
                      <a:cubicBezTo>
                        <a:pt x="706634" y="275844"/>
                        <a:pt x="730811" y="251667"/>
                        <a:pt x="760634" y="251667"/>
                      </a:cubicBezTo>
                      <a:cubicBezTo>
                        <a:pt x="775546" y="251668"/>
                        <a:pt x="789046" y="257712"/>
                        <a:pt x="798818" y="267484"/>
                      </a:cubicBezTo>
                      <a:close/>
                      <a:moveTo>
                        <a:pt x="1077069" y="591459"/>
                      </a:moveTo>
                      <a:cubicBezTo>
                        <a:pt x="1086842" y="601231"/>
                        <a:pt x="1092885" y="614731"/>
                        <a:pt x="1092885" y="629642"/>
                      </a:cubicBezTo>
                      <a:cubicBezTo>
                        <a:pt x="1092885" y="659465"/>
                        <a:pt x="1068708" y="683642"/>
                        <a:pt x="1038886" y="683643"/>
                      </a:cubicBezTo>
                      <a:cubicBezTo>
                        <a:pt x="1009062" y="683642"/>
                        <a:pt x="984885" y="659465"/>
                        <a:pt x="984885" y="629642"/>
                      </a:cubicBezTo>
                      <a:cubicBezTo>
                        <a:pt x="984885" y="599819"/>
                        <a:pt x="1009062" y="575642"/>
                        <a:pt x="1038885" y="575642"/>
                      </a:cubicBezTo>
                      <a:cubicBezTo>
                        <a:pt x="1053797" y="575642"/>
                        <a:pt x="1067297" y="581687"/>
                        <a:pt x="1077069" y="591459"/>
                      </a:cubicBezTo>
                      <a:close/>
                      <a:moveTo>
                        <a:pt x="1339667" y="910027"/>
                      </a:moveTo>
                      <a:cubicBezTo>
                        <a:pt x="1349439" y="919799"/>
                        <a:pt x="1355483" y="933299"/>
                        <a:pt x="1355483" y="948211"/>
                      </a:cubicBezTo>
                      <a:cubicBezTo>
                        <a:pt x="1355483" y="970578"/>
                        <a:pt x="1341884" y="989770"/>
                        <a:pt x="1322503" y="997968"/>
                      </a:cubicBezTo>
                      <a:lnTo>
                        <a:pt x="1303770" y="1001749"/>
                      </a:lnTo>
                      <a:lnTo>
                        <a:pt x="1311479" y="1013183"/>
                      </a:lnTo>
                      <a:cubicBezTo>
                        <a:pt x="1314212" y="1019643"/>
                        <a:pt x="1315723" y="1026746"/>
                        <a:pt x="1315722" y="1034201"/>
                      </a:cubicBezTo>
                      <a:cubicBezTo>
                        <a:pt x="1315723" y="1064025"/>
                        <a:pt x="1291546" y="1088202"/>
                        <a:pt x="1261723" y="1088202"/>
                      </a:cubicBezTo>
                      <a:lnTo>
                        <a:pt x="1248828" y="1085598"/>
                      </a:lnTo>
                      <a:lnTo>
                        <a:pt x="1259251" y="1101058"/>
                      </a:lnTo>
                      <a:cubicBezTo>
                        <a:pt x="1261983" y="1107518"/>
                        <a:pt x="1263495" y="1114621"/>
                        <a:pt x="1263494" y="1122077"/>
                      </a:cubicBezTo>
                      <a:cubicBezTo>
                        <a:pt x="1263495" y="1151900"/>
                        <a:pt x="1239318" y="1176077"/>
                        <a:pt x="1209495" y="1176077"/>
                      </a:cubicBezTo>
                      <a:cubicBezTo>
                        <a:pt x="1179671" y="1176076"/>
                        <a:pt x="1155494" y="1151899"/>
                        <a:pt x="1155495" y="1122077"/>
                      </a:cubicBezTo>
                      <a:cubicBezTo>
                        <a:pt x="1155494" y="1092254"/>
                        <a:pt x="1179671" y="1068077"/>
                        <a:pt x="1209494" y="1068076"/>
                      </a:cubicBezTo>
                      <a:lnTo>
                        <a:pt x="1222389" y="1070680"/>
                      </a:lnTo>
                      <a:lnTo>
                        <a:pt x="1211966" y="1055220"/>
                      </a:lnTo>
                      <a:cubicBezTo>
                        <a:pt x="1209234" y="1048760"/>
                        <a:pt x="1207723" y="1041657"/>
                        <a:pt x="1207723" y="1034202"/>
                      </a:cubicBezTo>
                      <a:cubicBezTo>
                        <a:pt x="1207722" y="1011834"/>
                        <a:pt x="1221322" y="992642"/>
                        <a:pt x="1240703" y="984445"/>
                      </a:cubicBezTo>
                      <a:lnTo>
                        <a:pt x="1259435" y="980663"/>
                      </a:lnTo>
                      <a:lnTo>
                        <a:pt x="1251727" y="969230"/>
                      </a:lnTo>
                      <a:cubicBezTo>
                        <a:pt x="1248994" y="962769"/>
                        <a:pt x="1247483" y="955666"/>
                        <a:pt x="1247483" y="948211"/>
                      </a:cubicBezTo>
                      <a:cubicBezTo>
                        <a:pt x="1247483" y="918388"/>
                        <a:pt x="1271660" y="894211"/>
                        <a:pt x="1301483" y="894210"/>
                      </a:cubicBezTo>
                      <a:cubicBezTo>
                        <a:pt x="1316395" y="894211"/>
                        <a:pt x="1329895" y="900255"/>
                        <a:pt x="1339667" y="910027"/>
                      </a:cubicBezTo>
                      <a:close/>
                      <a:moveTo>
                        <a:pt x="1248468" y="780696"/>
                      </a:moveTo>
                      <a:cubicBezTo>
                        <a:pt x="1258240" y="790468"/>
                        <a:pt x="1264284" y="803969"/>
                        <a:pt x="1264284" y="818880"/>
                      </a:cubicBezTo>
                      <a:cubicBezTo>
                        <a:pt x="1264284" y="848703"/>
                        <a:pt x="1240107" y="872880"/>
                        <a:pt x="1210284" y="872880"/>
                      </a:cubicBezTo>
                      <a:cubicBezTo>
                        <a:pt x="1180461" y="872880"/>
                        <a:pt x="1156284" y="848702"/>
                        <a:pt x="1156284" y="818880"/>
                      </a:cubicBezTo>
                      <a:cubicBezTo>
                        <a:pt x="1156284" y="789057"/>
                        <a:pt x="1180461" y="764880"/>
                        <a:pt x="1210284" y="764880"/>
                      </a:cubicBezTo>
                      <a:cubicBezTo>
                        <a:pt x="1225195" y="764880"/>
                        <a:pt x="1238696" y="770924"/>
                        <a:pt x="1248468" y="780696"/>
                      </a:cubicBezTo>
                      <a:close/>
                      <a:moveTo>
                        <a:pt x="651505" y="44762"/>
                      </a:moveTo>
                      <a:cubicBezTo>
                        <a:pt x="661277" y="54534"/>
                        <a:pt x="667322" y="68034"/>
                        <a:pt x="667322" y="82945"/>
                      </a:cubicBezTo>
                      <a:cubicBezTo>
                        <a:pt x="667322" y="112768"/>
                        <a:pt x="643145" y="136945"/>
                        <a:pt x="613322" y="136946"/>
                      </a:cubicBezTo>
                      <a:cubicBezTo>
                        <a:pt x="583499" y="136945"/>
                        <a:pt x="559322" y="112768"/>
                        <a:pt x="559322" y="82945"/>
                      </a:cubicBezTo>
                      <a:cubicBezTo>
                        <a:pt x="559322" y="53122"/>
                        <a:pt x="583499" y="28945"/>
                        <a:pt x="613322" y="28945"/>
                      </a:cubicBezTo>
                      <a:cubicBezTo>
                        <a:pt x="628233" y="28945"/>
                        <a:pt x="641733" y="34990"/>
                        <a:pt x="651505" y="44762"/>
                      </a:cubicBezTo>
                      <a:close/>
                      <a:moveTo>
                        <a:pt x="759407" y="158498"/>
                      </a:moveTo>
                      <a:cubicBezTo>
                        <a:pt x="769179" y="168271"/>
                        <a:pt x="775223" y="181770"/>
                        <a:pt x="775223" y="196681"/>
                      </a:cubicBezTo>
                      <a:cubicBezTo>
                        <a:pt x="775223" y="226505"/>
                        <a:pt x="751046" y="250682"/>
                        <a:pt x="721223" y="250682"/>
                      </a:cubicBezTo>
                      <a:cubicBezTo>
                        <a:pt x="691400" y="250681"/>
                        <a:pt x="667223" y="226504"/>
                        <a:pt x="667223" y="196682"/>
                      </a:cubicBezTo>
                      <a:cubicBezTo>
                        <a:pt x="667223" y="166858"/>
                        <a:pt x="691400" y="142681"/>
                        <a:pt x="721223" y="142681"/>
                      </a:cubicBezTo>
                      <a:cubicBezTo>
                        <a:pt x="736134" y="142682"/>
                        <a:pt x="749635" y="148726"/>
                        <a:pt x="759407" y="158498"/>
                      </a:cubicBezTo>
                      <a:close/>
                      <a:moveTo>
                        <a:pt x="1533087" y="1089522"/>
                      </a:moveTo>
                      <a:cubicBezTo>
                        <a:pt x="1545562" y="1106469"/>
                        <a:pt x="1547452" y="1129914"/>
                        <a:pt x="1536027" y="1149144"/>
                      </a:cubicBezTo>
                      <a:cubicBezTo>
                        <a:pt x="1520794" y="1174783"/>
                        <a:pt x="1487660" y="1183220"/>
                        <a:pt x="1462021" y="1167987"/>
                      </a:cubicBezTo>
                      <a:cubicBezTo>
                        <a:pt x="1436381" y="1152754"/>
                        <a:pt x="1427945" y="1119620"/>
                        <a:pt x="1443178" y="1093981"/>
                      </a:cubicBezTo>
                      <a:cubicBezTo>
                        <a:pt x="1458411" y="1068342"/>
                        <a:pt x="1491545" y="1059905"/>
                        <a:pt x="1517184" y="1075137"/>
                      </a:cubicBezTo>
                      <a:cubicBezTo>
                        <a:pt x="1523594" y="1078946"/>
                        <a:pt x="1528929" y="1083873"/>
                        <a:pt x="1533087" y="1089522"/>
                      </a:cubicBezTo>
                      <a:close/>
                      <a:moveTo>
                        <a:pt x="979058" y="413063"/>
                      </a:moveTo>
                      <a:cubicBezTo>
                        <a:pt x="988831" y="422836"/>
                        <a:pt x="994875" y="436335"/>
                        <a:pt x="994874" y="451246"/>
                      </a:cubicBezTo>
                      <a:cubicBezTo>
                        <a:pt x="994875" y="481070"/>
                        <a:pt x="970698" y="505247"/>
                        <a:pt x="940875" y="505247"/>
                      </a:cubicBezTo>
                      <a:cubicBezTo>
                        <a:pt x="911051" y="505246"/>
                        <a:pt x="886874" y="481069"/>
                        <a:pt x="886875" y="451247"/>
                      </a:cubicBezTo>
                      <a:cubicBezTo>
                        <a:pt x="886874" y="421423"/>
                        <a:pt x="911051" y="397246"/>
                        <a:pt x="940874" y="397246"/>
                      </a:cubicBezTo>
                      <a:cubicBezTo>
                        <a:pt x="955786" y="397247"/>
                        <a:pt x="969286" y="403291"/>
                        <a:pt x="979058" y="413063"/>
                      </a:cubicBezTo>
                      <a:close/>
                      <a:moveTo>
                        <a:pt x="1445799" y="964016"/>
                      </a:moveTo>
                      <a:cubicBezTo>
                        <a:pt x="1455571" y="973788"/>
                        <a:pt x="1461616" y="987289"/>
                        <a:pt x="1461616" y="1002200"/>
                      </a:cubicBezTo>
                      <a:cubicBezTo>
                        <a:pt x="1461616" y="1032023"/>
                        <a:pt x="1437439" y="1056200"/>
                        <a:pt x="1407616" y="1056200"/>
                      </a:cubicBezTo>
                      <a:cubicBezTo>
                        <a:pt x="1377793" y="1056200"/>
                        <a:pt x="1353616" y="1032023"/>
                        <a:pt x="1353616" y="1002200"/>
                      </a:cubicBezTo>
                      <a:cubicBezTo>
                        <a:pt x="1353616" y="972377"/>
                        <a:pt x="1377793" y="948200"/>
                        <a:pt x="1407616" y="948200"/>
                      </a:cubicBezTo>
                      <a:cubicBezTo>
                        <a:pt x="1422527" y="948200"/>
                        <a:pt x="1436027" y="954244"/>
                        <a:pt x="1445799" y="964016"/>
                      </a:cubicBezTo>
                      <a:close/>
                      <a:moveTo>
                        <a:pt x="1247872" y="659326"/>
                      </a:moveTo>
                      <a:cubicBezTo>
                        <a:pt x="1257645" y="669099"/>
                        <a:pt x="1263688" y="682598"/>
                        <a:pt x="1263688" y="697510"/>
                      </a:cubicBezTo>
                      <a:cubicBezTo>
                        <a:pt x="1263689" y="727333"/>
                        <a:pt x="1239512" y="751510"/>
                        <a:pt x="1209689" y="751510"/>
                      </a:cubicBezTo>
                      <a:cubicBezTo>
                        <a:pt x="1179865" y="751509"/>
                        <a:pt x="1155688" y="727332"/>
                        <a:pt x="1155688" y="697510"/>
                      </a:cubicBezTo>
                      <a:cubicBezTo>
                        <a:pt x="1155688" y="667686"/>
                        <a:pt x="1179865" y="643509"/>
                        <a:pt x="1209688" y="643509"/>
                      </a:cubicBezTo>
                      <a:cubicBezTo>
                        <a:pt x="1224600" y="643510"/>
                        <a:pt x="1238100" y="649554"/>
                        <a:pt x="1247872" y="659326"/>
                      </a:cubicBezTo>
                      <a:close/>
                      <a:moveTo>
                        <a:pt x="927797" y="267622"/>
                      </a:moveTo>
                      <a:cubicBezTo>
                        <a:pt x="937570" y="277395"/>
                        <a:pt x="943614" y="290894"/>
                        <a:pt x="943614" y="305805"/>
                      </a:cubicBezTo>
                      <a:cubicBezTo>
                        <a:pt x="943614" y="335629"/>
                        <a:pt x="919437" y="359806"/>
                        <a:pt x="889614" y="359806"/>
                      </a:cubicBezTo>
                      <a:cubicBezTo>
                        <a:pt x="859790" y="359805"/>
                        <a:pt x="835613" y="335628"/>
                        <a:pt x="835614" y="305806"/>
                      </a:cubicBezTo>
                      <a:cubicBezTo>
                        <a:pt x="835614" y="275983"/>
                        <a:pt x="859791" y="251805"/>
                        <a:pt x="889614" y="251805"/>
                      </a:cubicBezTo>
                      <a:cubicBezTo>
                        <a:pt x="904525" y="251806"/>
                        <a:pt x="918025" y="257850"/>
                        <a:pt x="927797" y="267622"/>
                      </a:cubicBezTo>
                      <a:close/>
                      <a:moveTo>
                        <a:pt x="1094174" y="469450"/>
                      </a:moveTo>
                      <a:cubicBezTo>
                        <a:pt x="1103947" y="479223"/>
                        <a:pt x="1109991" y="492722"/>
                        <a:pt x="1109991" y="507633"/>
                      </a:cubicBezTo>
                      <a:cubicBezTo>
                        <a:pt x="1109991" y="537457"/>
                        <a:pt x="1085814" y="561634"/>
                        <a:pt x="1055991" y="561634"/>
                      </a:cubicBezTo>
                      <a:cubicBezTo>
                        <a:pt x="1026167" y="561633"/>
                        <a:pt x="1001990" y="537456"/>
                        <a:pt x="1001991" y="507634"/>
                      </a:cubicBezTo>
                      <a:cubicBezTo>
                        <a:pt x="1001991" y="477810"/>
                        <a:pt x="1026168" y="453633"/>
                        <a:pt x="1055990" y="453633"/>
                      </a:cubicBezTo>
                      <a:cubicBezTo>
                        <a:pt x="1070902" y="453633"/>
                        <a:pt x="1084402" y="459678"/>
                        <a:pt x="1094174" y="469450"/>
                      </a:cubicBezTo>
                      <a:close/>
                      <a:moveTo>
                        <a:pt x="1367145" y="792128"/>
                      </a:moveTo>
                      <a:cubicBezTo>
                        <a:pt x="1376918" y="801901"/>
                        <a:pt x="1382961" y="815400"/>
                        <a:pt x="1382961" y="830312"/>
                      </a:cubicBezTo>
                      <a:cubicBezTo>
                        <a:pt x="1382961" y="860135"/>
                        <a:pt x="1358784" y="884312"/>
                        <a:pt x="1328962" y="884312"/>
                      </a:cubicBezTo>
                      <a:cubicBezTo>
                        <a:pt x="1299138" y="884311"/>
                        <a:pt x="1274961" y="860134"/>
                        <a:pt x="1274961" y="830312"/>
                      </a:cubicBezTo>
                      <a:cubicBezTo>
                        <a:pt x="1274961" y="800489"/>
                        <a:pt x="1299138" y="776312"/>
                        <a:pt x="1328961" y="776311"/>
                      </a:cubicBezTo>
                      <a:cubicBezTo>
                        <a:pt x="1343873" y="776312"/>
                        <a:pt x="1357373" y="782356"/>
                        <a:pt x="1367145" y="792128"/>
                      </a:cubicBezTo>
                      <a:close/>
                      <a:moveTo>
                        <a:pt x="1193200" y="557316"/>
                      </a:moveTo>
                      <a:cubicBezTo>
                        <a:pt x="1202972" y="567089"/>
                        <a:pt x="1209016" y="580588"/>
                        <a:pt x="1209016" y="595499"/>
                      </a:cubicBezTo>
                      <a:cubicBezTo>
                        <a:pt x="1209016" y="625323"/>
                        <a:pt x="1184839" y="649500"/>
                        <a:pt x="1155016" y="649500"/>
                      </a:cubicBezTo>
                      <a:cubicBezTo>
                        <a:pt x="1125193" y="649499"/>
                        <a:pt x="1101016" y="625322"/>
                        <a:pt x="1101016" y="595500"/>
                      </a:cubicBezTo>
                      <a:cubicBezTo>
                        <a:pt x="1101016" y="565676"/>
                        <a:pt x="1125193" y="541499"/>
                        <a:pt x="1155016" y="541499"/>
                      </a:cubicBezTo>
                      <a:cubicBezTo>
                        <a:pt x="1169928" y="541500"/>
                        <a:pt x="1183428" y="547544"/>
                        <a:pt x="1193200" y="557316"/>
                      </a:cubicBezTo>
                      <a:close/>
                      <a:moveTo>
                        <a:pt x="882195" y="147826"/>
                      </a:moveTo>
                      <a:cubicBezTo>
                        <a:pt x="891968" y="157599"/>
                        <a:pt x="898012" y="171098"/>
                        <a:pt x="898012" y="186009"/>
                      </a:cubicBezTo>
                      <a:cubicBezTo>
                        <a:pt x="898012" y="215833"/>
                        <a:pt x="873835" y="240010"/>
                        <a:pt x="844012" y="240010"/>
                      </a:cubicBezTo>
                      <a:cubicBezTo>
                        <a:pt x="814189" y="240009"/>
                        <a:pt x="790012" y="215832"/>
                        <a:pt x="790012" y="186010"/>
                      </a:cubicBezTo>
                      <a:cubicBezTo>
                        <a:pt x="790012" y="156186"/>
                        <a:pt x="814189" y="132009"/>
                        <a:pt x="844012" y="132009"/>
                      </a:cubicBezTo>
                      <a:cubicBezTo>
                        <a:pt x="858923" y="132010"/>
                        <a:pt x="872424" y="138054"/>
                        <a:pt x="882195" y="147826"/>
                      </a:cubicBezTo>
                      <a:close/>
                      <a:moveTo>
                        <a:pt x="784846" y="16402"/>
                      </a:moveTo>
                      <a:cubicBezTo>
                        <a:pt x="794619" y="26174"/>
                        <a:pt x="800663" y="39674"/>
                        <a:pt x="800663" y="54585"/>
                      </a:cubicBezTo>
                      <a:cubicBezTo>
                        <a:pt x="800663" y="84408"/>
                        <a:pt x="776486" y="108585"/>
                        <a:pt x="746663" y="108586"/>
                      </a:cubicBezTo>
                      <a:cubicBezTo>
                        <a:pt x="716839" y="108585"/>
                        <a:pt x="692663" y="84408"/>
                        <a:pt x="692663" y="54586"/>
                      </a:cubicBezTo>
                      <a:cubicBezTo>
                        <a:pt x="692663" y="24762"/>
                        <a:pt x="716840" y="585"/>
                        <a:pt x="746663" y="585"/>
                      </a:cubicBezTo>
                      <a:cubicBezTo>
                        <a:pt x="761574" y="585"/>
                        <a:pt x="775074" y="6630"/>
                        <a:pt x="784846" y="16402"/>
                      </a:cubicBezTo>
                      <a:close/>
                      <a:moveTo>
                        <a:pt x="1576977" y="972283"/>
                      </a:moveTo>
                      <a:cubicBezTo>
                        <a:pt x="1589453" y="989230"/>
                        <a:pt x="1591342" y="1012676"/>
                        <a:pt x="1579918" y="1031906"/>
                      </a:cubicBezTo>
                      <a:cubicBezTo>
                        <a:pt x="1564685" y="1057545"/>
                        <a:pt x="1531551" y="1065981"/>
                        <a:pt x="1505911" y="1050749"/>
                      </a:cubicBezTo>
                      <a:cubicBezTo>
                        <a:pt x="1480272" y="1035516"/>
                        <a:pt x="1471836" y="1002382"/>
                        <a:pt x="1487068" y="976742"/>
                      </a:cubicBezTo>
                      <a:cubicBezTo>
                        <a:pt x="1502301" y="951103"/>
                        <a:pt x="1535435" y="942666"/>
                        <a:pt x="1561074" y="957899"/>
                      </a:cubicBezTo>
                      <a:cubicBezTo>
                        <a:pt x="1567484" y="961707"/>
                        <a:pt x="1572819" y="966634"/>
                        <a:pt x="1576977" y="972283"/>
                      </a:cubicBezTo>
                      <a:close/>
                      <a:moveTo>
                        <a:pt x="1473279" y="846118"/>
                      </a:moveTo>
                      <a:cubicBezTo>
                        <a:pt x="1483052" y="855890"/>
                        <a:pt x="1489095" y="869390"/>
                        <a:pt x="1489095" y="884301"/>
                      </a:cubicBezTo>
                      <a:cubicBezTo>
                        <a:pt x="1489096" y="914124"/>
                        <a:pt x="1464919" y="938301"/>
                        <a:pt x="1435096" y="938301"/>
                      </a:cubicBezTo>
                      <a:cubicBezTo>
                        <a:pt x="1405272" y="938301"/>
                        <a:pt x="1381095" y="914124"/>
                        <a:pt x="1381096" y="884301"/>
                      </a:cubicBezTo>
                      <a:cubicBezTo>
                        <a:pt x="1381095" y="854478"/>
                        <a:pt x="1405272" y="830301"/>
                        <a:pt x="1435095" y="830301"/>
                      </a:cubicBezTo>
                      <a:cubicBezTo>
                        <a:pt x="1450007" y="830301"/>
                        <a:pt x="1463507" y="836346"/>
                        <a:pt x="1473279" y="846118"/>
                      </a:cubicBezTo>
                      <a:close/>
                      <a:moveTo>
                        <a:pt x="1050860" y="313258"/>
                      </a:moveTo>
                      <a:cubicBezTo>
                        <a:pt x="1060632" y="323030"/>
                        <a:pt x="1066676" y="336530"/>
                        <a:pt x="1066676" y="351441"/>
                      </a:cubicBezTo>
                      <a:cubicBezTo>
                        <a:pt x="1066676" y="381264"/>
                        <a:pt x="1042499" y="405441"/>
                        <a:pt x="1012676" y="405441"/>
                      </a:cubicBezTo>
                      <a:cubicBezTo>
                        <a:pt x="982853" y="405441"/>
                        <a:pt x="958676" y="381264"/>
                        <a:pt x="958676" y="351441"/>
                      </a:cubicBezTo>
                      <a:cubicBezTo>
                        <a:pt x="958676" y="321618"/>
                        <a:pt x="982853" y="297441"/>
                        <a:pt x="1012676" y="297441"/>
                      </a:cubicBezTo>
                      <a:cubicBezTo>
                        <a:pt x="1027587" y="297441"/>
                        <a:pt x="1041088" y="303486"/>
                        <a:pt x="1050860" y="313258"/>
                      </a:cubicBezTo>
                      <a:close/>
                      <a:moveTo>
                        <a:pt x="1363901" y="674342"/>
                      </a:moveTo>
                      <a:cubicBezTo>
                        <a:pt x="1373674" y="684114"/>
                        <a:pt x="1379718" y="697614"/>
                        <a:pt x="1379717" y="712525"/>
                      </a:cubicBezTo>
                      <a:cubicBezTo>
                        <a:pt x="1379718" y="742348"/>
                        <a:pt x="1355541" y="766525"/>
                        <a:pt x="1325718" y="766526"/>
                      </a:cubicBezTo>
                      <a:cubicBezTo>
                        <a:pt x="1295894" y="766525"/>
                        <a:pt x="1271717" y="742348"/>
                        <a:pt x="1271718" y="712525"/>
                      </a:cubicBezTo>
                      <a:cubicBezTo>
                        <a:pt x="1271717" y="682702"/>
                        <a:pt x="1295894" y="658525"/>
                        <a:pt x="1325717" y="658525"/>
                      </a:cubicBezTo>
                      <a:cubicBezTo>
                        <a:pt x="1340629" y="658525"/>
                        <a:pt x="1354129" y="664570"/>
                        <a:pt x="1363901" y="674342"/>
                      </a:cubicBezTo>
                      <a:close/>
                      <a:moveTo>
                        <a:pt x="1160136" y="374458"/>
                      </a:moveTo>
                      <a:cubicBezTo>
                        <a:pt x="1169909" y="384231"/>
                        <a:pt x="1175952" y="397730"/>
                        <a:pt x="1175952" y="412642"/>
                      </a:cubicBezTo>
                      <a:cubicBezTo>
                        <a:pt x="1175952" y="442465"/>
                        <a:pt x="1151776" y="466642"/>
                        <a:pt x="1121953" y="466642"/>
                      </a:cubicBezTo>
                      <a:cubicBezTo>
                        <a:pt x="1092129" y="466641"/>
                        <a:pt x="1067952" y="442464"/>
                        <a:pt x="1067952" y="412642"/>
                      </a:cubicBezTo>
                      <a:cubicBezTo>
                        <a:pt x="1067952" y="382818"/>
                        <a:pt x="1092129" y="358642"/>
                        <a:pt x="1121952" y="358641"/>
                      </a:cubicBezTo>
                      <a:cubicBezTo>
                        <a:pt x="1136864" y="358642"/>
                        <a:pt x="1150364" y="364686"/>
                        <a:pt x="1160136" y="374458"/>
                      </a:cubicBezTo>
                      <a:close/>
                      <a:moveTo>
                        <a:pt x="1328118" y="559562"/>
                      </a:moveTo>
                      <a:cubicBezTo>
                        <a:pt x="1337891" y="569335"/>
                        <a:pt x="1343934" y="582834"/>
                        <a:pt x="1343934" y="597745"/>
                      </a:cubicBezTo>
                      <a:cubicBezTo>
                        <a:pt x="1343934" y="627569"/>
                        <a:pt x="1319758" y="651746"/>
                        <a:pt x="1289935" y="651746"/>
                      </a:cubicBezTo>
                      <a:cubicBezTo>
                        <a:pt x="1260111" y="651745"/>
                        <a:pt x="1235934" y="627568"/>
                        <a:pt x="1235934" y="597746"/>
                      </a:cubicBezTo>
                      <a:cubicBezTo>
                        <a:pt x="1235934" y="567922"/>
                        <a:pt x="1260111" y="543745"/>
                        <a:pt x="1289934" y="543745"/>
                      </a:cubicBezTo>
                      <a:cubicBezTo>
                        <a:pt x="1304846" y="543745"/>
                        <a:pt x="1318346" y="549790"/>
                        <a:pt x="1328118" y="559562"/>
                      </a:cubicBezTo>
                      <a:close/>
                      <a:moveTo>
                        <a:pt x="1013133" y="167356"/>
                      </a:moveTo>
                      <a:cubicBezTo>
                        <a:pt x="1022906" y="177128"/>
                        <a:pt x="1028950" y="190628"/>
                        <a:pt x="1028950" y="205539"/>
                      </a:cubicBezTo>
                      <a:cubicBezTo>
                        <a:pt x="1028950" y="235362"/>
                        <a:pt x="1004773" y="259539"/>
                        <a:pt x="974950" y="259540"/>
                      </a:cubicBezTo>
                      <a:cubicBezTo>
                        <a:pt x="945126" y="259539"/>
                        <a:pt x="920949" y="235362"/>
                        <a:pt x="920950" y="205539"/>
                      </a:cubicBezTo>
                      <a:cubicBezTo>
                        <a:pt x="920950" y="175716"/>
                        <a:pt x="945127" y="151539"/>
                        <a:pt x="974949" y="151539"/>
                      </a:cubicBezTo>
                      <a:cubicBezTo>
                        <a:pt x="989861" y="151539"/>
                        <a:pt x="1003361" y="157584"/>
                        <a:pt x="1013133" y="167356"/>
                      </a:cubicBezTo>
                      <a:close/>
                      <a:moveTo>
                        <a:pt x="1253566" y="448726"/>
                      </a:moveTo>
                      <a:cubicBezTo>
                        <a:pt x="1263339" y="458498"/>
                        <a:pt x="1269383" y="471998"/>
                        <a:pt x="1269382" y="486909"/>
                      </a:cubicBezTo>
                      <a:cubicBezTo>
                        <a:pt x="1269383" y="516732"/>
                        <a:pt x="1245206" y="540909"/>
                        <a:pt x="1215383" y="540910"/>
                      </a:cubicBezTo>
                      <a:cubicBezTo>
                        <a:pt x="1185559" y="540909"/>
                        <a:pt x="1161382" y="516732"/>
                        <a:pt x="1161383" y="486909"/>
                      </a:cubicBezTo>
                      <a:cubicBezTo>
                        <a:pt x="1161382" y="457086"/>
                        <a:pt x="1185559" y="432909"/>
                        <a:pt x="1215382" y="432909"/>
                      </a:cubicBezTo>
                      <a:cubicBezTo>
                        <a:pt x="1230294" y="432909"/>
                        <a:pt x="1243794" y="438954"/>
                        <a:pt x="1253566" y="448726"/>
                      </a:cubicBezTo>
                      <a:close/>
                      <a:moveTo>
                        <a:pt x="1481171" y="716350"/>
                      </a:moveTo>
                      <a:cubicBezTo>
                        <a:pt x="1490944" y="726123"/>
                        <a:pt x="1496988" y="739622"/>
                        <a:pt x="1496988" y="754533"/>
                      </a:cubicBezTo>
                      <a:cubicBezTo>
                        <a:pt x="1496988" y="784357"/>
                        <a:pt x="1472811" y="808534"/>
                        <a:pt x="1442988" y="808534"/>
                      </a:cubicBezTo>
                      <a:cubicBezTo>
                        <a:pt x="1413165" y="808533"/>
                        <a:pt x="1388988" y="784356"/>
                        <a:pt x="1388988" y="754534"/>
                      </a:cubicBezTo>
                      <a:cubicBezTo>
                        <a:pt x="1388988" y="724710"/>
                        <a:pt x="1413165" y="700533"/>
                        <a:pt x="1442988" y="700533"/>
                      </a:cubicBezTo>
                      <a:cubicBezTo>
                        <a:pt x="1457899" y="700533"/>
                        <a:pt x="1471399" y="706578"/>
                        <a:pt x="1481171" y="716350"/>
                      </a:cubicBezTo>
                      <a:close/>
                      <a:moveTo>
                        <a:pt x="930243" y="19653"/>
                      </a:moveTo>
                      <a:cubicBezTo>
                        <a:pt x="949212" y="42666"/>
                        <a:pt x="945935" y="76700"/>
                        <a:pt x="922922" y="95669"/>
                      </a:cubicBezTo>
                      <a:cubicBezTo>
                        <a:pt x="899909" y="114638"/>
                        <a:pt x="865875" y="111360"/>
                        <a:pt x="846906" y="88348"/>
                      </a:cubicBezTo>
                      <a:cubicBezTo>
                        <a:pt x="827937" y="65335"/>
                        <a:pt x="831215" y="31301"/>
                        <a:pt x="854228" y="12332"/>
                      </a:cubicBezTo>
                      <a:cubicBezTo>
                        <a:pt x="877240" y="-6637"/>
                        <a:pt x="911274" y="-3359"/>
                        <a:pt x="930243" y="19653"/>
                      </a:cubicBezTo>
                      <a:close/>
                      <a:moveTo>
                        <a:pt x="1604991" y="831950"/>
                      </a:moveTo>
                      <a:cubicBezTo>
                        <a:pt x="1617466" y="848897"/>
                        <a:pt x="1619356" y="872342"/>
                        <a:pt x="1607931" y="891572"/>
                      </a:cubicBezTo>
                      <a:cubicBezTo>
                        <a:pt x="1592698" y="917211"/>
                        <a:pt x="1559564" y="925647"/>
                        <a:pt x="1533925" y="910415"/>
                      </a:cubicBezTo>
                      <a:cubicBezTo>
                        <a:pt x="1508285" y="895182"/>
                        <a:pt x="1499849" y="862048"/>
                        <a:pt x="1515082" y="836408"/>
                      </a:cubicBezTo>
                      <a:cubicBezTo>
                        <a:pt x="1530315" y="810769"/>
                        <a:pt x="1563449" y="802333"/>
                        <a:pt x="1589088" y="817565"/>
                      </a:cubicBezTo>
                      <a:cubicBezTo>
                        <a:pt x="1595498" y="821374"/>
                        <a:pt x="1600833" y="826301"/>
                        <a:pt x="1604991" y="831950"/>
                      </a:cubicBezTo>
                      <a:close/>
                      <a:moveTo>
                        <a:pt x="1133075" y="214879"/>
                      </a:moveTo>
                      <a:cubicBezTo>
                        <a:pt x="1142848" y="224652"/>
                        <a:pt x="1148891" y="238152"/>
                        <a:pt x="1148891" y="253063"/>
                      </a:cubicBezTo>
                      <a:cubicBezTo>
                        <a:pt x="1148891" y="282886"/>
                        <a:pt x="1124714" y="307063"/>
                        <a:pt x="1094892" y="307063"/>
                      </a:cubicBezTo>
                      <a:cubicBezTo>
                        <a:pt x="1065068" y="307062"/>
                        <a:pt x="1040891" y="282885"/>
                        <a:pt x="1040891" y="253063"/>
                      </a:cubicBezTo>
                      <a:cubicBezTo>
                        <a:pt x="1040891" y="223240"/>
                        <a:pt x="1065068" y="199063"/>
                        <a:pt x="1094891" y="199063"/>
                      </a:cubicBezTo>
                      <a:cubicBezTo>
                        <a:pt x="1109803" y="199063"/>
                        <a:pt x="1123303" y="205107"/>
                        <a:pt x="1133075" y="214879"/>
                      </a:cubicBezTo>
                      <a:close/>
                      <a:moveTo>
                        <a:pt x="1459277" y="592928"/>
                      </a:moveTo>
                      <a:cubicBezTo>
                        <a:pt x="1469049" y="602699"/>
                        <a:pt x="1475093" y="616200"/>
                        <a:pt x="1475093" y="631111"/>
                      </a:cubicBezTo>
                      <a:cubicBezTo>
                        <a:pt x="1475093" y="660934"/>
                        <a:pt x="1450916" y="685111"/>
                        <a:pt x="1421094" y="685111"/>
                      </a:cubicBezTo>
                      <a:cubicBezTo>
                        <a:pt x="1391270" y="685111"/>
                        <a:pt x="1367093" y="660934"/>
                        <a:pt x="1367093" y="631111"/>
                      </a:cubicBezTo>
                      <a:cubicBezTo>
                        <a:pt x="1367093" y="601288"/>
                        <a:pt x="1391270" y="577111"/>
                        <a:pt x="1421093" y="577111"/>
                      </a:cubicBezTo>
                      <a:cubicBezTo>
                        <a:pt x="1436005" y="577111"/>
                        <a:pt x="1449505" y="583156"/>
                        <a:pt x="1459277" y="592928"/>
                      </a:cubicBezTo>
                      <a:close/>
                      <a:moveTo>
                        <a:pt x="1596495" y="703628"/>
                      </a:moveTo>
                      <a:cubicBezTo>
                        <a:pt x="1608970" y="720575"/>
                        <a:pt x="1610859" y="744021"/>
                        <a:pt x="1599435" y="763250"/>
                      </a:cubicBezTo>
                      <a:cubicBezTo>
                        <a:pt x="1584202" y="788889"/>
                        <a:pt x="1551068" y="797326"/>
                        <a:pt x="1525429" y="782094"/>
                      </a:cubicBezTo>
                      <a:cubicBezTo>
                        <a:pt x="1499789" y="766860"/>
                        <a:pt x="1491353" y="733727"/>
                        <a:pt x="1506586" y="708087"/>
                      </a:cubicBezTo>
                      <a:cubicBezTo>
                        <a:pt x="1521819" y="682448"/>
                        <a:pt x="1554953" y="674011"/>
                        <a:pt x="1580592" y="689244"/>
                      </a:cubicBezTo>
                      <a:cubicBezTo>
                        <a:pt x="1587002" y="693052"/>
                        <a:pt x="1592337" y="697979"/>
                        <a:pt x="1596495" y="703628"/>
                      </a:cubicBezTo>
                      <a:close/>
                      <a:moveTo>
                        <a:pt x="1253289" y="281108"/>
                      </a:moveTo>
                      <a:cubicBezTo>
                        <a:pt x="1263062" y="290881"/>
                        <a:pt x="1269106" y="304380"/>
                        <a:pt x="1269105" y="319291"/>
                      </a:cubicBezTo>
                      <a:cubicBezTo>
                        <a:pt x="1269106" y="349115"/>
                        <a:pt x="1244929" y="373292"/>
                        <a:pt x="1215106" y="373292"/>
                      </a:cubicBezTo>
                      <a:cubicBezTo>
                        <a:pt x="1185282" y="373291"/>
                        <a:pt x="1161105" y="349114"/>
                        <a:pt x="1161106" y="319292"/>
                      </a:cubicBezTo>
                      <a:cubicBezTo>
                        <a:pt x="1161105" y="289468"/>
                        <a:pt x="1185282" y="265291"/>
                        <a:pt x="1215105" y="265291"/>
                      </a:cubicBezTo>
                      <a:cubicBezTo>
                        <a:pt x="1230017" y="265292"/>
                        <a:pt x="1243517" y="271336"/>
                        <a:pt x="1253289" y="281108"/>
                      </a:cubicBezTo>
                      <a:close/>
                      <a:moveTo>
                        <a:pt x="1055486" y="33758"/>
                      </a:moveTo>
                      <a:cubicBezTo>
                        <a:pt x="1074455" y="56770"/>
                        <a:pt x="1071177" y="90804"/>
                        <a:pt x="1048164" y="109773"/>
                      </a:cubicBezTo>
                      <a:cubicBezTo>
                        <a:pt x="1025152" y="128743"/>
                        <a:pt x="991118" y="125465"/>
                        <a:pt x="972149" y="102452"/>
                      </a:cubicBezTo>
                      <a:cubicBezTo>
                        <a:pt x="953179" y="79439"/>
                        <a:pt x="956457" y="45405"/>
                        <a:pt x="979470" y="26436"/>
                      </a:cubicBezTo>
                      <a:cubicBezTo>
                        <a:pt x="1002483" y="7467"/>
                        <a:pt x="1036517" y="10745"/>
                        <a:pt x="1055486" y="33758"/>
                      </a:cubicBezTo>
                      <a:close/>
                      <a:moveTo>
                        <a:pt x="1411560" y="458571"/>
                      </a:moveTo>
                      <a:cubicBezTo>
                        <a:pt x="1421332" y="468344"/>
                        <a:pt x="1427376" y="481843"/>
                        <a:pt x="1427376" y="496754"/>
                      </a:cubicBezTo>
                      <a:cubicBezTo>
                        <a:pt x="1427376" y="526578"/>
                        <a:pt x="1403199" y="550755"/>
                        <a:pt x="1373376" y="550755"/>
                      </a:cubicBezTo>
                      <a:cubicBezTo>
                        <a:pt x="1343553" y="550754"/>
                        <a:pt x="1319376" y="526577"/>
                        <a:pt x="1319376" y="496755"/>
                      </a:cubicBezTo>
                      <a:cubicBezTo>
                        <a:pt x="1319376" y="466931"/>
                        <a:pt x="1343553" y="442754"/>
                        <a:pt x="1373376" y="442754"/>
                      </a:cubicBezTo>
                      <a:cubicBezTo>
                        <a:pt x="1388287" y="442755"/>
                        <a:pt x="1401788" y="448799"/>
                        <a:pt x="1411560" y="458571"/>
                      </a:cubicBezTo>
                      <a:close/>
                      <a:moveTo>
                        <a:pt x="1339417" y="356504"/>
                      </a:moveTo>
                      <a:cubicBezTo>
                        <a:pt x="1349189" y="366277"/>
                        <a:pt x="1355233" y="379776"/>
                        <a:pt x="1355233" y="394688"/>
                      </a:cubicBezTo>
                      <a:cubicBezTo>
                        <a:pt x="1355233" y="424511"/>
                        <a:pt x="1331056" y="448688"/>
                        <a:pt x="1301233" y="448688"/>
                      </a:cubicBezTo>
                      <a:cubicBezTo>
                        <a:pt x="1271410" y="448687"/>
                        <a:pt x="1247233" y="424510"/>
                        <a:pt x="1247233" y="394688"/>
                      </a:cubicBezTo>
                      <a:cubicBezTo>
                        <a:pt x="1247233" y="364865"/>
                        <a:pt x="1271410" y="340688"/>
                        <a:pt x="1301233" y="340687"/>
                      </a:cubicBezTo>
                      <a:cubicBezTo>
                        <a:pt x="1316144" y="340688"/>
                        <a:pt x="1329645" y="346732"/>
                        <a:pt x="1339417" y="356504"/>
                      </a:cubicBezTo>
                      <a:close/>
                      <a:moveTo>
                        <a:pt x="1172151" y="89463"/>
                      </a:moveTo>
                      <a:cubicBezTo>
                        <a:pt x="1191120" y="112475"/>
                        <a:pt x="1187842" y="146509"/>
                        <a:pt x="1164829" y="165478"/>
                      </a:cubicBezTo>
                      <a:cubicBezTo>
                        <a:pt x="1141817" y="184448"/>
                        <a:pt x="1107783" y="181170"/>
                        <a:pt x="1088814" y="158157"/>
                      </a:cubicBezTo>
                      <a:cubicBezTo>
                        <a:pt x="1069844" y="135144"/>
                        <a:pt x="1073122" y="101110"/>
                        <a:pt x="1096135" y="82141"/>
                      </a:cubicBezTo>
                      <a:cubicBezTo>
                        <a:pt x="1119148" y="63172"/>
                        <a:pt x="1153182" y="66450"/>
                        <a:pt x="1172151" y="89463"/>
                      </a:cubicBezTo>
                      <a:close/>
                      <a:moveTo>
                        <a:pt x="1586411" y="576804"/>
                      </a:moveTo>
                      <a:cubicBezTo>
                        <a:pt x="1598886" y="593751"/>
                        <a:pt x="1600775" y="617196"/>
                        <a:pt x="1589351" y="636426"/>
                      </a:cubicBezTo>
                      <a:cubicBezTo>
                        <a:pt x="1574118" y="662065"/>
                        <a:pt x="1540984" y="670502"/>
                        <a:pt x="1515345" y="655269"/>
                      </a:cubicBezTo>
                      <a:cubicBezTo>
                        <a:pt x="1489705" y="640036"/>
                        <a:pt x="1481269" y="606903"/>
                        <a:pt x="1496501" y="581263"/>
                      </a:cubicBezTo>
                      <a:cubicBezTo>
                        <a:pt x="1511734" y="555624"/>
                        <a:pt x="1544868" y="547187"/>
                        <a:pt x="1570507" y="562420"/>
                      </a:cubicBezTo>
                      <a:cubicBezTo>
                        <a:pt x="1576918" y="566228"/>
                        <a:pt x="1582252" y="571155"/>
                        <a:pt x="1586411" y="576804"/>
                      </a:cubicBezTo>
                      <a:close/>
                      <a:moveTo>
                        <a:pt x="1286836" y="157859"/>
                      </a:moveTo>
                      <a:cubicBezTo>
                        <a:pt x="1305805" y="180872"/>
                        <a:pt x="1302527" y="214906"/>
                        <a:pt x="1279514" y="233875"/>
                      </a:cubicBezTo>
                      <a:cubicBezTo>
                        <a:pt x="1256501" y="252844"/>
                        <a:pt x="1222468" y="249566"/>
                        <a:pt x="1203498" y="226554"/>
                      </a:cubicBezTo>
                      <a:cubicBezTo>
                        <a:pt x="1184529" y="203541"/>
                        <a:pt x="1187807" y="169507"/>
                        <a:pt x="1210820" y="150538"/>
                      </a:cubicBezTo>
                      <a:cubicBezTo>
                        <a:pt x="1233832" y="131569"/>
                        <a:pt x="1267866" y="134847"/>
                        <a:pt x="1286836" y="157859"/>
                      </a:cubicBezTo>
                      <a:close/>
                      <a:moveTo>
                        <a:pt x="1530332" y="451663"/>
                      </a:moveTo>
                      <a:cubicBezTo>
                        <a:pt x="1549302" y="474676"/>
                        <a:pt x="1546024" y="508709"/>
                        <a:pt x="1523011" y="527679"/>
                      </a:cubicBezTo>
                      <a:cubicBezTo>
                        <a:pt x="1499998" y="546648"/>
                        <a:pt x="1465964" y="543370"/>
                        <a:pt x="1446995" y="520357"/>
                      </a:cubicBezTo>
                      <a:cubicBezTo>
                        <a:pt x="1428026" y="497345"/>
                        <a:pt x="1431304" y="463311"/>
                        <a:pt x="1454317" y="444341"/>
                      </a:cubicBezTo>
                      <a:cubicBezTo>
                        <a:pt x="1477329" y="425372"/>
                        <a:pt x="1511363" y="428650"/>
                        <a:pt x="1530332" y="451663"/>
                      </a:cubicBezTo>
                      <a:close/>
                      <a:moveTo>
                        <a:pt x="1467442" y="344533"/>
                      </a:moveTo>
                      <a:cubicBezTo>
                        <a:pt x="1486411" y="367546"/>
                        <a:pt x="1483133" y="401579"/>
                        <a:pt x="1460120" y="420549"/>
                      </a:cubicBezTo>
                      <a:cubicBezTo>
                        <a:pt x="1437108" y="439518"/>
                        <a:pt x="1403074" y="436240"/>
                        <a:pt x="1384105" y="413227"/>
                      </a:cubicBezTo>
                      <a:cubicBezTo>
                        <a:pt x="1365135" y="390215"/>
                        <a:pt x="1368413" y="356181"/>
                        <a:pt x="1391426" y="337211"/>
                      </a:cubicBezTo>
                      <a:cubicBezTo>
                        <a:pt x="1414439" y="318242"/>
                        <a:pt x="1448473" y="321520"/>
                        <a:pt x="1467442" y="344533"/>
                      </a:cubicBezTo>
                      <a:close/>
                      <a:moveTo>
                        <a:pt x="1392276" y="243559"/>
                      </a:moveTo>
                      <a:cubicBezTo>
                        <a:pt x="1411245" y="266572"/>
                        <a:pt x="1407967" y="300606"/>
                        <a:pt x="1384955" y="319575"/>
                      </a:cubicBezTo>
                      <a:cubicBezTo>
                        <a:pt x="1361942" y="338544"/>
                        <a:pt x="1327908" y="335266"/>
                        <a:pt x="1308939" y="312254"/>
                      </a:cubicBezTo>
                      <a:cubicBezTo>
                        <a:pt x="1289970" y="289241"/>
                        <a:pt x="1293248" y="255207"/>
                        <a:pt x="1316260" y="236238"/>
                      </a:cubicBezTo>
                      <a:cubicBezTo>
                        <a:pt x="1339273" y="217269"/>
                        <a:pt x="1373307" y="220547"/>
                        <a:pt x="1392276" y="243559"/>
                      </a:cubicBezTo>
                      <a:close/>
                    </a:path>
                  </a:pathLst>
                </a:custGeom>
                <a:solidFill>
                  <a:srgbClr val="321D16"/>
                </a:soli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63" name="Google Shape;3363;p23"/>
            <p:cNvGrpSpPr/>
            <p:nvPr/>
          </p:nvGrpSpPr>
          <p:grpSpPr>
            <a:xfrm>
              <a:off x="1641662" y="1262450"/>
              <a:ext cx="2687364" cy="4633738"/>
              <a:chOff x="7439986" y="1019902"/>
              <a:chExt cx="2687364" cy="4633738"/>
            </a:xfrm>
          </p:grpSpPr>
          <p:sp>
            <p:nvSpPr>
              <p:cNvPr id="3364" name="Google Shape;3364;p23"/>
              <p:cNvSpPr/>
              <p:nvPr/>
            </p:nvSpPr>
            <p:spPr>
              <a:xfrm>
                <a:off x="8546650" y="2778218"/>
                <a:ext cx="732198" cy="2875422"/>
              </a:xfrm>
              <a:custGeom>
                <a:avLst/>
                <a:gdLst/>
                <a:ahLst/>
                <a:cxnLst/>
                <a:rect l="l" t="t" r="r" b="b"/>
                <a:pathLst>
                  <a:path w="690753" h="2712662" extrusionOk="0">
                    <a:moveTo>
                      <a:pt x="20183" y="46328"/>
                    </a:moveTo>
                    <a:cubicBezTo>
                      <a:pt x="80267" y="189012"/>
                      <a:pt x="129835" y="335897"/>
                      <a:pt x="168487" y="485811"/>
                    </a:cubicBezTo>
                    <a:cubicBezTo>
                      <a:pt x="230876" y="727556"/>
                      <a:pt x="249355" y="916627"/>
                      <a:pt x="266500" y="1100174"/>
                    </a:cubicBezTo>
                    <a:cubicBezTo>
                      <a:pt x="284645" y="1293769"/>
                      <a:pt x="292056" y="1488213"/>
                      <a:pt x="288693" y="1682627"/>
                    </a:cubicBezTo>
                    <a:cubicBezTo>
                      <a:pt x="288684" y="1686885"/>
                      <a:pt x="285226" y="1690342"/>
                      <a:pt x="280968" y="1690333"/>
                    </a:cubicBezTo>
                    <a:cubicBezTo>
                      <a:pt x="278006" y="1690333"/>
                      <a:pt x="275310" y="1688628"/>
                      <a:pt x="274025" y="1685961"/>
                    </a:cubicBezTo>
                    <a:cubicBezTo>
                      <a:pt x="227437" y="1590635"/>
                      <a:pt x="152781" y="1511863"/>
                      <a:pt x="60093" y="1460219"/>
                    </a:cubicBezTo>
                    <a:lnTo>
                      <a:pt x="15135" y="1420499"/>
                    </a:lnTo>
                    <a:cubicBezTo>
                      <a:pt x="9801" y="1435549"/>
                      <a:pt x="4496" y="1450570"/>
                      <a:pt x="-772" y="1465553"/>
                    </a:cubicBezTo>
                    <a:cubicBezTo>
                      <a:pt x="13954" y="1470287"/>
                      <a:pt x="28155" y="1476516"/>
                      <a:pt x="41614" y="1484126"/>
                    </a:cubicBezTo>
                    <a:cubicBezTo>
                      <a:pt x="86287" y="1509368"/>
                      <a:pt x="111337" y="1543943"/>
                      <a:pt x="131626" y="1574138"/>
                    </a:cubicBezTo>
                    <a:cubicBezTo>
                      <a:pt x="178975" y="1640679"/>
                      <a:pt x="218084" y="1712698"/>
                      <a:pt x="248116" y="1788641"/>
                    </a:cubicBezTo>
                    <a:cubicBezTo>
                      <a:pt x="258404" y="1814739"/>
                      <a:pt x="270691" y="1848743"/>
                      <a:pt x="282501" y="1889701"/>
                    </a:cubicBezTo>
                    <a:cubicBezTo>
                      <a:pt x="289474" y="1913828"/>
                      <a:pt x="293132" y="1938793"/>
                      <a:pt x="293360" y="1963901"/>
                    </a:cubicBezTo>
                    <a:cubicBezTo>
                      <a:pt x="295075" y="2198473"/>
                      <a:pt x="296760" y="2433073"/>
                      <a:pt x="298409" y="2667703"/>
                    </a:cubicBezTo>
                    <a:cubicBezTo>
                      <a:pt x="300037" y="2686753"/>
                      <a:pt x="312391" y="2703203"/>
                      <a:pt x="330222" y="2710089"/>
                    </a:cubicBezTo>
                    <a:cubicBezTo>
                      <a:pt x="354263" y="2717414"/>
                      <a:pt x="380057" y="2706193"/>
                      <a:pt x="391087" y="2683610"/>
                    </a:cubicBezTo>
                    <a:cubicBezTo>
                      <a:pt x="391467" y="2540353"/>
                      <a:pt x="391467" y="2396459"/>
                      <a:pt x="391087" y="2251937"/>
                    </a:cubicBezTo>
                    <a:cubicBezTo>
                      <a:pt x="390391" y="2029690"/>
                      <a:pt x="388801" y="1808862"/>
                      <a:pt x="386324" y="1589473"/>
                    </a:cubicBezTo>
                    <a:cubicBezTo>
                      <a:pt x="385867" y="1561584"/>
                      <a:pt x="389068" y="1533761"/>
                      <a:pt x="395849" y="1506701"/>
                    </a:cubicBezTo>
                    <a:cubicBezTo>
                      <a:pt x="416518" y="1425453"/>
                      <a:pt x="435568" y="1356968"/>
                      <a:pt x="457000" y="1306676"/>
                    </a:cubicBezTo>
                    <a:cubicBezTo>
                      <a:pt x="571300" y="1039214"/>
                      <a:pt x="652929" y="1035118"/>
                      <a:pt x="689981" y="1020926"/>
                    </a:cubicBezTo>
                    <a:lnTo>
                      <a:pt x="663597" y="957108"/>
                    </a:lnTo>
                    <a:cubicBezTo>
                      <a:pt x="630155" y="981387"/>
                      <a:pt x="599151" y="1008848"/>
                      <a:pt x="571014" y="1039118"/>
                    </a:cubicBezTo>
                    <a:cubicBezTo>
                      <a:pt x="546678" y="1065522"/>
                      <a:pt x="524532" y="1093878"/>
                      <a:pt x="504815" y="1123891"/>
                    </a:cubicBezTo>
                    <a:cubicBezTo>
                      <a:pt x="464286" y="1183898"/>
                      <a:pt x="427672" y="1246440"/>
                      <a:pt x="395182" y="1311153"/>
                    </a:cubicBezTo>
                    <a:cubicBezTo>
                      <a:pt x="393125" y="1315420"/>
                      <a:pt x="388001" y="1317201"/>
                      <a:pt x="383734" y="1315143"/>
                    </a:cubicBezTo>
                    <a:cubicBezTo>
                      <a:pt x="380866" y="1313762"/>
                      <a:pt x="379009" y="1310905"/>
                      <a:pt x="378894" y="1307723"/>
                    </a:cubicBezTo>
                    <a:cubicBezTo>
                      <a:pt x="371770" y="1154428"/>
                      <a:pt x="356768" y="1001609"/>
                      <a:pt x="333937" y="849857"/>
                    </a:cubicBezTo>
                    <a:cubicBezTo>
                      <a:pt x="314791" y="715164"/>
                      <a:pt x="288302" y="581614"/>
                      <a:pt x="254593" y="449807"/>
                    </a:cubicBezTo>
                    <a:cubicBezTo>
                      <a:pt x="215113" y="296654"/>
                      <a:pt x="165573" y="146283"/>
                      <a:pt x="106289" y="-345"/>
                    </a:cubicBezTo>
                    <a:close/>
                  </a:path>
                </a:pathLst>
              </a:custGeom>
              <a:gradFill>
                <a:gsLst>
                  <a:gs pos="0">
                    <a:srgbClr val="476918"/>
                  </a:gs>
                  <a:gs pos="39000">
                    <a:srgbClr val="476918"/>
                  </a:gs>
                  <a:gs pos="100000">
                    <a:srgbClr val="659036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365" name="Google Shape;3365;p23"/>
              <p:cNvGrpSpPr/>
              <p:nvPr/>
            </p:nvGrpSpPr>
            <p:grpSpPr>
              <a:xfrm rot="1803350">
                <a:off x="8963309" y="3170400"/>
                <a:ext cx="995866" cy="938925"/>
                <a:chOff x="6795971" y="2730008"/>
                <a:chExt cx="1945294" cy="1834067"/>
              </a:xfrm>
            </p:grpSpPr>
            <p:sp>
              <p:nvSpPr>
                <p:cNvPr id="3366" name="Google Shape;3366;p23"/>
                <p:cNvSpPr/>
                <p:nvPr/>
              </p:nvSpPr>
              <p:spPr>
                <a:xfrm rot="8594692">
                  <a:off x="6956426" y="3109072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7" name="Google Shape;3367;p2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68" name="Google Shape;3368;p23"/>
              <p:cNvGrpSpPr/>
              <p:nvPr/>
            </p:nvGrpSpPr>
            <p:grpSpPr>
              <a:xfrm rot="-3462280">
                <a:off x="7822029" y="3466526"/>
                <a:ext cx="1108302" cy="1044932"/>
                <a:chOff x="6795971" y="2730009"/>
                <a:chExt cx="1945294" cy="1834067"/>
              </a:xfrm>
            </p:grpSpPr>
            <p:sp>
              <p:nvSpPr>
                <p:cNvPr id="3369" name="Google Shape;3369;p23"/>
                <p:cNvSpPr/>
                <p:nvPr/>
              </p:nvSpPr>
              <p:spPr>
                <a:xfrm rot="8594692">
                  <a:off x="6956426" y="3109073"/>
                  <a:ext cx="1624383" cy="107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820" h="1077553" extrusionOk="0">
                      <a:moveTo>
                        <a:pt x="25865" y="1047419"/>
                      </a:moveTo>
                      <a:cubicBezTo>
                        <a:pt x="8101" y="1043980"/>
                        <a:pt x="-3520" y="1026787"/>
                        <a:pt x="-81" y="1009023"/>
                      </a:cubicBezTo>
                      <a:cubicBezTo>
                        <a:pt x="338" y="1006909"/>
                        <a:pt x="947" y="1004832"/>
                        <a:pt x="1766" y="1002842"/>
                      </a:cubicBezTo>
                      <a:cubicBezTo>
                        <a:pt x="64822" y="848822"/>
                        <a:pt x="290946" y="386098"/>
                        <a:pt x="674708" y="169976"/>
                      </a:cubicBezTo>
                      <a:cubicBezTo>
                        <a:pt x="1075901" y="-56053"/>
                        <a:pt x="1465283" y="-1474"/>
                        <a:pt x="1599776" y="26148"/>
                      </a:cubicBezTo>
                      <a:cubicBezTo>
                        <a:pt x="1617140" y="29653"/>
                        <a:pt x="1628598" y="46293"/>
                        <a:pt x="1625684" y="63772"/>
                      </a:cubicBezTo>
                      <a:cubicBezTo>
                        <a:pt x="1604253" y="190645"/>
                        <a:pt x="1450995" y="611078"/>
                        <a:pt x="1090188" y="890161"/>
                      </a:cubicBezTo>
                      <a:cubicBezTo>
                        <a:pt x="771863" y="1136096"/>
                        <a:pt x="194648" y="1080756"/>
                        <a:pt x="25865" y="10474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6918"/>
                    </a:gs>
                    <a:gs pos="39000">
                      <a:srgbClr val="476918"/>
                    </a:gs>
                    <a:gs pos="100000">
                      <a:srgbClr val="659036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0" name="Google Shape;3370;p23"/>
                <p:cNvSpPr/>
                <p:nvPr/>
              </p:nvSpPr>
              <p:spPr>
                <a:xfrm rot="-2263899">
                  <a:off x="6977176" y="3155933"/>
                  <a:ext cx="1517606" cy="1045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102" h="1055370" extrusionOk="0">
                      <a:moveTo>
                        <a:pt x="326" y="995562"/>
                      </a:moveTo>
                      <a:lnTo>
                        <a:pt x="191" y="995648"/>
                      </a:lnTo>
                      <a:lnTo>
                        <a:pt x="0" y="995743"/>
                      </a:lnTo>
                      <a:close/>
                      <a:moveTo>
                        <a:pt x="71012" y="956319"/>
                      </a:moveTo>
                      <a:lnTo>
                        <a:pt x="68431" y="957752"/>
                      </a:lnTo>
                      <a:lnTo>
                        <a:pt x="70677" y="962215"/>
                      </a:lnTo>
                      <a:close/>
                      <a:moveTo>
                        <a:pt x="63438" y="947832"/>
                      </a:moveTo>
                      <a:lnTo>
                        <a:pt x="66305" y="953528"/>
                      </a:lnTo>
                      <a:lnTo>
                        <a:pt x="69577" y="951443"/>
                      </a:lnTo>
                      <a:close/>
                      <a:moveTo>
                        <a:pt x="207641" y="880619"/>
                      </a:moveTo>
                      <a:lnTo>
                        <a:pt x="206796" y="881064"/>
                      </a:lnTo>
                      <a:lnTo>
                        <a:pt x="207455" y="882300"/>
                      </a:lnTo>
                      <a:close/>
                      <a:moveTo>
                        <a:pt x="199739" y="867822"/>
                      </a:moveTo>
                      <a:lnTo>
                        <a:pt x="200157" y="868606"/>
                      </a:lnTo>
                      <a:lnTo>
                        <a:pt x="200678" y="868309"/>
                      </a:lnTo>
                      <a:close/>
                      <a:moveTo>
                        <a:pt x="569309" y="656176"/>
                      </a:moveTo>
                      <a:lnTo>
                        <a:pt x="569687" y="656840"/>
                      </a:lnTo>
                      <a:lnTo>
                        <a:pt x="570296" y="656482"/>
                      </a:lnTo>
                      <a:close/>
                      <a:moveTo>
                        <a:pt x="1010718" y="381146"/>
                      </a:moveTo>
                      <a:lnTo>
                        <a:pt x="1012092" y="383452"/>
                      </a:lnTo>
                      <a:lnTo>
                        <a:pt x="1014193" y="382053"/>
                      </a:lnTo>
                      <a:close/>
                      <a:moveTo>
                        <a:pt x="1223733" y="268566"/>
                      </a:moveTo>
                      <a:lnTo>
                        <a:pt x="1223592" y="268664"/>
                      </a:lnTo>
                      <a:lnTo>
                        <a:pt x="1223677" y="268795"/>
                      </a:lnTo>
                      <a:close/>
                      <a:moveTo>
                        <a:pt x="1211961" y="250698"/>
                      </a:moveTo>
                      <a:lnTo>
                        <a:pt x="1212121" y="250946"/>
                      </a:lnTo>
                      <a:lnTo>
                        <a:pt x="1212397" y="250768"/>
                      </a:lnTo>
                      <a:close/>
                      <a:moveTo>
                        <a:pt x="677990" y="189261"/>
                      </a:moveTo>
                      <a:lnTo>
                        <a:pt x="678179" y="189261"/>
                      </a:lnTo>
                      <a:lnTo>
                        <a:pt x="677524" y="191728"/>
                      </a:lnTo>
                      <a:close/>
                      <a:moveTo>
                        <a:pt x="1390676" y="152232"/>
                      </a:moveTo>
                      <a:lnTo>
                        <a:pt x="1386595" y="154964"/>
                      </a:lnTo>
                      <a:lnTo>
                        <a:pt x="1389031" y="158495"/>
                      </a:lnTo>
                      <a:close/>
                      <a:moveTo>
                        <a:pt x="1375887" y="139445"/>
                      </a:moveTo>
                      <a:lnTo>
                        <a:pt x="1378804" y="143672"/>
                      </a:lnTo>
                      <a:lnTo>
                        <a:pt x="1385682" y="139649"/>
                      </a:lnTo>
                      <a:close/>
                      <a:moveTo>
                        <a:pt x="1288519" y="1275"/>
                      </a:moveTo>
                      <a:lnTo>
                        <a:pt x="1230944" y="238813"/>
                      </a:lnTo>
                      <a:lnTo>
                        <a:pt x="1361292" y="154796"/>
                      </a:lnTo>
                      <a:lnTo>
                        <a:pt x="1422941" y="29241"/>
                      </a:lnTo>
                      <a:lnTo>
                        <a:pt x="1422941" y="29336"/>
                      </a:lnTo>
                      <a:lnTo>
                        <a:pt x="1395485" y="133915"/>
                      </a:lnTo>
                      <a:lnTo>
                        <a:pt x="1574102" y="29432"/>
                      </a:lnTo>
                      <a:lnTo>
                        <a:pt x="1408755" y="140128"/>
                      </a:lnTo>
                      <a:lnTo>
                        <a:pt x="1465101" y="141299"/>
                      </a:lnTo>
                      <a:cubicBezTo>
                        <a:pt x="1494759" y="143636"/>
                        <a:pt x="1524287" y="147689"/>
                        <a:pt x="1553528" y="153447"/>
                      </a:cubicBezTo>
                      <a:cubicBezTo>
                        <a:pt x="1521001" y="160543"/>
                        <a:pt x="1487997" y="164377"/>
                        <a:pt x="1454850" y="166210"/>
                      </a:cubicBezTo>
                      <a:lnTo>
                        <a:pt x="1369370" y="166865"/>
                      </a:lnTo>
                      <a:lnTo>
                        <a:pt x="1242358" y="255559"/>
                      </a:lnTo>
                      <a:lnTo>
                        <a:pt x="1351765" y="273055"/>
                      </a:lnTo>
                      <a:cubicBezTo>
                        <a:pt x="1398128" y="281885"/>
                        <a:pt x="1444229" y="292089"/>
                        <a:pt x="1489996" y="303657"/>
                      </a:cubicBezTo>
                      <a:cubicBezTo>
                        <a:pt x="1442800" y="302290"/>
                        <a:pt x="1395675" y="299540"/>
                        <a:pt x="1348669" y="295411"/>
                      </a:cubicBezTo>
                      <a:lnTo>
                        <a:pt x="1208817" y="278982"/>
                      </a:lnTo>
                      <a:lnTo>
                        <a:pt x="1097900" y="356437"/>
                      </a:lnTo>
                      <a:lnTo>
                        <a:pt x="1046812" y="390566"/>
                      </a:lnTo>
                      <a:lnTo>
                        <a:pt x="1377145" y="476777"/>
                      </a:lnTo>
                      <a:lnTo>
                        <a:pt x="1016013" y="411142"/>
                      </a:lnTo>
                      <a:lnTo>
                        <a:pt x="826976" y="537429"/>
                      </a:lnTo>
                      <a:lnTo>
                        <a:pt x="1025962" y="590860"/>
                      </a:lnTo>
                      <a:cubicBezTo>
                        <a:pt x="1102782" y="612529"/>
                        <a:pt x="1179148" y="635460"/>
                        <a:pt x="1253205" y="660177"/>
                      </a:cubicBezTo>
                      <a:cubicBezTo>
                        <a:pt x="1176243" y="646461"/>
                        <a:pt x="1098114" y="630078"/>
                        <a:pt x="1020223" y="612385"/>
                      </a:cubicBezTo>
                      <a:lnTo>
                        <a:pt x="794417" y="558117"/>
                      </a:lnTo>
                      <a:lnTo>
                        <a:pt x="660815" y="638028"/>
                      </a:lnTo>
                      <a:lnTo>
                        <a:pt x="606363" y="667663"/>
                      </a:lnTo>
                      <a:lnTo>
                        <a:pt x="828009" y="736377"/>
                      </a:lnTo>
                      <a:cubicBezTo>
                        <a:pt x="911448" y="763618"/>
                        <a:pt x="1002316" y="794098"/>
                        <a:pt x="1084230" y="825054"/>
                      </a:cubicBezTo>
                      <a:cubicBezTo>
                        <a:pt x="998505" y="806004"/>
                        <a:pt x="906113" y="781430"/>
                        <a:pt x="821436" y="758379"/>
                      </a:cubicBezTo>
                      <a:lnTo>
                        <a:pt x="572206" y="686252"/>
                      </a:lnTo>
                      <a:lnTo>
                        <a:pt x="432493" y="762289"/>
                      </a:lnTo>
                      <a:lnTo>
                        <a:pt x="386601" y="786440"/>
                      </a:lnTo>
                      <a:lnTo>
                        <a:pt x="594360" y="864298"/>
                      </a:lnTo>
                      <a:cubicBezTo>
                        <a:pt x="669417" y="893920"/>
                        <a:pt x="751046" y="926972"/>
                        <a:pt x="824294" y="960310"/>
                      </a:cubicBezTo>
                      <a:cubicBezTo>
                        <a:pt x="746856" y="938878"/>
                        <a:pt x="663035" y="911637"/>
                        <a:pt x="586169" y="886205"/>
                      </a:cubicBezTo>
                      <a:lnTo>
                        <a:pt x="353489" y="803866"/>
                      </a:lnTo>
                      <a:lnTo>
                        <a:pt x="215964" y="876240"/>
                      </a:lnTo>
                      <a:lnTo>
                        <a:pt x="349187" y="945356"/>
                      </a:lnTo>
                      <a:cubicBezTo>
                        <a:pt x="396812" y="971740"/>
                        <a:pt x="448913" y="1001172"/>
                        <a:pt x="494729" y="1031081"/>
                      </a:cubicBezTo>
                      <a:cubicBezTo>
                        <a:pt x="456629" y="1017365"/>
                        <a:pt x="414910" y="999553"/>
                        <a:pt x="377380" y="983456"/>
                      </a:cubicBezTo>
                      <a:lnTo>
                        <a:pt x="186405" y="892255"/>
                      </a:lnTo>
                      <a:lnTo>
                        <a:pt x="74538" y="954362"/>
                      </a:lnTo>
                      <a:lnTo>
                        <a:pt x="148555" y="997904"/>
                      </a:lnTo>
                      <a:cubicBezTo>
                        <a:pt x="176166" y="1015846"/>
                        <a:pt x="202979" y="1035020"/>
                        <a:pt x="228887" y="1055370"/>
                      </a:cubicBezTo>
                      <a:cubicBezTo>
                        <a:pt x="166879" y="1033176"/>
                        <a:pt x="106871" y="1005544"/>
                        <a:pt x="49721" y="972788"/>
                      </a:cubicBezTo>
                      <a:lnTo>
                        <a:pt x="45577" y="970440"/>
                      </a:lnTo>
                      <a:lnTo>
                        <a:pt x="326" y="995562"/>
                      </a:lnTo>
                      <a:lnTo>
                        <a:pt x="42498" y="968695"/>
                      </a:lnTo>
                      <a:lnTo>
                        <a:pt x="41149" y="967930"/>
                      </a:lnTo>
                      <a:cubicBezTo>
                        <a:pt x="49055" y="903970"/>
                        <a:pt x="62390" y="840810"/>
                        <a:pt x="81059" y="779145"/>
                      </a:cubicBezTo>
                      <a:lnTo>
                        <a:pt x="71352" y="950312"/>
                      </a:lnTo>
                      <a:lnTo>
                        <a:pt x="178915" y="881785"/>
                      </a:lnTo>
                      <a:lnTo>
                        <a:pt x="201835" y="732805"/>
                      </a:lnTo>
                      <a:cubicBezTo>
                        <a:pt x="210789" y="681180"/>
                        <a:pt x="221028" y="629793"/>
                        <a:pt x="233458" y="578834"/>
                      </a:cubicBezTo>
                      <a:lnTo>
                        <a:pt x="233458" y="579024"/>
                      </a:lnTo>
                      <a:cubicBezTo>
                        <a:pt x="232125" y="629793"/>
                        <a:pt x="228791" y="680442"/>
                        <a:pt x="224207" y="730984"/>
                      </a:cubicBezTo>
                      <a:lnTo>
                        <a:pt x="209564" y="863249"/>
                      </a:lnTo>
                      <a:lnTo>
                        <a:pt x="342405" y="787605"/>
                      </a:lnTo>
                      <a:lnTo>
                        <a:pt x="423292" y="365188"/>
                      </a:lnTo>
                      <a:lnTo>
                        <a:pt x="423958" y="365188"/>
                      </a:lnTo>
                      <a:lnTo>
                        <a:pt x="373615" y="769833"/>
                      </a:lnTo>
                      <a:lnTo>
                        <a:pt x="496056" y="700111"/>
                      </a:lnTo>
                      <a:lnTo>
                        <a:pt x="551082" y="667774"/>
                      </a:lnTo>
                      <a:lnTo>
                        <a:pt x="551402" y="666463"/>
                      </a:lnTo>
                      <a:lnTo>
                        <a:pt x="677524" y="191728"/>
                      </a:lnTo>
                      <a:lnTo>
                        <a:pt x="632127" y="431851"/>
                      </a:lnTo>
                      <a:lnTo>
                        <a:pt x="584290" y="648258"/>
                      </a:lnTo>
                      <a:lnTo>
                        <a:pt x="780009" y="533237"/>
                      </a:lnTo>
                      <a:lnTo>
                        <a:pt x="840617" y="303466"/>
                      </a:lnTo>
                      <a:cubicBezTo>
                        <a:pt x="862489" y="224623"/>
                        <a:pt x="885683" y="146209"/>
                        <a:pt x="910781" y="70104"/>
                      </a:cubicBezTo>
                      <a:lnTo>
                        <a:pt x="911067" y="70104"/>
                      </a:lnTo>
                      <a:cubicBezTo>
                        <a:pt x="897208" y="148971"/>
                        <a:pt x="880540" y="229076"/>
                        <a:pt x="862573" y="308944"/>
                      </a:cubicBezTo>
                      <a:lnTo>
                        <a:pt x="814487" y="511786"/>
                      </a:lnTo>
                      <a:lnTo>
                        <a:pt x="987328" y="399938"/>
                      </a:lnTo>
                      <a:lnTo>
                        <a:pt x="992063" y="396786"/>
                      </a:lnTo>
                      <a:lnTo>
                        <a:pt x="993954" y="391147"/>
                      </a:lnTo>
                      <a:lnTo>
                        <a:pt x="1113588" y="29483"/>
                      </a:lnTo>
                      <a:lnTo>
                        <a:pt x="1027905" y="372924"/>
                      </a:lnTo>
                      <a:lnTo>
                        <a:pt x="1180827" y="271117"/>
                      </a:lnTo>
                      <a:lnTo>
                        <a:pt x="1196266" y="261165"/>
                      </a:lnTo>
                      <a:lnTo>
                        <a:pt x="1236024" y="136981"/>
                      </a:lnTo>
                      <a:close/>
                      <a:moveTo>
                        <a:pt x="1288828" y="0"/>
                      </a:moveTo>
                      <a:lnTo>
                        <a:pt x="1288828" y="476"/>
                      </a:lnTo>
                      <a:lnTo>
                        <a:pt x="1288519" y="1275"/>
                      </a:lnTo>
                      <a:close/>
                    </a:path>
                  </a:pathLst>
                </a:custGeom>
                <a:solidFill>
                  <a:srgbClr val="476918"/>
                </a:solidFill>
                <a:ln>
                  <a:noFill/>
                </a:ln>
                <a:effectLst>
                  <a:outerShdw blurRad="127000" sx="105000" sy="105000" algn="ctr" rotWithShape="0">
                    <a:srgbClr val="659036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71" name="Google Shape;3371;p23"/>
              <p:cNvGrpSpPr/>
              <p:nvPr/>
            </p:nvGrpSpPr>
            <p:grpSpPr>
              <a:xfrm>
                <a:off x="7439986" y="1019902"/>
                <a:ext cx="2331062" cy="2341181"/>
                <a:chOff x="8302868" y="1340770"/>
                <a:chExt cx="3569773" cy="3585270"/>
              </a:xfrm>
            </p:grpSpPr>
            <p:grpSp>
              <p:nvGrpSpPr>
                <p:cNvPr id="3372" name="Google Shape;3372;p23"/>
                <p:cNvGrpSpPr/>
                <p:nvPr/>
              </p:nvGrpSpPr>
              <p:grpSpPr>
                <a:xfrm>
                  <a:off x="8302868" y="1340770"/>
                  <a:ext cx="3569773" cy="3585270"/>
                  <a:chOff x="8302868" y="1340770"/>
                  <a:chExt cx="3569773" cy="3585270"/>
                </a:xfrm>
              </p:grpSpPr>
              <p:grpSp>
                <p:nvGrpSpPr>
                  <p:cNvPr id="3373" name="Google Shape;3373;p23"/>
                  <p:cNvGrpSpPr/>
                  <p:nvPr/>
                </p:nvGrpSpPr>
                <p:grpSpPr>
                  <a:xfrm>
                    <a:off x="8302868" y="1340770"/>
                    <a:ext cx="3569773" cy="3585270"/>
                    <a:chOff x="1668151" y="66635"/>
                    <a:chExt cx="3569773" cy="3585270"/>
                  </a:xfrm>
                </p:grpSpPr>
                <p:sp>
                  <p:nvSpPr>
                    <p:cNvPr id="3374" name="Google Shape;3374;p23"/>
                    <p:cNvSpPr/>
                    <p:nvPr/>
                  </p:nvSpPr>
                  <p:spPr>
                    <a:xfrm rot="-1479776">
                      <a:off x="2074735" y="2491312"/>
                      <a:ext cx="1000154" cy="4868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5" name="Google Shape;3375;p23"/>
                    <p:cNvSpPr/>
                    <p:nvPr/>
                  </p:nvSpPr>
                  <p:spPr>
                    <a:xfrm rot="346586">
                      <a:off x="1719783" y="1912282"/>
                      <a:ext cx="999773" cy="486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6" name="Google Shape;3376;p23"/>
                    <p:cNvSpPr/>
                    <p:nvPr/>
                  </p:nvSpPr>
                  <p:spPr>
                    <a:xfrm rot="2021404">
                      <a:off x="1719143" y="1262070"/>
                      <a:ext cx="999204" cy="4863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7" name="Google Shape;3377;p23"/>
                    <p:cNvSpPr/>
                    <p:nvPr/>
                  </p:nvSpPr>
                  <p:spPr>
                    <a:xfrm rot="3851728">
                      <a:off x="2071993" y="701051"/>
                      <a:ext cx="1000429" cy="4869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8" name="Google Shape;3378;p23"/>
                    <p:cNvSpPr/>
                    <p:nvPr/>
                  </p:nvSpPr>
                  <p:spPr>
                    <a:xfrm rot="6299900">
                      <a:off x="2660439" y="399445"/>
                      <a:ext cx="1000746" cy="4871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9" name="Google Shape;3379;p23"/>
                    <p:cNvSpPr/>
                    <p:nvPr/>
                  </p:nvSpPr>
                  <p:spPr>
                    <a:xfrm rot="7613328">
                      <a:off x="3249522" y="474900"/>
                      <a:ext cx="1000305" cy="4869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0" name="Google Shape;3380;p23"/>
                    <p:cNvSpPr/>
                    <p:nvPr/>
                  </p:nvSpPr>
                  <p:spPr>
                    <a:xfrm rot="9650889">
                      <a:off x="3855845" y="780169"/>
                      <a:ext cx="1000590" cy="4870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1" name="Google Shape;3381;p23"/>
                    <p:cNvSpPr/>
                    <p:nvPr/>
                  </p:nvSpPr>
                  <p:spPr>
                    <a:xfrm rot="-10085804">
                      <a:off x="4168334" y="1240057"/>
                      <a:ext cx="999697" cy="4866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2" name="Google Shape;3382;p23"/>
                    <p:cNvSpPr/>
                    <p:nvPr/>
                  </p:nvSpPr>
                  <p:spPr>
                    <a:xfrm rot="-8566271">
                      <a:off x="4191876" y="1852576"/>
                      <a:ext cx="1000655" cy="4870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3" name="Google Shape;3383;p23"/>
                    <p:cNvSpPr/>
                    <p:nvPr/>
                  </p:nvSpPr>
                  <p:spPr>
                    <a:xfrm rot="-6671212">
                      <a:off x="3890697" y="2402320"/>
                      <a:ext cx="999577" cy="4865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4" name="Google Shape;3384;p23"/>
                    <p:cNvSpPr/>
                    <p:nvPr/>
                  </p:nvSpPr>
                  <p:spPr>
                    <a:xfrm rot="-5218338">
                      <a:off x="3346600" y="2848376"/>
                      <a:ext cx="999391" cy="4864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5" name="Google Shape;3385;p23"/>
                    <p:cNvSpPr/>
                    <p:nvPr/>
                  </p:nvSpPr>
                  <p:spPr>
                    <a:xfrm rot="-3373878">
                      <a:off x="2621976" y="2816553"/>
                      <a:ext cx="1000120" cy="4868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6" name="Google Shape;3386;p23"/>
                    <p:cNvSpPr/>
                    <p:nvPr/>
                  </p:nvSpPr>
                  <p:spPr>
                    <a:xfrm rot="6905125">
                      <a:off x="2971018" y="379254"/>
                      <a:ext cx="999937" cy="4867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7" name="Google Shape;3387;p23"/>
                    <p:cNvSpPr/>
                    <p:nvPr/>
                  </p:nvSpPr>
                  <p:spPr>
                    <a:xfrm rot="8802174">
                      <a:off x="3628132" y="595118"/>
                      <a:ext cx="1000600" cy="4870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8" name="Google Shape;3388;p23"/>
                    <p:cNvSpPr/>
                    <p:nvPr/>
                  </p:nvSpPr>
                  <p:spPr>
                    <a:xfrm rot="10402049">
                      <a:off x="4017570" y="1022947"/>
                      <a:ext cx="999738" cy="4866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9" name="Google Shape;3389;p23"/>
                    <p:cNvSpPr/>
                    <p:nvPr/>
                  </p:nvSpPr>
                  <p:spPr>
                    <a:xfrm rot="-9607798">
                      <a:off x="4157561" y="1538956"/>
                      <a:ext cx="999782" cy="4866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0" name="Google Shape;3390;p23"/>
                    <p:cNvSpPr/>
                    <p:nvPr/>
                  </p:nvSpPr>
                  <p:spPr>
                    <a:xfrm rot="-7794869">
                      <a:off x="4062160" y="2114743"/>
                      <a:ext cx="1000067" cy="4868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1" name="Google Shape;3391;p23"/>
                    <p:cNvSpPr/>
                    <p:nvPr/>
                  </p:nvSpPr>
                  <p:spPr>
                    <a:xfrm rot="-5998508">
                      <a:off x="3635392" y="2627606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2" name="Google Shape;3392;p23"/>
                    <p:cNvSpPr/>
                    <p:nvPr/>
                  </p:nvSpPr>
                  <p:spPr>
                    <a:xfrm rot="-3950732">
                      <a:off x="2976704" y="2852898"/>
                      <a:ext cx="999750" cy="4866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3" name="Google Shape;3393;p23"/>
                    <p:cNvSpPr/>
                    <p:nvPr/>
                  </p:nvSpPr>
                  <p:spPr>
                    <a:xfrm rot="-1799465">
                      <a:off x="2290334" y="2690417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4" name="Google Shape;3394;p23"/>
                    <p:cNvSpPr/>
                    <p:nvPr/>
                  </p:nvSpPr>
                  <p:spPr>
                    <a:xfrm rot="-795405">
                      <a:off x="1873442" y="2219049"/>
                      <a:ext cx="999897" cy="4867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5" name="Google Shape;3395;p23"/>
                    <p:cNvSpPr/>
                    <p:nvPr/>
                  </p:nvSpPr>
                  <p:spPr>
                    <a:xfrm rot="994893">
                      <a:off x="1732425" y="1620069"/>
                      <a:ext cx="999991" cy="4867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6" name="Google Shape;3396;p23"/>
                    <p:cNvSpPr/>
                    <p:nvPr/>
                  </p:nvSpPr>
                  <p:spPr>
                    <a:xfrm rot="3534393">
                      <a:off x="1863336" y="988430"/>
                      <a:ext cx="999773" cy="486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7" name="Google Shape;3397;p23"/>
                    <p:cNvSpPr/>
                    <p:nvPr/>
                  </p:nvSpPr>
                  <p:spPr>
                    <a:xfrm rot="5400000">
                      <a:off x="2343145" y="504955"/>
                      <a:ext cx="999645" cy="4866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98" name="Google Shape;3398;p23"/>
                  <p:cNvGrpSpPr/>
                  <p:nvPr/>
                </p:nvGrpSpPr>
                <p:grpSpPr>
                  <a:xfrm rot="166391">
                    <a:off x="8608485" y="1696827"/>
                    <a:ext cx="2884899" cy="2897423"/>
                    <a:chOff x="1668151" y="66635"/>
                    <a:chExt cx="3569773" cy="3585270"/>
                  </a:xfrm>
                </p:grpSpPr>
                <p:sp>
                  <p:nvSpPr>
                    <p:cNvPr id="3399" name="Google Shape;3399;p23"/>
                    <p:cNvSpPr/>
                    <p:nvPr/>
                  </p:nvSpPr>
                  <p:spPr>
                    <a:xfrm rot="-1479776">
                      <a:off x="2074735" y="2491312"/>
                      <a:ext cx="1000154" cy="4868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0" name="Google Shape;3400;p23"/>
                    <p:cNvSpPr/>
                    <p:nvPr/>
                  </p:nvSpPr>
                  <p:spPr>
                    <a:xfrm rot="346586">
                      <a:off x="1719783" y="1912282"/>
                      <a:ext cx="999773" cy="4866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1" name="Google Shape;3401;p23"/>
                    <p:cNvSpPr/>
                    <p:nvPr/>
                  </p:nvSpPr>
                  <p:spPr>
                    <a:xfrm rot="2021404">
                      <a:off x="1719143" y="1262070"/>
                      <a:ext cx="999204" cy="4863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2" name="Google Shape;3402;p23"/>
                    <p:cNvSpPr/>
                    <p:nvPr/>
                  </p:nvSpPr>
                  <p:spPr>
                    <a:xfrm rot="3851728">
                      <a:off x="2071993" y="701051"/>
                      <a:ext cx="1000429" cy="4869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3" name="Google Shape;3403;p23"/>
                    <p:cNvSpPr/>
                    <p:nvPr/>
                  </p:nvSpPr>
                  <p:spPr>
                    <a:xfrm rot="6299900">
                      <a:off x="2660439" y="399445"/>
                      <a:ext cx="1000746" cy="4871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4" name="Google Shape;3404;p23"/>
                    <p:cNvSpPr/>
                    <p:nvPr/>
                  </p:nvSpPr>
                  <p:spPr>
                    <a:xfrm rot="7613328">
                      <a:off x="3249522" y="474900"/>
                      <a:ext cx="1000305" cy="4869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5" name="Google Shape;3405;p23"/>
                    <p:cNvSpPr/>
                    <p:nvPr/>
                  </p:nvSpPr>
                  <p:spPr>
                    <a:xfrm rot="9650889">
                      <a:off x="3855845" y="780169"/>
                      <a:ext cx="1000590" cy="4870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6" name="Google Shape;3406;p23"/>
                    <p:cNvSpPr/>
                    <p:nvPr/>
                  </p:nvSpPr>
                  <p:spPr>
                    <a:xfrm rot="-10085804">
                      <a:off x="4168334" y="1240057"/>
                      <a:ext cx="999697" cy="4866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7" name="Google Shape;3407;p23"/>
                    <p:cNvSpPr/>
                    <p:nvPr/>
                  </p:nvSpPr>
                  <p:spPr>
                    <a:xfrm rot="-8566271">
                      <a:off x="4191876" y="1852576"/>
                      <a:ext cx="1000655" cy="4870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8" name="Google Shape;3408;p23"/>
                    <p:cNvSpPr/>
                    <p:nvPr/>
                  </p:nvSpPr>
                  <p:spPr>
                    <a:xfrm rot="-6671212">
                      <a:off x="3890697" y="2402320"/>
                      <a:ext cx="999577" cy="4865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9" name="Google Shape;3409;p23"/>
                    <p:cNvSpPr/>
                    <p:nvPr/>
                  </p:nvSpPr>
                  <p:spPr>
                    <a:xfrm rot="-5218338">
                      <a:off x="3351578" y="2815208"/>
                      <a:ext cx="999391" cy="4864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0" name="Google Shape;3410;p23"/>
                    <p:cNvSpPr/>
                    <p:nvPr/>
                  </p:nvSpPr>
                  <p:spPr>
                    <a:xfrm rot="-3373878">
                      <a:off x="2621976" y="2816553"/>
                      <a:ext cx="1000120" cy="4868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1" name="Google Shape;3411;p23"/>
                    <p:cNvSpPr/>
                    <p:nvPr/>
                  </p:nvSpPr>
                  <p:spPr>
                    <a:xfrm rot="6905125">
                      <a:off x="2971018" y="379254"/>
                      <a:ext cx="999937" cy="4867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2" name="Google Shape;3412;p23"/>
                    <p:cNvSpPr/>
                    <p:nvPr/>
                  </p:nvSpPr>
                  <p:spPr>
                    <a:xfrm rot="8802174">
                      <a:off x="3608422" y="596073"/>
                      <a:ext cx="1000600" cy="4870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3" name="Google Shape;3413;p23"/>
                    <p:cNvSpPr/>
                    <p:nvPr/>
                  </p:nvSpPr>
                  <p:spPr>
                    <a:xfrm rot="10402049">
                      <a:off x="4017570" y="1022947"/>
                      <a:ext cx="999738" cy="4866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4" name="Google Shape;3414;p23"/>
                    <p:cNvSpPr/>
                    <p:nvPr/>
                  </p:nvSpPr>
                  <p:spPr>
                    <a:xfrm rot="-9607798">
                      <a:off x="4157561" y="1538956"/>
                      <a:ext cx="999782" cy="4866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5" name="Google Shape;3415;p23"/>
                    <p:cNvSpPr/>
                    <p:nvPr/>
                  </p:nvSpPr>
                  <p:spPr>
                    <a:xfrm rot="-7794869">
                      <a:off x="4062160" y="2114743"/>
                      <a:ext cx="1000067" cy="4868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6" name="Google Shape;3416;p23"/>
                    <p:cNvSpPr/>
                    <p:nvPr/>
                  </p:nvSpPr>
                  <p:spPr>
                    <a:xfrm rot="-5998508">
                      <a:off x="3635392" y="2627606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7" name="Google Shape;3417;p23"/>
                    <p:cNvSpPr/>
                    <p:nvPr/>
                  </p:nvSpPr>
                  <p:spPr>
                    <a:xfrm rot="-3950732">
                      <a:off x="2976704" y="2852898"/>
                      <a:ext cx="999750" cy="4866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8" name="Google Shape;3418;p23"/>
                    <p:cNvSpPr/>
                    <p:nvPr/>
                  </p:nvSpPr>
                  <p:spPr>
                    <a:xfrm rot="-1799465">
                      <a:off x="2290334" y="2690417"/>
                      <a:ext cx="999915" cy="4867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9" name="Google Shape;3419;p23"/>
                    <p:cNvSpPr/>
                    <p:nvPr/>
                  </p:nvSpPr>
                  <p:spPr>
                    <a:xfrm rot="-795405">
                      <a:off x="1873442" y="2219049"/>
                      <a:ext cx="999897" cy="4867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0" name="Google Shape;3420;p23"/>
                    <p:cNvSpPr/>
                    <p:nvPr/>
                  </p:nvSpPr>
                  <p:spPr>
                    <a:xfrm rot="994893">
                      <a:off x="1732425" y="1620069"/>
                      <a:ext cx="999991" cy="4867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1" name="Google Shape;3421;p23"/>
                    <p:cNvSpPr/>
                    <p:nvPr/>
                  </p:nvSpPr>
                  <p:spPr>
                    <a:xfrm rot="3137938">
                      <a:off x="1876033" y="978713"/>
                      <a:ext cx="1000741" cy="4871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2" name="Google Shape;3422;p23"/>
                    <p:cNvSpPr/>
                    <p:nvPr/>
                  </p:nvSpPr>
                  <p:spPr>
                    <a:xfrm rot="5400000">
                      <a:off x="2343145" y="504955"/>
                      <a:ext cx="999645" cy="4866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9832" h="321192" extrusionOk="0">
                          <a:moveTo>
                            <a:pt x="13535" y="312750"/>
                          </a:moveTo>
                          <a:cubicBezTo>
                            <a:pt x="4439" y="311312"/>
                            <a:pt x="-1762" y="302768"/>
                            <a:pt x="-324" y="293681"/>
                          </a:cubicBezTo>
                          <a:cubicBezTo>
                            <a:pt x="19" y="291528"/>
                            <a:pt x="781" y="289461"/>
                            <a:pt x="1914" y="287604"/>
                          </a:cubicBezTo>
                          <a:cubicBezTo>
                            <a:pt x="39005" y="228159"/>
                            <a:pt x="86116" y="175590"/>
                            <a:pt x="141170" y="132251"/>
                          </a:cubicBezTo>
                          <a:cubicBezTo>
                            <a:pt x="215322" y="75740"/>
                            <a:pt x="300857" y="35991"/>
                            <a:pt x="391868" y="15761"/>
                          </a:cubicBezTo>
                          <a:cubicBezTo>
                            <a:pt x="475116" y="-3013"/>
                            <a:pt x="561204" y="-5566"/>
                            <a:pt x="645423" y="8236"/>
                          </a:cubicBezTo>
                          <a:cubicBezTo>
                            <a:pt x="654415" y="9674"/>
                            <a:pt x="660530" y="18123"/>
                            <a:pt x="659092" y="27105"/>
                          </a:cubicBezTo>
                          <a:cubicBezTo>
                            <a:pt x="658816" y="28867"/>
                            <a:pt x="658253" y="30563"/>
                            <a:pt x="657425" y="32143"/>
                          </a:cubicBezTo>
                          <a:cubicBezTo>
                            <a:pt x="625364" y="95170"/>
                            <a:pt x="580606" y="150882"/>
                            <a:pt x="525980" y="195783"/>
                          </a:cubicBezTo>
                          <a:cubicBezTo>
                            <a:pt x="417681" y="284080"/>
                            <a:pt x="302238" y="301701"/>
                            <a:pt x="232991" y="312274"/>
                          </a:cubicBezTo>
                          <a:cubicBezTo>
                            <a:pt x="160268" y="323323"/>
                            <a:pt x="86306" y="323485"/>
                            <a:pt x="13535" y="31275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88E1A"/>
                        </a:gs>
                        <a:gs pos="100000">
                          <a:srgbClr val="F0C12B"/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  <a:ln>
                      <a:noFill/>
                    </a:ln>
                    <a:effectLst>
                      <a:outerShdw blurRad="127000" sx="105000" sy="105000" algn="ctr" rotWithShape="0">
                        <a:srgbClr val="000000">
                          <a:alpha val="20000"/>
                        </a:srgbClr>
                      </a:outerShdw>
                    </a:effectLst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3423" name="Google Shape;3423;p23"/>
                <p:cNvSpPr/>
                <p:nvPr/>
              </p:nvSpPr>
              <p:spPr>
                <a:xfrm>
                  <a:off x="9243238" y="2324986"/>
                  <a:ext cx="1589700" cy="1589700"/>
                </a:xfrm>
                <a:prstGeom prst="ellipse">
                  <a:avLst/>
                </a:prstGeom>
                <a:solidFill>
                  <a:srgbClr val="23140F"/>
                </a:soli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4" name="Google Shape;3424;p23"/>
                <p:cNvSpPr/>
                <p:nvPr/>
              </p:nvSpPr>
              <p:spPr>
                <a:xfrm rot="-3034774">
                  <a:off x="9227648" y="2302866"/>
                  <a:ext cx="1615499" cy="1614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514" h="1614443" extrusionOk="0">
                      <a:moveTo>
                        <a:pt x="330428" y="1326591"/>
                      </a:moveTo>
                      <a:cubicBezTo>
                        <a:pt x="334438" y="1332346"/>
                        <a:pt x="337387" y="1338982"/>
                        <a:pt x="338930" y="1346276"/>
                      </a:cubicBezTo>
                      <a:cubicBezTo>
                        <a:pt x="345104" y="1375454"/>
                        <a:pt x="326455" y="1404112"/>
                        <a:pt x="297278" y="1410285"/>
                      </a:cubicBezTo>
                      <a:cubicBezTo>
                        <a:pt x="268101" y="1416458"/>
                        <a:pt x="239443" y="1397809"/>
                        <a:pt x="233269" y="1368632"/>
                      </a:cubicBezTo>
                      <a:cubicBezTo>
                        <a:pt x="227096" y="1339455"/>
                        <a:pt x="245745" y="1310797"/>
                        <a:pt x="274922" y="1304624"/>
                      </a:cubicBezTo>
                      <a:cubicBezTo>
                        <a:pt x="296805" y="1299994"/>
                        <a:pt x="318395" y="1309326"/>
                        <a:pt x="330428" y="1326591"/>
                      </a:cubicBezTo>
                      <a:close/>
                      <a:moveTo>
                        <a:pt x="252760" y="1223240"/>
                      </a:moveTo>
                      <a:cubicBezTo>
                        <a:pt x="256771" y="1228994"/>
                        <a:pt x="259720" y="1235631"/>
                        <a:pt x="261263" y="1242925"/>
                      </a:cubicBezTo>
                      <a:cubicBezTo>
                        <a:pt x="267436" y="1272103"/>
                        <a:pt x="248788" y="1300761"/>
                        <a:pt x="219610" y="1306934"/>
                      </a:cubicBezTo>
                      <a:cubicBezTo>
                        <a:pt x="190433" y="1313107"/>
                        <a:pt x="161775" y="1294458"/>
                        <a:pt x="155602" y="1265281"/>
                      </a:cubicBezTo>
                      <a:cubicBezTo>
                        <a:pt x="149429" y="1236104"/>
                        <a:pt x="168077" y="1207446"/>
                        <a:pt x="197255" y="1201273"/>
                      </a:cubicBezTo>
                      <a:cubicBezTo>
                        <a:pt x="219137" y="1196643"/>
                        <a:pt x="240728" y="1205975"/>
                        <a:pt x="252760" y="1223240"/>
                      </a:cubicBezTo>
                      <a:close/>
                      <a:moveTo>
                        <a:pt x="427646" y="1411548"/>
                      </a:moveTo>
                      <a:cubicBezTo>
                        <a:pt x="431657" y="1417303"/>
                        <a:pt x="434606" y="1423939"/>
                        <a:pt x="436149" y="1431234"/>
                      </a:cubicBezTo>
                      <a:cubicBezTo>
                        <a:pt x="442322" y="1460411"/>
                        <a:pt x="423673" y="1489069"/>
                        <a:pt x="394496" y="1495242"/>
                      </a:cubicBezTo>
                      <a:cubicBezTo>
                        <a:pt x="365319" y="1501415"/>
                        <a:pt x="336661" y="1482767"/>
                        <a:pt x="330488" y="1453589"/>
                      </a:cubicBezTo>
                      <a:cubicBezTo>
                        <a:pt x="324314" y="1424412"/>
                        <a:pt x="342963" y="1395754"/>
                        <a:pt x="372140" y="1389581"/>
                      </a:cubicBezTo>
                      <a:cubicBezTo>
                        <a:pt x="394023" y="1384951"/>
                        <a:pt x="415614" y="1394283"/>
                        <a:pt x="427646" y="1411548"/>
                      </a:cubicBezTo>
                      <a:close/>
                      <a:moveTo>
                        <a:pt x="182720" y="1109552"/>
                      </a:moveTo>
                      <a:cubicBezTo>
                        <a:pt x="186730" y="1115307"/>
                        <a:pt x="189679" y="1121943"/>
                        <a:pt x="191222" y="1129238"/>
                      </a:cubicBezTo>
                      <a:cubicBezTo>
                        <a:pt x="197396" y="1158415"/>
                        <a:pt x="178747" y="1187073"/>
                        <a:pt x="149570" y="1193246"/>
                      </a:cubicBezTo>
                      <a:cubicBezTo>
                        <a:pt x="120393" y="1199419"/>
                        <a:pt x="91735" y="1180770"/>
                        <a:pt x="85562" y="1151593"/>
                      </a:cubicBezTo>
                      <a:cubicBezTo>
                        <a:pt x="79388" y="1122416"/>
                        <a:pt x="98037" y="1093758"/>
                        <a:pt x="127214" y="1087585"/>
                      </a:cubicBezTo>
                      <a:cubicBezTo>
                        <a:pt x="149097" y="1082955"/>
                        <a:pt x="170687" y="1092287"/>
                        <a:pt x="182720" y="1109552"/>
                      </a:cubicBezTo>
                      <a:close/>
                      <a:moveTo>
                        <a:pt x="531090" y="1474543"/>
                      </a:moveTo>
                      <a:cubicBezTo>
                        <a:pt x="539438" y="1485557"/>
                        <a:pt x="543584" y="1499755"/>
                        <a:pt x="541550" y="1514527"/>
                      </a:cubicBezTo>
                      <a:cubicBezTo>
                        <a:pt x="537482" y="1544071"/>
                        <a:pt x="510233" y="1564725"/>
                        <a:pt x="480689" y="1560657"/>
                      </a:cubicBezTo>
                      <a:cubicBezTo>
                        <a:pt x="451144" y="1556589"/>
                        <a:pt x="430491" y="1529340"/>
                        <a:pt x="434559" y="1499795"/>
                      </a:cubicBezTo>
                      <a:cubicBezTo>
                        <a:pt x="438627" y="1470251"/>
                        <a:pt x="465876" y="1449598"/>
                        <a:pt x="495420" y="1453666"/>
                      </a:cubicBezTo>
                      <a:cubicBezTo>
                        <a:pt x="510193" y="1455700"/>
                        <a:pt x="522742" y="1463529"/>
                        <a:pt x="531090" y="1474543"/>
                      </a:cubicBezTo>
                      <a:close/>
                      <a:moveTo>
                        <a:pt x="128878" y="984799"/>
                      </a:moveTo>
                      <a:cubicBezTo>
                        <a:pt x="132889" y="990553"/>
                        <a:pt x="135838" y="997190"/>
                        <a:pt x="137381" y="1004484"/>
                      </a:cubicBezTo>
                      <a:cubicBezTo>
                        <a:pt x="143554" y="1033662"/>
                        <a:pt x="124906" y="1062320"/>
                        <a:pt x="95728" y="1068493"/>
                      </a:cubicBezTo>
                      <a:cubicBezTo>
                        <a:pt x="66551" y="1074666"/>
                        <a:pt x="37893" y="1056017"/>
                        <a:pt x="31720" y="1026840"/>
                      </a:cubicBezTo>
                      <a:cubicBezTo>
                        <a:pt x="25547" y="997663"/>
                        <a:pt x="44195" y="969005"/>
                        <a:pt x="73373" y="962832"/>
                      </a:cubicBezTo>
                      <a:cubicBezTo>
                        <a:pt x="95255" y="958202"/>
                        <a:pt x="116846" y="967534"/>
                        <a:pt x="128878" y="984799"/>
                      </a:cubicBezTo>
                      <a:close/>
                      <a:moveTo>
                        <a:pt x="390423" y="1223235"/>
                      </a:moveTo>
                      <a:cubicBezTo>
                        <a:pt x="400195" y="1233008"/>
                        <a:pt x="406239" y="1246507"/>
                        <a:pt x="406239" y="1261418"/>
                      </a:cubicBezTo>
                      <a:cubicBezTo>
                        <a:pt x="406239" y="1291242"/>
                        <a:pt x="382062" y="1315419"/>
                        <a:pt x="352239" y="1315419"/>
                      </a:cubicBezTo>
                      <a:cubicBezTo>
                        <a:pt x="322416" y="1315418"/>
                        <a:pt x="298239" y="1291241"/>
                        <a:pt x="298239" y="1261418"/>
                      </a:cubicBezTo>
                      <a:cubicBezTo>
                        <a:pt x="298239" y="1231595"/>
                        <a:pt x="322416" y="1207418"/>
                        <a:pt x="352239" y="1207418"/>
                      </a:cubicBezTo>
                      <a:cubicBezTo>
                        <a:pt x="367150" y="1207418"/>
                        <a:pt x="380651" y="1213463"/>
                        <a:pt x="390423" y="1223235"/>
                      </a:cubicBezTo>
                      <a:close/>
                      <a:moveTo>
                        <a:pt x="315284" y="1118487"/>
                      </a:moveTo>
                      <a:cubicBezTo>
                        <a:pt x="325057" y="1128260"/>
                        <a:pt x="331101" y="1141759"/>
                        <a:pt x="331101" y="1156670"/>
                      </a:cubicBezTo>
                      <a:cubicBezTo>
                        <a:pt x="331101" y="1186494"/>
                        <a:pt x="306924" y="1210671"/>
                        <a:pt x="277101" y="1210671"/>
                      </a:cubicBezTo>
                      <a:cubicBezTo>
                        <a:pt x="247277" y="1210670"/>
                        <a:pt x="223100" y="1186493"/>
                        <a:pt x="223101" y="1156671"/>
                      </a:cubicBezTo>
                      <a:cubicBezTo>
                        <a:pt x="223101" y="1126847"/>
                        <a:pt x="247277" y="1102670"/>
                        <a:pt x="277100" y="1102670"/>
                      </a:cubicBezTo>
                      <a:cubicBezTo>
                        <a:pt x="292012" y="1102671"/>
                        <a:pt x="305512" y="1108715"/>
                        <a:pt x="315284" y="1118487"/>
                      </a:cubicBezTo>
                      <a:close/>
                      <a:moveTo>
                        <a:pt x="108942" y="860509"/>
                      </a:moveTo>
                      <a:cubicBezTo>
                        <a:pt x="112952" y="866263"/>
                        <a:pt x="115901" y="872900"/>
                        <a:pt x="117445" y="880194"/>
                      </a:cubicBezTo>
                      <a:cubicBezTo>
                        <a:pt x="123618" y="909372"/>
                        <a:pt x="104969" y="938030"/>
                        <a:pt x="75792" y="944203"/>
                      </a:cubicBezTo>
                      <a:cubicBezTo>
                        <a:pt x="46615" y="950376"/>
                        <a:pt x="17957" y="931727"/>
                        <a:pt x="11784" y="902550"/>
                      </a:cubicBezTo>
                      <a:cubicBezTo>
                        <a:pt x="5610" y="873373"/>
                        <a:pt x="24259" y="844715"/>
                        <a:pt x="53436" y="838542"/>
                      </a:cubicBezTo>
                      <a:cubicBezTo>
                        <a:pt x="75319" y="833912"/>
                        <a:pt x="96910" y="843244"/>
                        <a:pt x="108942" y="860509"/>
                      </a:cubicBezTo>
                      <a:close/>
                      <a:moveTo>
                        <a:pt x="659577" y="1510809"/>
                      </a:moveTo>
                      <a:cubicBezTo>
                        <a:pt x="667925" y="1521823"/>
                        <a:pt x="672071" y="1536021"/>
                        <a:pt x="670037" y="1550793"/>
                      </a:cubicBezTo>
                      <a:cubicBezTo>
                        <a:pt x="665969" y="1580338"/>
                        <a:pt x="638721" y="1600991"/>
                        <a:pt x="609176" y="1596923"/>
                      </a:cubicBezTo>
                      <a:cubicBezTo>
                        <a:pt x="579632" y="1592855"/>
                        <a:pt x="558979" y="1565606"/>
                        <a:pt x="563047" y="1536061"/>
                      </a:cubicBezTo>
                      <a:cubicBezTo>
                        <a:pt x="567115" y="1506517"/>
                        <a:pt x="594364" y="1485864"/>
                        <a:pt x="623908" y="1489932"/>
                      </a:cubicBezTo>
                      <a:cubicBezTo>
                        <a:pt x="638680" y="1491967"/>
                        <a:pt x="651230" y="1499795"/>
                        <a:pt x="659577" y="1510809"/>
                      </a:cubicBezTo>
                      <a:close/>
                      <a:moveTo>
                        <a:pt x="253446" y="1011180"/>
                      </a:moveTo>
                      <a:cubicBezTo>
                        <a:pt x="263219" y="1020953"/>
                        <a:pt x="269263" y="1034452"/>
                        <a:pt x="269263" y="1049363"/>
                      </a:cubicBezTo>
                      <a:cubicBezTo>
                        <a:pt x="269263" y="1079187"/>
                        <a:pt x="245086" y="1103364"/>
                        <a:pt x="215263" y="1103364"/>
                      </a:cubicBezTo>
                      <a:cubicBezTo>
                        <a:pt x="185440" y="1103363"/>
                        <a:pt x="161263" y="1079186"/>
                        <a:pt x="161263" y="1049364"/>
                      </a:cubicBezTo>
                      <a:cubicBezTo>
                        <a:pt x="161263" y="1019540"/>
                        <a:pt x="185440" y="995363"/>
                        <a:pt x="215263" y="995363"/>
                      </a:cubicBezTo>
                      <a:cubicBezTo>
                        <a:pt x="230174" y="995363"/>
                        <a:pt x="243674" y="1001408"/>
                        <a:pt x="253446" y="1011180"/>
                      </a:cubicBezTo>
                      <a:close/>
                      <a:moveTo>
                        <a:pt x="504711" y="1280305"/>
                      </a:moveTo>
                      <a:cubicBezTo>
                        <a:pt x="514484" y="1290078"/>
                        <a:pt x="520528" y="1303577"/>
                        <a:pt x="520528" y="1318488"/>
                      </a:cubicBezTo>
                      <a:cubicBezTo>
                        <a:pt x="520528" y="1348312"/>
                        <a:pt x="496351" y="1372489"/>
                        <a:pt x="466528" y="1372489"/>
                      </a:cubicBezTo>
                      <a:cubicBezTo>
                        <a:pt x="436704" y="1372488"/>
                        <a:pt x="412527" y="1348311"/>
                        <a:pt x="412528" y="1318489"/>
                      </a:cubicBezTo>
                      <a:cubicBezTo>
                        <a:pt x="412528" y="1288665"/>
                        <a:pt x="436705" y="1264488"/>
                        <a:pt x="466527" y="1264488"/>
                      </a:cubicBezTo>
                      <a:cubicBezTo>
                        <a:pt x="481439" y="1264488"/>
                        <a:pt x="494939" y="1270533"/>
                        <a:pt x="504711" y="1280305"/>
                      </a:cubicBezTo>
                      <a:close/>
                      <a:moveTo>
                        <a:pt x="598729" y="1348482"/>
                      </a:moveTo>
                      <a:cubicBezTo>
                        <a:pt x="608501" y="1358254"/>
                        <a:pt x="614545" y="1371754"/>
                        <a:pt x="614545" y="1386666"/>
                      </a:cubicBezTo>
                      <a:cubicBezTo>
                        <a:pt x="614545" y="1416489"/>
                        <a:pt x="590368" y="1440666"/>
                        <a:pt x="560545" y="1440666"/>
                      </a:cubicBezTo>
                      <a:cubicBezTo>
                        <a:pt x="530722" y="1440665"/>
                        <a:pt x="506545" y="1416488"/>
                        <a:pt x="506545" y="1386666"/>
                      </a:cubicBezTo>
                      <a:cubicBezTo>
                        <a:pt x="506545" y="1356843"/>
                        <a:pt x="530722" y="1332666"/>
                        <a:pt x="560545" y="1332665"/>
                      </a:cubicBezTo>
                      <a:cubicBezTo>
                        <a:pt x="575457" y="1332666"/>
                        <a:pt x="588957" y="1338710"/>
                        <a:pt x="598729" y="1348482"/>
                      </a:cubicBezTo>
                      <a:close/>
                      <a:moveTo>
                        <a:pt x="90635" y="727857"/>
                      </a:moveTo>
                      <a:cubicBezTo>
                        <a:pt x="106098" y="742132"/>
                        <a:pt x="112398" y="764794"/>
                        <a:pt x="104826" y="785841"/>
                      </a:cubicBezTo>
                      <a:cubicBezTo>
                        <a:pt x="94730" y="813902"/>
                        <a:pt x="63797" y="828468"/>
                        <a:pt x="35735" y="818373"/>
                      </a:cubicBezTo>
                      <a:cubicBezTo>
                        <a:pt x="7672" y="808277"/>
                        <a:pt x="-6893" y="777343"/>
                        <a:pt x="3202" y="749281"/>
                      </a:cubicBezTo>
                      <a:cubicBezTo>
                        <a:pt x="13298" y="721219"/>
                        <a:pt x="44232" y="706653"/>
                        <a:pt x="72294" y="716749"/>
                      </a:cubicBezTo>
                      <a:cubicBezTo>
                        <a:pt x="79309" y="719272"/>
                        <a:pt x="85481" y="723099"/>
                        <a:pt x="90635" y="727857"/>
                      </a:cubicBezTo>
                      <a:close/>
                      <a:moveTo>
                        <a:pt x="228755" y="892862"/>
                      </a:moveTo>
                      <a:cubicBezTo>
                        <a:pt x="238528" y="902635"/>
                        <a:pt x="244571" y="916134"/>
                        <a:pt x="244571" y="931046"/>
                      </a:cubicBezTo>
                      <a:cubicBezTo>
                        <a:pt x="244571" y="960869"/>
                        <a:pt x="220394" y="985046"/>
                        <a:pt x="190572" y="985046"/>
                      </a:cubicBezTo>
                      <a:cubicBezTo>
                        <a:pt x="160748" y="985045"/>
                        <a:pt x="136571" y="960868"/>
                        <a:pt x="136571" y="931046"/>
                      </a:cubicBezTo>
                      <a:cubicBezTo>
                        <a:pt x="136571" y="901223"/>
                        <a:pt x="160748" y="877046"/>
                        <a:pt x="190571" y="877045"/>
                      </a:cubicBezTo>
                      <a:cubicBezTo>
                        <a:pt x="205483" y="877046"/>
                        <a:pt x="218983" y="883090"/>
                        <a:pt x="228755" y="892862"/>
                      </a:cubicBezTo>
                      <a:close/>
                      <a:moveTo>
                        <a:pt x="788186" y="1524298"/>
                      </a:moveTo>
                      <a:cubicBezTo>
                        <a:pt x="796535" y="1535313"/>
                        <a:pt x="800681" y="1549511"/>
                        <a:pt x="798647" y="1564283"/>
                      </a:cubicBezTo>
                      <a:cubicBezTo>
                        <a:pt x="794579" y="1593827"/>
                        <a:pt x="767330" y="1614480"/>
                        <a:pt x="737785" y="1610412"/>
                      </a:cubicBezTo>
                      <a:cubicBezTo>
                        <a:pt x="708241" y="1606344"/>
                        <a:pt x="687588" y="1579095"/>
                        <a:pt x="691656" y="1549551"/>
                      </a:cubicBezTo>
                      <a:cubicBezTo>
                        <a:pt x="695724" y="1520007"/>
                        <a:pt x="722973" y="1499353"/>
                        <a:pt x="752517" y="1503422"/>
                      </a:cubicBezTo>
                      <a:cubicBezTo>
                        <a:pt x="767289" y="1505455"/>
                        <a:pt x="779839" y="1513285"/>
                        <a:pt x="788186" y="1524298"/>
                      </a:cubicBezTo>
                      <a:close/>
                      <a:moveTo>
                        <a:pt x="487058" y="1139380"/>
                      </a:moveTo>
                      <a:cubicBezTo>
                        <a:pt x="496830" y="1149152"/>
                        <a:pt x="502875" y="1162652"/>
                        <a:pt x="502875" y="1177563"/>
                      </a:cubicBezTo>
                      <a:cubicBezTo>
                        <a:pt x="502875" y="1207386"/>
                        <a:pt x="478698" y="1231563"/>
                        <a:pt x="448875" y="1231564"/>
                      </a:cubicBezTo>
                      <a:cubicBezTo>
                        <a:pt x="419051" y="1231563"/>
                        <a:pt x="394874" y="1207386"/>
                        <a:pt x="394875" y="1177563"/>
                      </a:cubicBezTo>
                      <a:cubicBezTo>
                        <a:pt x="394875" y="1147740"/>
                        <a:pt x="419052" y="1123563"/>
                        <a:pt x="448875" y="1123563"/>
                      </a:cubicBezTo>
                      <a:cubicBezTo>
                        <a:pt x="463786" y="1123563"/>
                        <a:pt x="477286" y="1129608"/>
                        <a:pt x="487058" y="1139380"/>
                      </a:cubicBezTo>
                      <a:close/>
                      <a:moveTo>
                        <a:pt x="709619" y="1392947"/>
                      </a:moveTo>
                      <a:cubicBezTo>
                        <a:pt x="719392" y="1402720"/>
                        <a:pt x="725436" y="1416220"/>
                        <a:pt x="725435" y="1431131"/>
                      </a:cubicBezTo>
                      <a:cubicBezTo>
                        <a:pt x="725436" y="1460954"/>
                        <a:pt x="701259" y="1485131"/>
                        <a:pt x="671436" y="1485131"/>
                      </a:cubicBezTo>
                      <a:cubicBezTo>
                        <a:pt x="641612" y="1485131"/>
                        <a:pt x="617435" y="1460954"/>
                        <a:pt x="617436" y="1431131"/>
                      </a:cubicBezTo>
                      <a:cubicBezTo>
                        <a:pt x="617435" y="1401308"/>
                        <a:pt x="641612" y="1377131"/>
                        <a:pt x="671435" y="1377131"/>
                      </a:cubicBezTo>
                      <a:cubicBezTo>
                        <a:pt x="686347" y="1377131"/>
                        <a:pt x="699847" y="1383175"/>
                        <a:pt x="709619" y="1392947"/>
                      </a:cubicBezTo>
                      <a:close/>
                      <a:moveTo>
                        <a:pt x="424609" y="1043780"/>
                      </a:moveTo>
                      <a:cubicBezTo>
                        <a:pt x="434381" y="1053553"/>
                        <a:pt x="440425" y="1067052"/>
                        <a:pt x="440425" y="1081964"/>
                      </a:cubicBezTo>
                      <a:cubicBezTo>
                        <a:pt x="440425" y="1111787"/>
                        <a:pt x="416248" y="1135964"/>
                        <a:pt x="386425" y="1135964"/>
                      </a:cubicBezTo>
                      <a:cubicBezTo>
                        <a:pt x="356602" y="1135964"/>
                        <a:pt x="332425" y="1111787"/>
                        <a:pt x="332425" y="1081964"/>
                      </a:cubicBezTo>
                      <a:cubicBezTo>
                        <a:pt x="332425" y="1052141"/>
                        <a:pt x="356602" y="1027964"/>
                        <a:pt x="386425" y="1027964"/>
                      </a:cubicBezTo>
                      <a:cubicBezTo>
                        <a:pt x="401337" y="1027964"/>
                        <a:pt x="414837" y="1034008"/>
                        <a:pt x="424609" y="1043780"/>
                      </a:cubicBezTo>
                      <a:close/>
                      <a:moveTo>
                        <a:pt x="366398" y="930681"/>
                      </a:moveTo>
                      <a:cubicBezTo>
                        <a:pt x="376171" y="940454"/>
                        <a:pt x="382215" y="953954"/>
                        <a:pt x="382215" y="968865"/>
                      </a:cubicBezTo>
                      <a:cubicBezTo>
                        <a:pt x="382215" y="998688"/>
                        <a:pt x="358038" y="1022865"/>
                        <a:pt x="328215" y="1022865"/>
                      </a:cubicBezTo>
                      <a:cubicBezTo>
                        <a:pt x="298391" y="1022865"/>
                        <a:pt x="274214" y="998688"/>
                        <a:pt x="274215" y="968865"/>
                      </a:cubicBezTo>
                      <a:cubicBezTo>
                        <a:pt x="274215" y="939042"/>
                        <a:pt x="298391" y="914865"/>
                        <a:pt x="328214" y="914865"/>
                      </a:cubicBezTo>
                      <a:cubicBezTo>
                        <a:pt x="343126" y="914865"/>
                        <a:pt x="356626" y="920909"/>
                        <a:pt x="366398" y="930681"/>
                      </a:cubicBezTo>
                      <a:close/>
                      <a:moveTo>
                        <a:pt x="233998" y="766678"/>
                      </a:moveTo>
                      <a:cubicBezTo>
                        <a:pt x="243770" y="776451"/>
                        <a:pt x="249814" y="789950"/>
                        <a:pt x="249814" y="804862"/>
                      </a:cubicBezTo>
                      <a:cubicBezTo>
                        <a:pt x="249814" y="834685"/>
                        <a:pt x="225637" y="858862"/>
                        <a:pt x="195814" y="858862"/>
                      </a:cubicBezTo>
                      <a:cubicBezTo>
                        <a:pt x="165991" y="858861"/>
                        <a:pt x="141814" y="834684"/>
                        <a:pt x="141814" y="804862"/>
                      </a:cubicBezTo>
                      <a:cubicBezTo>
                        <a:pt x="141814" y="775039"/>
                        <a:pt x="165991" y="750862"/>
                        <a:pt x="195814" y="750861"/>
                      </a:cubicBezTo>
                      <a:cubicBezTo>
                        <a:pt x="210726" y="750862"/>
                        <a:pt x="224226" y="756906"/>
                        <a:pt x="233998" y="766678"/>
                      </a:cubicBezTo>
                      <a:close/>
                      <a:moveTo>
                        <a:pt x="590271" y="1197175"/>
                      </a:moveTo>
                      <a:cubicBezTo>
                        <a:pt x="600043" y="1206947"/>
                        <a:pt x="606088" y="1220447"/>
                        <a:pt x="606088" y="1235359"/>
                      </a:cubicBezTo>
                      <a:cubicBezTo>
                        <a:pt x="606088" y="1265182"/>
                        <a:pt x="581911" y="1289359"/>
                        <a:pt x="552088" y="1289359"/>
                      </a:cubicBezTo>
                      <a:cubicBezTo>
                        <a:pt x="522265" y="1289358"/>
                        <a:pt x="498087" y="1265181"/>
                        <a:pt x="498088" y="1235359"/>
                      </a:cubicBezTo>
                      <a:cubicBezTo>
                        <a:pt x="498088" y="1205536"/>
                        <a:pt x="522265" y="1181359"/>
                        <a:pt x="552088" y="1181359"/>
                      </a:cubicBezTo>
                      <a:cubicBezTo>
                        <a:pt x="566999" y="1181359"/>
                        <a:pt x="580499" y="1187403"/>
                        <a:pt x="590271" y="1197175"/>
                      </a:cubicBezTo>
                      <a:close/>
                      <a:moveTo>
                        <a:pt x="105784" y="594507"/>
                      </a:moveTo>
                      <a:cubicBezTo>
                        <a:pt x="121246" y="608781"/>
                        <a:pt x="127546" y="631443"/>
                        <a:pt x="119975" y="652490"/>
                      </a:cubicBezTo>
                      <a:cubicBezTo>
                        <a:pt x="109879" y="680552"/>
                        <a:pt x="78946" y="695118"/>
                        <a:pt x="50884" y="685023"/>
                      </a:cubicBezTo>
                      <a:cubicBezTo>
                        <a:pt x="22821" y="674927"/>
                        <a:pt x="8256" y="643993"/>
                        <a:pt x="18351" y="615931"/>
                      </a:cubicBezTo>
                      <a:cubicBezTo>
                        <a:pt x="28447" y="587868"/>
                        <a:pt x="59380" y="573303"/>
                        <a:pt x="87443" y="583398"/>
                      </a:cubicBezTo>
                      <a:cubicBezTo>
                        <a:pt x="94458" y="585922"/>
                        <a:pt x="100630" y="589748"/>
                        <a:pt x="105784" y="594507"/>
                      </a:cubicBezTo>
                      <a:close/>
                      <a:moveTo>
                        <a:pt x="693169" y="1260833"/>
                      </a:moveTo>
                      <a:cubicBezTo>
                        <a:pt x="702942" y="1270606"/>
                        <a:pt x="708986" y="1284105"/>
                        <a:pt x="708985" y="1299017"/>
                      </a:cubicBezTo>
                      <a:cubicBezTo>
                        <a:pt x="708986" y="1328840"/>
                        <a:pt x="684809" y="1353017"/>
                        <a:pt x="654986" y="1353017"/>
                      </a:cubicBezTo>
                      <a:cubicBezTo>
                        <a:pt x="625162" y="1353016"/>
                        <a:pt x="600985" y="1328839"/>
                        <a:pt x="600986" y="1299017"/>
                      </a:cubicBezTo>
                      <a:cubicBezTo>
                        <a:pt x="600985" y="1269194"/>
                        <a:pt x="625162" y="1245017"/>
                        <a:pt x="654985" y="1245016"/>
                      </a:cubicBezTo>
                      <a:cubicBezTo>
                        <a:pt x="669897" y="1245017"/>
                        <a:pt x="683397" y="1251061"/>
                        <a:pt x="693169" y="1260833"/>
                      </a:cubicBezTo>
                      <a:close/>
                      <a:moveTo>
                        <a:pt x="916312" y="1527819"/>
                      </a:moveTo>
                      <a:cubicBezTo>
                        <a:pt x="924660" y="1538833"/>
                        <a:pt x="928807" y="1553031"/>
                        <a:pt x="926773" y="1567803"/>
                      </a:cubicBezTo>
                      <a:cubicBezTo>
                        <a:pt x="922704" y="1597347"/>
                        <a:pt x="895456" y="1618001"/>
                        <a:pt x="865911" y="1613932"/>
                      </a:cubicBezTo>
                      <a:cubicBezTo>
                        <a:pt x="836367" y="1609864"/>
                        <a:pt x="815714" y="1582615"/>
                        <a:pt x="819782" y="1553071"/>
                      </a:cubicBezTo>
                      <a:cubicBezTo>
                        <a:pt x="823850" y="1523527"/>
                        <a:pt x="851099" y="1502874"/>
                        <a:pt x="880643" y="1506942"/>
                      </a:cubicBezTo>
                      <a:cubicBezTo>
                        <a:pt x="895416" y="1508976"/>
                        <a:pt x="907965" y="1516805"/>
                        <a:pt x="916312" y="1527819"/>
                      </a:cubicBezTo>
                      <a:close/>
                      <a:moveTo>
                        <a:pt x="834969" y="1398878"/>
                      </a:moveTo>
                      <a:cubicBezTo>
                        <a:pt x="844742" y="1408651"/>
                        <a:pt x="850786" y="1422150"/>
                        <a:pt x="850785" y="1437061"/>
                      </a:cubicBezTo>
                      <a:cubicBezTo>
                        <a:pt x="850786" y="1466885"/>
                        <a:pt x="826609" y="1491062"/>
                        <a:pt x="796786" y="1491062"/>
                      </a:cubicBezTo>
                      <a:cubicBezTo>
                        <a:pt x="766962" y="1491061"/>
                        <a:pt x="742785" y="1466884"/>
                        <a:pt x="742786" y="1437062"/>
                      </a:cubicBezTo>
                      <a:cubicBezTo>
                        <a:pt x="742785" y="1407238"/>
                        <a:pt x="766962" y="1383061"/>
                        <a:pt x="796785" y="1383061"/>
                      </a:cubicBezTo>
                      <a:cubicBezTo>
                        <a:pt x="811697" y="1383061"/>
                        <a:pt x="825197" y="1389106"/>
                        <a:pt x="834969" y="1398878"/>
                      </a:cubicBezTo>
                      <a:close/>
                      <a:moveTo>
                        <a:pt x="355005" y="809803"/>
                      </a:moveTo>
                      <a:cubicBezTo>
                        <a:pt x="364778" y="819576"/>
                        <a:pt x="370822" y="833076"/>
                        <a:pt x="370821" y="847987"/>
                      </a:cubicBezTo>
                      <a:cubicBezTo>
                        <a:pt x="370822" y="877810"/>
                        <a:pt x="346645" y="901987"/>
                        <a:pt x="316822" y="901987"/>
                      </a:cubicBezTo>
                      <a:cubicBezTo>
                        <a:pt x="286998" y="901987"/>
                        <a:pt x="262821" y="877810"/>
                        <a:pt x="262822" y="847987"/>
                      </a:cubicBezTo>
                      <a:cubicBezTo>
                        <a:pt x="262821" y="818164"/>
                        <a:pt x="286998" y="793987"/>
                        <a:pt x="316821" y="793987"/>
                      </a:cubicBezTo>
                      <a:cubicBezTo>
                        <a:pt x="331733" y="793987"/>
                        <a:pt x="345233" y="800031"/>
                        <a:pt x="355005" y="809803"/>
                      </a:cubicBezTo>
                      <a:close/>
                      <a:moveTo>
                        <a:pt x="555591" y="1031064"/>
                      </a:moveTo>
                      <a:cubicBezTo>
                        <a:pt x="565363" y="1040837"/>
                        <a:pt x="571407" y="1054337"/>
                        <a:pt x="571407" y="1069248"/>
                      </a:cubicBezTo>
                      <a:cubicBezTo>
                        <a:pt x="571407" y="1099071"/>
                        <a:pt x="547230" y="1123248"/>
                        <a:pt x="517407" y="1123248"/>
                      </a:cubicBezTo>
                      <a:cubicBezTo>
                        <a:pt x="487584" y="1123248"/>
                        <a:pt x="463407" y="1099071"/>
                        <a:pt x="463407" y="1069248"/>
                      </a:cubicBezTo>
                      <a:cubicBezTo>
                        <a:pt x="463407" y="1039425"/>
                        <a:pt x="487584" y="1015248"/>
                        <a:pt x="517407" y="1015248"/>
                      </a:cubicBezTo>
                      <a:cubicBezTo>
                        <a:pt x="532318" y="1015248"/>
                        <a:pt x="545819" y="1021292"/>
                        <a:pt x="555591" y="1031064"/>
                      </a:cubicBezTo>
                      <a:close/>
                      <a:moveTo>
                        <a:pt x="487078" y="929258"/>
                      </a:moveTo>
                      <a:cubicBezTo>
                        <a:pt x="496851" y="939031"/>
                        <a:pt x="502895" y="952530"/>
                        <a:pt x="502894" y="967441"/>
                      </a:cubicBezTo>
                      <a:cubicBezTo>
                        <a:pt x="502895" y="997265"/>
                        <a:pt x="478718" y="1021442"/>
                        <a:pt x="448895" y="1021442"/>
                      </a:cubicBezTo>
                      <a:cubicBezTo>
                        <a:pt x="419071" y="1021441"/>
                        <a:pt x="394894" y="997264"/>
                        <a:pt x="394895" y="967442"/>
                      </a:cubicBezTo>
                      <a:cubicBezTo>
                        <a:pt x="394894" y="937618"/>
                        <a:pt x="419071" y="913441"/>
                        <a:pt x="448894" y="913441"/>
                      </a:cubicBezTo>
                      <a:cubicBezTo>
                        <a:pt x="463806" y="913441"/>
                        <a:pt x="477306" y="919486"/>
                        <a:pt x="487078" y="929258"/>
                      </a:cubicBezTo>
                      <a:close/>
                      <a:moveTo>
                        <a:pt x="251999" y="635580"/>
                      </a:moveTo>
                      <a:cubicBezTo>
                        <a:pt x="261772" y="645352"/>
                        <a:pt x="267816" y="658852"/>
                        <a:pt x="267816" y="673763"/>
                      </a:cubicBezTo>
                      <a:cubicBezTo>
                        <a:pt x="267816" y="703586"/>
                        <a:pt x="243639" y="727763"/>
                        <a:pt x="213816" y="727764"/>
                      </a:cubicBezTo>
                      <a:cubicBezTo>
                        <a:pt x="183992" y="727763"/>
                        <a:pt x="159815" y="703586"/>
                        <a:pt x="159816" y="673763"/>
                      </a:cubicBezTo>
                      <a:cubicBezTo>
                        <a:pt x="159816" y="643940"/>
                        <a:pt x="183992" y="619763"/>
                        <a:pt x="213815" y="619763"/>
                      </a:cubicBezTo>
                      <a:cubicBezTo>
                        <a:pt x="228727" y="619763"/>
                        <a:pt x="242227" y="625808"/>
                        <a:pt x="251999" y="635580"/>
                      </a:cubicBezTo>
                      <a:close/>
                      <a:moveTo>
                        <a:pt x="650002" y="1103118"/>
                      </a:moveTo>
                      <a:cubicBezTo>
                        <a:pt x="659774" y="1112891"/>
                        <a:pt x="665818" y="1126391"/>
                        <a:pt x="665818" y="1141302"/>
                      </a:cubicBezTo>
                      <a:cubicBezTo>
                        <a:pt x="665818" y="1171125"/>
                        <a:pt x="641641" y="1195302"/>
                        <a:pt x="611818" y="1195302"/>
                      </a:cubicBezTo>
                      <a:cubicBezTo>
                        <a:pt x="581995" y="1195302"/>
                        <a:pt x="557818" y="1171125"/>
                        <a:pt x="557818" y="1141302"/>
                      </a:cubicBezTo>
                      <a:cubicBezTo>
                        <a:pt x="557818" y="1111479"/>
                        <a:pt x="581995" y="1087302"/>
                        <a:pt x="611818" y="1087302"/>
                      </a:cubicBezTo>
                      <a:cubicBezTo>
                        <a:pt x="626730" y="1087302"/>
                        <a:pt x="640230" y="1093347"/>
                        <a:pt x="650002" y="1103118"/>
                      </a:cubicBezTo>
                      <a:close/>
                      <a:moveTo>
                        <a:pt x="826035" y="1284376"/>
                      </a:moveTo>
                      <a:cubicBezTo>
                        <a:pt x="835807" y="1294148"/>
                        <a:pt x="841851" y="1307648"/>
                        <a:pt x="841851" y="1322559"/>
                      </a:cubicBezTo>
                      <a:cubicBezTo>
                        <a:pt x="841851" y="1352383"/>
                        <a:pt x="817674" y="1376560"/>
                        <a:pt x="787852" y="1376560"/>
                      </a:cubicBezTo>
                      <a:cubicBezTo>
                        <a:pt x="758028" y="1376559"/>
                        <a:pt x="733851" y="1352382"/>
                        <a:pt x="733851" y="1322560"/>
                      </a:cubicBezTo>
                      <a:cubicBezTo>
                        <a:pt x="733851" y="1292736"/>
                        <a:pt x="758028" y="1268559"/>
                        <a:pt x="787851" y="1268559"/>
                      </a:cubicBezTo>
                      <a:cubicBezTo>
                        <a:pt x="802763" y="1268560"/>
                        <a:pt x="816263" y="1274604"/>
                        <a:pt x="826035" y="1284376"/>
                      </a:cubicBezTo>
                      <a:close/>
                      <a:moveTo>
                        <a:pt x="161981" y="460786"/>
                      </a:moveTo>
                      <a:cubicBezTo>
                        <a:pt x="177443" y="475061"/>
                        <a:pt x="183743" y="497723"/>
                        <a:pt x="176172" y="518770"/>
                      </a:cubicBezTo>
                      <a:cubicBezTo>
                        <a:pt x="166076" y="546831"/>
                        <a:pt x="135142" y="561397"/>
                        <a:pt x="107080" y="551302"/>
                      </a:cubicBezTo>
                      <a:cubicBezTo>
                        <a:pt x="79018" y="541206"/>
                        <a:pt x="64452" y="510272"/>
                        <a:pt x="74548" y="482210"/>
                      </a:cubicBezTo>
                      <a:cubicBezTo>
                        <a:pt x="84643" y="454148"/>
                        <a:pt x="115577" y="439582"/>
                        <a:pt x="143640" y="449678"/>
                      </a:cubicBezTo>
                      <a:cubicBezTo>
                        <a:pt x="150655" y="452202"/>
                        <a:pt x="156827" y="456028"/>
                        <a:pt x="161981" y="460786"/>
                      </a:cubicBezTo>
                      <a:close/>
                      <a:moveTo>
                        <a:pt x="949467" y="1389938"/>
                      </a:moveTo>
                      <a:cubicBezTo>
                        <a:pt x="959239" y="1399710"/>
                        <a:pt x="965284" y="1413210"/>
                        <a:pt x="965284" y="1428121"/>
                      </a:cubicBezTo>
                      <a:cubicBezTo>
                        <a:pt x="965284" y="1457944"/>
                        <a:pt x="941107" y="1482121"/>
                        <a:pt x="911284" y="1482122"/>
                      </a:cubicBezTo>
                      <a:cubicBezTo>
                        <a:pt x="881460" y="1482121"/>
                        <a:pt x="857283" y="1457944"/>
                        <a:pt x="857284" y="1428121"/>
                      </a:cubicBezTo>
                      <a:cubicBezTo>
                        <a:pt x="857284" y="1398298"/>
                        <a:pt x="881461" y="1374121"/>
                        <a:pt x="911283" y="1374121"/>
                      </a:cubicBezTo>
                      <a:cubicBezTo>
                        <a:pt x="926195" y="1374121"/>
                        <a:pt x="939695" y="1380166"/>
                        <a:pt x="949467" y="1389938"/>
                      </a:cubicBezTo>
                      <a:close/>
                      <a:moveTo>
                        <a:pt x="762909" y="1158525"/>
                      </a:moveTo>
                      <a:cubicBezTo>
                        <a:pt x="772681" y="1168297"/>
                        <a:pt x="778726" y="1181798"/>
                        <a:pt x="778726" y="1196709"/>
                      </a:cubicBezTo>
                      <a:cubicBezTo>
                        <a:pt x="778726" y="1226532"/>
                        <a:pt x="754549" y="1250709"/>
                        <a:pt x="724726" y="1250709"/>
                      </a:cubicBezTo>
                      <a:cubicBezTo>
                        <a:pt x="694902" y="1250709"/>
                        <a:pt x="670725" y="1226532"/>
                        <a:pt x="670726" y="1196709"/>
                      </a:cubicBezTo>
                      <a:cubicBezTo>
                        <a:pt x="670726" y="1166886"/>
                        <a:pt x="694903" y="1142709"/>
                        <a:pt x="724725" y="1142709"/>
                      </a:cubicBezTo>
                      <a:cubicBezTo>
                        <a:pt x="739637" y="1142709"/>
                        <a:pt x="753137" y="1148753"/>
                        <a:pt x="762909" y="1158525"/>
                      </a:cubicBezTo>
                      <a:close/>
                      <a:moveTo>
                        <a:pt x="1049685" y="1505409"/>
                      </a:moveTo>
                      <a:cubicBezTo>
                        <a:pt x="1058034" y="1516423"/>
                        <a:pt x="1062180" y="1530621"/>
                        <a:pt x="1060146" y="1545394"/>
                      </a:cubicBezTo>
                      <a:cubicBezTo>
                        <a:pt x="1056078" y="1574938"/>
                        <a:pt x="1028829" y="1595591"/>
                        <a:pt x="999284" y="1591523"/>
                      </a:cubicBezTo>
                      <a:cubicBezTo>
                        <a:pt x="969740" y="1587455"/>
                        <a:pt x="949087" y="1560206"/>
                        <a:pt x="953155" y="1530662"/>
                      </a:cubicBezTo>
                      <a:cubicBezTo>
                        <a:pt x="957223" y="1501117"/>
                        <a:pt x="984472" y="1480464"/>
                        <a:pt x="1014016" y="1484532"/>
                      </a:cubicBezTo>
                      <a:cubicBezTo>
                        <a:pt x="1028789" y="1486567"/>
                        <a:pt x="1041338" y="1494396"/>
                        <a:pt x="1049685" y="1505409"/>
                      </a:cubicBezTo>
                      <a:close/>
                      <a:moveTo>
                        <a:pt x="372466" y="676350"/>
                      </a:moveTo>
                      <a:cubicBezTo>
                        <a:pt x="382239" y="686123"/>
                        <a:pt x="388283" y="699622"/>
                        <a:pt x="388282" y="714533"/>
                      </a:cubicBezTo>
                      <a:cubicBezTo>
                        <a:pt x="388283" y="744357"/>
                        <a:pt x="364106" y="768534"/>
                        <a:pt x="334283" y="768534"/>
                      </a:cubicBezTo>
                      <a:cubicBezTo>
                        <a:pt x="304459" y="768533"/>
                        <a:pt x="280282" y="744356"/>
                        <a:pt x="280283" y="714534"/>
                      </a:cubicBezTo>
                      <a:cubicBezTo>
                        <a:pt x="280282" y="684710"/>
                        <a:pt x="304459" y="660533"/>
                        <a:pt x="334282" y="660533"/>
                      </a:cubicBezTo>
                      <a:cubicBezTo>
                        <a:pt x="349194" y="660533"/>
                        <a:pt x="362694" y="666578"/>
                        <a:pt x="372466" y="676350"/>
                      </a:cubicBezTo>
                      <a:close/>
                      <a:moveTo>
                        <a:pt x="471899" y="791893"/>
                      </a:moveTo>
                      <a:cubicBezTo>
                        <a:pt x="481672" y="801666"/>
                        <a:pt x="487715" y="815165"/>
                        <a:pt x="487715" y="830077"/>
                      </a:cubicBezTo>
                      <a:cubicBezTo>
                        <a:pt x="487715" y="859900"/>
                        <a:pt x="463538" y="884077"/>
                        <a:pt x="433716" y="884077"/>
                      </a:cubicBezTo>
                      <a:cubicBezTo>
                        <a:pt x="403892" y="884076"/>
                        <a:pt x="379715" y="859899"/>
                        <a:pt x="379715" y="830077"/>
                      </a:cubicBezTo>
                      <a:cubicBezTo>
                        <a:pt x="379715" y="800254"/>
                        <a:pt x="403892" y="776077"/>
                        <a:pt x="433715" y="776077"/>
                      </a:cubicBezTo>
                      <a:cubicBezTo>
                        <a:pt x="448627" y="776077"/>
                        <a:pt x="462127" y="782121"/>
                        <a:pt x="471899" y="791893"/>
                      </a:cubicBezTo>
                      <a:close/>
                      <a:moveTo>
                        <a:pt x="298819" y="524150"/>
                      </a:moveTo>
                      <a:cubicBezTo>
                        <a:pt x="308592" y="533922"/>
                        <a:pt x="314635" y="547422"/>
                        <a:pt x="314635" y="562333"/>
                      </a:cubicBezTo>
                      <a:cubicBezTo>
                        <a:pt x="314635" y="592156"/>
                        <a:pt x="290458" y="616333"/>
                        <a:pt x="260636" y="616333"/>
                      </a:cubicBezTo>
                      <a:cubicBezTo>
                        <a:pt x="230812" y="616333"/>
                        <a:pt x="206635" y="592156"/>
                        <a:pt x="206635" y="562333"/>
                      </a:cubicBezTo>
                      <a:cubicBezTo>
                        <a:pt x="206635" y="532510"/>
                        <a:pt x="230812" y="508333"/>
                        <a:pt x="260635" y="508333"/>
                      </a:cubicBezTo>
                      <a:cubicBezTo>
                        <a:pt x="275547" y="508333"/>
                        <a:pt x="289047" y="514378"/>
                        <a:pt x="298819" y="524150"/>
                      </a:cubicBezTo>
                      <a:close/>
                      <a:moveTo>
                        <a:pt x="665694" y="964126"/>
                      </a:moveTo>
                      <a:cubicBezTo>
                        <a:pt x="675466" y="973898"/>
                        <a:pt x="681511" y="987398"/>
                        <a:pt x="681510" y="1002310"/>
                      </a:cubicBezTo>
                      <a:cubicBezTo>
                        <a:pt x="681511" y="1032133"/>
                        <a:pt x="657334" y="1056310"/>
                        <a:pt x="627511" y="1056310"/>
                      </a:cubicBezTo>
                      <a:cubicBezTo>
                        <a:pt x="597687" y="1056309"/>
                        <a:pt x="573510" y="1032132"/>
                        <a:pt x="573511" y="1002310"/>
                      </a:cubicBezTo>
                      <a:cubicBezTo>
                        <a:pt x="573510" y="972487"/>
                        <a:pt x="597687" y="948310"/>
                        <a:pt x="627510" y="948309"/>
                      </a:cubicBezTo>
                      <a:cubicBezTo>
                        <a:pt x="642422" y="948310"/>
                        <a:pt x="655922" y="954354"/>
                        <a:pt x="665694" y="964126"/>
                      </a:cubicBezTo>
                      <a:close/>
                      <a:moveTo>
                        <a:pt x="593305" y="862709"/>
                      </a:moveTo>
                      <a:cubicBezTo>
                        <a:pt x="603078" y="872482"/>
                        <a:pt x="609122" y="885981"/>
                        <a:pt x="609122" y="900893"/>
                      </a:cubicBezTo>
                      <a:cubicBezTo>
                        <a:pt x="609122" y="930716"/>
                        <a:pt x="584945" y="954893"/>
                        <a:pt x="555122" y="954893"/>
                      </a:cubicBezTo>
                      <a:cubicBezTo>
                        <a:pt x="525298" y="954892"/>
                        <a:pt x="501121" y="930715"/>
                        <a:pt x="501122" y="900893"/>
                      </a:cubicBezTo>
                      <a:cubicBezTo>
                        <a:pt x="501122" y="871070"/>
                        <a:pt x="525298" y="846893"/>
                        <a:pt x="555121" y="846892"/>
                      </a:cubicBezTo>
                      <a:cubicBezTo>
                        <a:pt x="570033" y="846893"/>
                        <a:pt x="583533" y="852937"/>
                        <a:pt x="593305" y="862709"/>
                      </a:cubicBezTo>
                      <a:close/>
                      <a:moveTo>
                        <a:pt x="941072" y="1277797"/>
                      </a:moveTo>
                      <a:cubicBezTo>
                        <a:pt x="950845" y="1287570"/>
                        <a:pt x="956889" y="1301069"/>
                        <a:pt x="956889" y="1315981"/>
                      </a:cubicBezTo>
                      <a:cubicBezTo>
                        <a:pt x="956889" y="1345804"/>
                        <a:pt x="932712" y="1369981"/>
                        <a:pt x="902889" y="1369981"/>
                      </a:cubicBezTo>
                      <a:cubicBezTo>
                        <a:pt x="873065" y="1369980"/>
                        <a:pt x="848888" y="1345803"/>
                        <a:pt x="848889" y="1315981"/>
                      </a:cubicBezTo>
                      <a:cubicBezTo>
                        <a:pt x="848889" y="1286158"/>
                        <a:pt x="873065" y="1261981"/>
                        <a:pt x="902888" y="1261980"/>
                      </a:cubicBezTo>
                      <a:cubicBezTo>
                        <a:pt x="917800" y="1261981"/>
                        <a:pt x="931300" y="1268025"/>
                        <a:pt x="941072" y="1277797"/>
                      </a:cubicBezTo>
                      <a:close/>
                      <a:moveTo>
                        <a:pt x="761042" y="1042417"/>
                      </a:moveTo>
                      <a:cubicBezTo>
                        <a:pt x="770814" y="1052189"/>
                        <a:pt x="776858" y="1065689"/>
                        <a:pt x="776858" y="1080600"/>
                      </a:cubicBezTo>
                      <a:cubicBezTo>
                        <a:pt x="776858" y="1110423"/>
                        <a:pt x="752681" y="1134600"/>
                        <a:pt x="722859" y="1134601"/>
                      </a:cubicBezTo>
                      <a:cubicBezTo>
                        <a:pt x="693035" y="1134600"/>
                        <a:pt x="668858" y="1110423"/>
                        <a:pt x="668858" y="1080600"/>
                      </a:cubicBezTo>
                      <a:cubicBezTo>
                        <a:pt x="668858" y="1050777"/>
                        <a:pt x="693035" y="1026600"/>
                        <a:pt x="722858" y="1026600"/>
                      </a:cubicBezTo>
                      <a:cubicBezTo>
                        <a:pt x="737770" y="1026600"/>
                        <a:pt x="751270" y="1032645"/>
                        <a:pt x="761042" y="1042417"/>
                      </a:cubicBezTo>
                      <a:close/>
                      <a:moveTo>
                        <a:pt x="885860" y="1173438"/>
                      </a:moveTo>
                      <a:cubicBezTo>
                        <a:pt x="895632" y="1183211"/>
                        <a:pt x="901676" y="1196711"/>
                        <a:pt x="901676" y="1211622"/>
                      </a:cubicBezTo>
                      <a:cubicBezTo>
                        <a:pt x="901676" y="1241445"/>
                        <a:pt x="877499" y="1265622"/>
                        <a:pt x="847676" y="1265622"/>
                      </a:cubicBezTo>
                      <a:cubicBezTo>
                        <a:pt x="817853" y="1265622"/>
                        <a:pt x="793676" y="1241445"/>
                        <a:pt x="793676" y="1211622"/>
                      </a:cubicBezTo>
                      <a:cubicBezTo>
                        <a:pt x="793676" y="1181799"/>
                        <a:pt x="817853" y="1157622"/>
                        <a:pt x="847676" y="1157622"/>
                      </a:cubicBezTo>
                      <a:cubicBezTo>
                        <a:pt x="862588" y="1157622"/>
                        <a:pt x="876088" y="1163666"/>
                        <a:pt x="885860" y="1173438"/>
                      </a:cubicBezTo>
                      <a:close/>
                      <a:moveTo>
                        <a:pt x="496087" y="668302"/>
                      </a:moveTo>
                      <a:cubicBezTo>
                        <a:pt x="505860" y="678075"/>
                        <a:pt x="511904" y="691574"/>
                        <a:pt x="511903" y="706485"/>
                      </a:cubicBezTo>
                      <a:cubicBezTo>
                        <a:pt x="511904" y="736309"/>
                        <a:pt x="487727" y="760486"/>
                        <a:pt x="457904" y="760486"/>
                      </a:cubicBezTo>
                      <a:cubicBezTo>
                        <a:pt x="428080" y="760485"/>
                        <a:pt x="403903" y="736308"/>
                        <a:pt x="403904" y="706486"/>
                      </a:cubicBezTo>
                      <a:cubicBezTo>
                        <a:pt x="403903" y="676662"/>
                        <a:pt x="428080" y="652485"/>
                        <a:pt x="457903" y="652485"/>
                      </a:cubicBezTo>
                      <a:cubicBezTo>
                        <a:pt x="472815" y="652485"/>
                        <a:pt x="486315" y="658530"/>
                        <a:pt x="496087" y="668302"/>
                      </a:cubicBezTo>
                      <a:close/>
                      <a:moveTo>
                        <a:pt x="1067538" y="1359848"/>
                      </a:moveTo>
                      <a:cubicBezTo>
                        <a:pt x="1077310" y="1369620"/>
                        <a:pt x="1083354" y="1383120"/>
                        <a:pt x="1083354" y="1398031"/>
                      </a:cubicBezTo>
                      <a:cubicBezTo>
                        <a:pt x="1083354" y="1427854"/>
                        <a:pt x="1059177" y="1452031"/>
                        <a:pt x="1029354" y="1452032"/>
                      </a:cubicBezTo>
                      <a:cubicBezTo>
                        <a:pt x="999531" y="1452031"/>
                        <a:pt x="975354" y="1427854"/>
                        <a:pt x="975354" y="1398031"/>
                      </a:cubicBezTo>
                      <a:cubicBezTo>
                        <a:pt x="975354" y="1368208"/>
                        <a:pt x="999531" y="1344031"/>
                        <a:pt x="1029354" y="1344031"/>
                      </a:cubicBezTo>
                      <a:cubicBezTo>
                        <a:pt x="1044266" y="1344031"/>
                        <a:pt x="1057766" y="1350076"/>
                        <a:pt x="1067538" y="1359848"/>
                      </a:cubicBezTo>
                      <a:close/>
                      <a:moveTo>
                        <a:pt x="230876" y="339840"/>
                      </a:moveTo>
                      <a:cubicBezTo>
                        <a:pt x="246338" y="354114"/>
                        <a:pt x="252638" y="376777"/>
                        <a:pt x="245067" y="397823"/>
                      </a:cubicBezTo>
                      <a:cubicBezTo>
                        <a:pt x="234971" y="425885"/>
                        <a:pt x="204037" y="440451"/>
                        <a:pt x="175975" y="430355"/>
                      </a:cubicBezTo>
                      <a:cubicBezTo>
                        <a:pt x="147912" y="420260"/>
                        <a:pt x="133347" y="389326"/>
                        <a:pt x="143443" y="361263"/>
                      </a:cubicBezTo>
                      <a:cubicBezTo>
                        <a:pt x="153538" y="333201"/>
                        <a:pt x="184472" y="318636"/>
                        <a:pt x="212534" y="328731"/>
                      </a:cubicBezTo>
                      <a:cubicBezTo>
                        <a:pt x="219550" y="331255"/>
                        <a:pt x="225722" y="335082"/>
                        <a:pt x="230876" y="339840"/>
                      </a:cubicBezTo>
                      <a:close/>
                      <a:moveTo>
                        <a:pt x="419431" y="563401"/>
                      </a:moveTo>
                      <a:cubicBezTo>
                        <a:pt x="429203" y="573173"/>
                        <a:pt x="435247" y="586673"/>
                        <a:pt x="435247" y="601584"/>
                      </a:cubicBezTo>
                      <a:cubicBezTo>
                        <a:pt x="435247" y="631407"/>
                        <a:pt x="411070" y="655584"/>
                        <a:pt x="381247" y="655585"/>
                      </a:cubicBezTo>
                      <a:cubicBezTo>
                        <a:pt x="351424" y="655584"/>
                        <a:pt x="327247" y="631407"/>
                        <a:pt x="327247" y="601584"/>
                      </a:cubicBezTo>
                      <a:cubicBezTo>
                        <a:pt x="327247" y="571761"/>
                        <a:pt x="351424" y="547584"/>
                        <a:pt x="381247" y="547584"/>
                      </a:cubicBezTo>
                      <a:cubicBezTo>
                        <a:pt x="396159" y="547584"/>
                        <a:pt x="409659" y="553629"/>
                        <a:pt x="419431" y="563401"/>
                      </a:cubicBezTo>
                      <a:close/>
                      <a:moveTo>
                        <a:pt x="590502" y="740353"/>
                      </a:moveTo>
                      <a:cubicBezTo>
                        <a:pt x="600274" y="750126"/>
                        <a:pt x="606318" y="763626"/>
                        <a:pt x="606318" y="778537"/>
                      </a:cubicBezTo>
                      <a:cubicBezTo>
                        <a:pt x="606318" y="808360"/>
                        <a:pt x="582141" y="832537"/>
                        <a:pt x="552318" y="832537"/>
                      </a:cubicBezTo>
                      <a:cubicBezTo>
                        <a:pt x="522495" y="832537"/>
                        <a:pt x="498318" y="808360"/>
                        <a:pt x="498318" y="778537"/>
                      </a:cubicBezTo>
                      <a:cubicBezTo>
                        <a:pt x="498318" y="748714"/>
                        <a:pt x="522495" y="724537"/>
                        <a:pt x="552318" y="724537"/>
                      </a:cubicBezTo>
                      <a:cubicBezTo>
                        <a:pt x="567229" y="724537"/>
                        <a:pt x="580730" y="730581"/>
                        <a:pt x="590502" y="740353"/>
                      </a:cubicBezTo>
                      <a:close/>
                      <a:moveTo>
                        <a:pt x="1178028" y="1450348"/>
                      </a:moveTo>
                      <a:cubicBezTo>
                        <a:pt x="1186376" y="1461363"/>
                        <a:pt x="1190522" y="1475561"/>
                        <a:pt x="1188488" y="1490333"/>
                      </a:cubicBezTo>
                      <a:cubicBezTo>
                        <a:pt x="1184420" y="1519877"/>
                        <a:pt x="1157171" y="1540530"/>
                        <a:pt x="1127627" y="1536462"/>
                      </a:cubicBezTo>
                      <a:cubicBezTo>
                        <a:pt x="1098082" y="1532394"/>
                        <a:pt x="1077429" y="1505145"/>
                        <a:pt x="1081497" y="1475601"/>
                      </a:cubicBezTo>
                      <a:cubicBezTo>
                        <a:pt x="1085565" y="1446057"/>
                        <a:pt x="1112814" y="1425403"/>
                        <a:pt x="1142359" y="1429472"/>
                      </a:cubicBezTo>
                      <a:cubicBezTo>
                        <a:pt x="1157130" y="1431505"/>
                        <a:pt x="1169680" y="1439335"/>
                        <a:pt x="1178028" y="1450348"/>
                      </a:cubicBezTo>
                      <a:close/>
                      <a:moveTo>
                        <a:pt x="886395" y="1048351"/>
                      </a:moveTo>
                      <a:cubicBezTo>
                        <a:pt x="896168" y="1058124"/>
                        <a:pt x="902211" y="1071623"/>
                        <a:pt x="902211" y="1086534"/>
                      </a:cubicBezTo>
                      <a:cubicBezTo>
                        <a:pt x="902212" y="1116358"/>
                        <a:pt x="878035" y="1140535"/>
                        <a:pt x="848212" y="1140535"/>
                      </a:cubicBezTo>
                      <a:cubicBezTo>
                        <a:pt x="818388" y="1140534"/>
                        <a:pt x="794211" y="1116357"/>
                        <a:pt x="794211" y="1086535"/>
                      </a:cubicBezTo>
                      <a:cubicBezTo>
                        <a:pt x="794211" y="1056711"/>
                        <a:pt x="818388" y="1032534"/>
                        <a:pt x="848211" y="1032534"/>
                      </a:cubicBezTo>
                      <a:cubicBezTo>
                        <a:pt x="863123" y="1032535"/>
                        <a:pt x="876623" y="1038579"/>
                        <a:pt x="886395" y="1048351"/>
                      </a:cubicBezTo>
                      <a:close/>
                      <a:moveTo>
                        <a:pt x="755255" y="887564"/>
                      </a:moveTo>
                      <a:cubicBezTo>
                        <a:pt x="765027" y="897336"/>
                        <a:pt x="771072" y="910837"/>
                        <a:pt x="771072" y="925748"/>
                      </a:cubicBezTo>
                      <a:cubicBezTo>
                        <a:pt x="771072" y="955571"/>
                        <a:pt x="746895" y="979748"/>
                        <a:pt x="717072" y="979748"/>
                      </a:cubicBezTo>
                      <a:cubicBezTo>
                        <a:pt x="687248" y="979748"/>
                        <a:pt x="663071" y="955571"/>
                        <a:pt x="663072" y="925748"/>
                      </a:cubicBezTo>
                      <a:cubicBezTo>
                        <a:pt x="663072" y="895925"/>
                        <a:pt x="687249" y="871748"/>
                        <a:pt x="717072" y="871748"/>
                      </a:cubicBezTo>
                      <a:cubicBezTo>
                        <a:pt x="731983" y="871748"/>
                        <a:pt x="745483" y="877792"/>
                        <a:pt x="755255" y="887564"/>
                      </a:cubicBezTo>
                      <a:close/>
                      <a:moveTo>
                        <a:pt x="361295" y="409619"/>
                      </a:moveTo>
                      <a:cubicBezTo>
                        <a:pt x="371067" y="419392"/>
                        <a:pt x="377111" y="432891"/>
                        <a:pt x="377111" y="447803"/>
                      </a:cubicBezTo>
                      <a:cubicBezTo>
                        <a:pt x="377111" y="477626"/>
                        <a:pt x="352934" y="501803"/>
                        <a:pt x="323111" y="501803"/>
                      </a:cubicBezTo>
                      <a:cubicBezTo>
                        <a:pt x="293288" y="501802"/>
                        <a:pt x="269111" y="477625"/>
                        <a:pt x="269111" y="447803"/>
                      </a:cubicBezTo>
                      <a:cubicBezTo>
                        <a:pt x="269111" y="417980"/>
                        <a:pt x="293288" y="393803"/>
                        <a:pt x="323111" y="393802"/>
                      </a:cubicBezTo>
                      <a:cubicBezTo>
                        <a:pt x="338023" y="393803"/>
                        <a:pt x="351523" y="399847"/>
                        <a:pt x="361295" y="409619"/>
                      </a:cubicBezTo>
                      <a:close/>
                      <a:moveTo>
                        <a:pt x="1056788" y="1248247"/>
                      </a:moveTo>
                      <a:cubicBezTo>
                        <a:pt x="1066560" y="1258019"/>
                        <a:pt x="1072604" y="1271520"/>
                        <a:pt x="1072604" y="1286431"/>
                      </a:cubicBezTo>
                      <a:cubicBezTo>
                        <a:pt x="1072604" y="1316254"/>
                        <a:pt x="1048427" y="1340431"/>
                        <a:pt x="1018604" y="1340431"/>
                      </a:cubicBezTo>
                      <a:cubicBezTo>
                        <a:pt x="988781" y="1340431"/>
                        <a:pt x="964604" y="1316254"/>
                        <a:pt x="964604" y="1286431"/>
                      </a:cubicBezTo>
                      <a:cubicBezTo>
                        <a:pt x="964604" y="1256608"/>
                        <a:pt x="988781" y="1232431"/>
                        <a:pt x="1018604" y="1232431"/>
                      </a:cubicBezTo>
                      <a:cubicBezTo>
                        <a:pt x="1033515" y="1232431"/>
                        <a:pt x="1047016" y="1238476"/>
                        <a:pt x="1056788" y="1248247"/>
                      </a:cubicBezTo>
                      <a:close/>
                      <a:moveTo>
                        <a:pt x="1001034" y="1141534"/>
                      </a:moveTo>
                      <a:cubicBezTo>
                        <a:pt x="1010806" y="1151307"/>
                        <a:pt x="1016850" y="1164806"/>
                        <a:pt x="1016850" y="1179718"/>
                      </a:cubicBezTo>
                      <a:cubicBezTo>
                        <a:pt x="1016850" y="1209541"/>
                        <a:pt x="992673" y="1233718"/>
                        <a:pt x="962850" y="1233718"/>
                      </a:cubicBezTo>
                      <a:cubicBezTo>
                        <a:pt x="933027" y="1233717"/>
                        <a:pt x="908850" y="1209540"/>
                        <a:pt x="908850" y="1179718"/>
                      </a:cubicBezTo>
                      <a:cubicBezTo>
                        <a:pt x="908850" y="1149895"/>
                        <a:pt x="933027" y="1125718"/>
                        <a:pt x="962850" y="1125717"/>
                      </a:cubicBezTo>
                      <a:cubicBezTo>
                        <a:pt x="977762" y="1125718"/>
                        <a:pt x="991262" y="1131762"/>
                        <a:pt x="1001034" y="1141534"/>
                      </a:cubicBezTo>
                      <a:close/>
                      <a:moveTo>
                        <a:pt x="547623" y="555783"/>
                      </a:moveTo>
                      <a:cubicBezTo>
                        <a:pt x="557396" y="565556"/>
                        <a:pt x="563440" y="579055"/>
                        <a:pt x="563440" y="593967"/>
                      </a:cubicBezTo>
                      <a:cubicBezTo>
                        <a:pt x="563440" y="623790"/>
                        <a:pt x="539263" y="647967"/>
                        <a:pt x="509440" y="647967"/>
                      </a:cubicBezTo>
                      <a:cubicBezTo>
                        <a:pt x="479617" y="647966"/>
                        <a:pt x="455440" y="623789"/>
                        <a:pt x="455440" y="593967"/>
                      </a:cubicBezTo>
                      <a:cubicBezTo>
                        <a:pt x="455440" y="564144"/>
                        <a:pt x="479617" y="539967"/>
                        <a:pt x="509440" y="539966"/>
                      </a:cubicBezTo>
                      <a:cubicBezTo>
                        <a:pt x="524351" y="539967"/>
                        <a:pt x="537851" y="546011"/>
                        <a:pt x="547623" y="555783"/>
                      </a:cubicBezTo>
                      <a:close/>
                      <a:moveTo>
                        <a:pt x="864331" y="934929"/>
                      </a:moveTo>
                      <a:cubicBezTo>
                        <a:pt x="874103" y="944701"/>
                        <a:pt x="880148" y="958201"/>
                        <a:pt x="880148" y="973112"/>
                      </a:cubicBezTo>
                      <a:cubicBezTo>
                        <a:pt x="880148" y="1002935"/>
                        <a:pt x="855971" y="1027112"/>
                        <a:pt x="826148" y="1027113"/>
                      </a:cubicBezTo>
                      <a:cubicBezTo>
                        <a:pt x="796324" y="1027112"/>
                        <a:pt x="772147" y="1002935"/>
                        <a:pt x="772148" y="973112"/>
                      </a:cubicBezTo>
                      <a:cubicBezTo>
                        <a:pt x="772148" y="943289"/>
                        <a:pt x="796325" y="919112"/>
                        <a:pt x="826148" y="919112"/>
                      </a:cubicBezTo>
                      <a:cubicBezTo>
                        <a:pt x="841059" y="919112"/>
                        <a:pt x="854559" y="925157"/>
                        <a:pt x="864331" y="934929"/>
                      </a:cubicBezTo>
                      <a:close/>
                      <a:moveTo>
                        <a:pt x="1164048" y="1298505"/>
                      </a:moveTo>
                      <a:cubicBezTo>
                        <a:pt x="1173821" y="1308278"/>
                        <a:pt x="1179865" y="1321777"/>
                        <a:pt x="1179865" y="1336689"/>
                      </a:cubicBezTo>
                      <a:cubicBezTo>
                        <a:pt x="1179865" y="1366512"/>
                        <a:pt x="1155688" y="1390689"/>
                        <a:pt x="1125865" y="1390689"/>
                      </a:cubicBezTo>
                      <a:cubicBezTo>
                        <a:pt x="1096041" y="1390688"/>
                        <a:pt x="1071864" y="1366511"/>
                        <a:pt x="1071865" y="1336689"/>
                      </a:cubicBezTo>
                      <a:cubicBezTo>
                        <a:pt x="1071865" y="1306866"/>
                        <a:pt x="1096042" y="1282689"/>
                        <a:pt x="1125865" y="1282688"/>
                      </a:cubicBezTo>
                      <a:cubicBezTo>
                        <a:pt x="1140776" y="1282689"/>
                        <a:pt x="1154276" y="1288733"/>
                        <a:pt x="1164048" y="1298505"/>
                      </a:cubicBezTo>
                      <a:close/>
                      <a:moveTo>
                        <a:pt x="299607" y="237236"/>
                      </a:moveTo>
                      <a:cubicBezTo>
                        <a:pt x="309379" y="247008"/>
                        <a:pt x="315423" y="260508"/>
                        <a:pt x="315423" y="275419"/>
                      </a:cubicBezTo>
                      <a:cubicBezTo>
                        <a:pt x="315424" y="305243"/>
                        <a:pt x="291247" y="329420"/>
                        <a:pt x="261423" y="329419"/>
                      </a:cubicBezTo>
                      <a:cubicBezTo>
                        <a:pt x="231600" y="329420"/>
                        <a:pt x="207423" y="305242"/>
                        <a:pt x="207423" y="275420"/>
                      </a:cubicBezTo>
                      <a:cubicBezTo>
                        <a:pt x="207423" y="245596"/>
                        <a:pt x="231600" y="221419"/>
                        <a:pt x="261423" y="221420"/>
                      </a:cubicBezTo>
                      <a:cubicBezTo>
                        <a:pt x="276335" y="221419"/>
                        <a:pt x="289835" y="227464"/>
                        <a:pt x="299607" y="237236"/>
                      </a:cubicBezTo>
                      <a:close/>
                      <a:moveTo>
                        <a:pt x="479449" y="442491"/>
                      </a:moveTo>
                      <a:cubicBezTo>
                        <a:pt x="489221" y="452264"/>
                        <a:pt x="495265" y="465763"/>
                        <a:pt x="495265" y="480674"/>
                      </a:cubicBezTo>
                      <a:cubicBezTo>
                        <a:pt x="495265" y="510498"/>
                        <a:pt x="471088" y="534675"/>
                        <a:pt x="441265" y="534675"/>
                      </a:cubicBezTo>
                      <a:cubicBezTo>
                        <a:pt x="411442" y="534674"/>
                        <a:pt x="387265" y="510497"/>
                        <a:pt x="387265" y="480675"/>
                      </a:cubicBezTo>
                      <a:cubicBezTo>
                        <a:pt x="387265" y="450851"/>
                        <a:pt x="411442" y="426674"/>
                        <a:pt x="441265" y="426674"/>
                      </a:cubicBezTo>
                      <a:cubicBezTo>
                        <a:pt x="456177" y="426675"/>
                        <a:pt x="469677" y="432719"/>
                        <a:pt x="479449" y="442491"/>
                      </a:cubicBezTo>
                      <a:close/>
                      <a:moveTo>
                        <a:pt x="638697" y="630589"/>
                      </a:moveTo>
                      <a:cubicBezTo>
                        <a:pt x="648469" y="640361"/>
                        <a:pt x="654513" y="653861"/>
                        <a:pt x="654513" y="668772"/>
                      </a:cubicBezTo>
                      <a:cubicBezTo>
                        <a:pt x="654513" y="698596"/>
                        <a:pt x="630336" y="722773"/>
                        <a:pt x="600513" y="722773"/>
                      </a:cubicBezTo>
                      <a:cubicBezTo>
                        <a:pt x="570690" y="722772"/>
                        <a:pt x="546513" y="698595"/>
                        <a:pt x="546513" y="668772"/>
                      </a:cubicBezTo>
                      <a:cubicBezTo>
                        <a:pt x="546513" y="638949"/>
                        <a:pt x="570690" y="614772"/>
                        <a:pt x="600513" y="614772"/>
                      </a:cubicBezTo>
                      <a:cubicBezTo>
                        <a:pt x="615425" y="614772"/>
                        <a:pt x="628925" y="620817"/>
                        <a:pt x="638697" y="630589"/>
                      </a:cubicBezTo>
                      <a:close/>
                      <a:moveTo>
                        <a:pt x="1284662" y="1388738"/>
                      </a:moveTo>
                      <a:cubicBezTo>
                        <a:pt x="1293010" y="1399753"/>
                        <a:pt x="1297156" y="1413951"/>
                        <a:pt x="1295122" y="1428723"/>
                      </a:cubicBezTo>
                      <a:cubicBezTo>
                        <a:pt x="1291054" y="1458267"/>
                        <a:pt x="1263805" y="1478920"/>
                        <a:pt x="1234261" y="1474852"/>
                      </a:cubicBezTo>
                      <a:cubicBezTo>
                        <a:pt x="1204717" y="1470784"/>
                        <a:pt x="1184064" y="1443535"/>
                        <a:pt x="1188132" y="1413991"/>
                      </a:cubicBezTo>
                      <a:cubicBezTo>
                        <a:pt x="1192200" y="1384447"/>
                        <a:pt x="1219449" y="1363794"/>
                        <a:pt x="1248993" y="1367862"/>
                      </a:cubicBezTo>
                      <a:cubicBezTo>
                        <a:pt x="1263765" y="1369895"/>
                        <a:pt x="1276314" y="1377725"/>
                        <a:pt x="1284662" y="1388738"/>
                      </a:cubicBezTo>
                      <a:close/>
                      <a:moveTo>
                        <a:pt x="1004862" y="1022142"/>
                      </a:moveTo>
                      <a:cubicBezTo>
                        <a:pt x="1014634" y="1031914"/>
                        <a:pt x="1020678" y="1045414"/>
                        <a:pt x="1020678" y="1060326"/>
                      </a:cubicBezTo>
                      <a:cubicBezTo>
                        <a:pt x="1020678" y="1090149"/>
                        <a:pt x="996501" y="1114326"/>
                        <a:pt x="966678" y="1114326"/>
                      </a:cubicBezTo>
                      <a:cubicBezTo>
                        <a:pt x="936855" y="1114325"/>
                        <a:pt x="912678" y="1090148"/>
                        <a:pt x="912678" y="1060326"/>
                      </a:cubicBezTo>
                      <a:cubicBezTo>
                        <a:pt x="912678" y="1030503"/>
                        <a:pt x="936855" y="1006326"/>
                        <a:pt x="966678" y="1006325"/>
                      </a:cubicBezTo>
                      <a:cubicBezTo>
                        <a:pt x="981590" y="1006326"/>
                        <a:pt x="995090" y="1012370"/>
                        <a:pt x="1004862" y="1022142"/>
                      </a:cubicBezTo>
                      <a:close/>
                      <a:moveTo>
                        <a:pt x="809048" y="767606"/>
                      </a:moveTo>
                      <a:cubicBezTo>
                        <a:pt x="818820" y="777378"/>
                        <a:pt x="824864" y="790878"/>
                        <a:pt x="824864" y="805789"/>
                      </a:cubicBezTo>
                      <a:cubicBezTo>
                        <a:pt x="824864" y="835612"/>
                        <a:pt x="800687" y="859789"/>
                        <a:pt x="770864" y="859790"/>
                      </a:cubicBezTo>
                      <a:cubicBezTo>
                        <a:pt x="748497" y="859789"/>
                        <a:pt x="729305" y="846190"/>
                        <a:pt x="721107" y="826808"/>
                      </a:cubicBezTo>
                      <a:lnTo>
                        <a:pt x="719779" y="820227"/>
                      </a:lnTo>
                      <a:lnTo>
                        <a:pt x="717057" y="833708"/>
                      </a:lnTo>
                      <a:cubicBezTo>
                        <a:pt x="708860" y="853090"/>
                        <a:pt x="689669" y="866689"/>
                        <a:pt x="667301" y="866689"/>
                      </a:cubicBezTo>
                      <a:cubicBezTo>
                        <a:pt x="637478" y="866689"/>
                        <a:pt x="613301" y="842512"/>
                        <a:pt x="613301" y="812689"/>
                      </a:cubicBezTo>
                      <a:cubicBezTo>
                        <a:pt x="613301" y="782866"/>
                        <a:pt x="637478" y="758689"/>
                        <a:pt x="667301" y="758689"/>
                      </a:cubicBezTo>
                      <a:cubicBezTo>
                        <a:pt x="682213" y="758689"/>
                        <a:pt x="695713" y="764733"/>
                        <a:pt x="705485" y="774505"/>
                      </a:cubicBezTo>
                      <a:cubicBezTo>
                        <a:pt x="710371" y="779392"/>
                        <a:pt x="714325" y="785210"/>
                        <a:pt x="717058" y="791670"/>
                      </a:cubicBezTo>
                      <a:lnTo>
                        <a:pt x="718386" y="798251"/>
                      </a:lnTo>
                      <a:lnTo>
                        <a:pt x="721108" y="784770"/>
                      </a:lnTo>
                      <a:cubicBezTo>
                        <a:pt x="729305" y="765388"/>
                        <a:pt x="748496" y="751789"/>
                        <a:pt x="770864" y="751789"/>
                      </a:cubicBezTo>
                      <a:cubicBezTo>
                        <a:pt x="785775" y="751789"/>
                        <a:pt x="799276" y="757834"/>
                        <a:pt x="809048" y="767606"/>
                      </a:cubicBezTo>
                      <a:close/>
                      <a:moveTo>
                        <a:pt x="437079" y="316334"/>
                      </a:moveTo>
                      <a:cubicBezTo>
                        <a:pt x="446852" y="326107"/>
                        <a:pt x="452896" y="339607"/>
                        <a:pt x="452896" y="354518"/>
                      </a:cubicBezTo>
                      <a:cubicBezTo>
                        <a:pt x="452896" y="384341"/>
                        <a:pt x="428719" y="408518"/>
                        <a:pt x="398896" y="408518"/>
                      </a:cubicBezTo>
                      <a:cubicBezTo>
                        <a:pt x="369072" y="408518"/>
                        <a:pt x="344895" y="384341"/>
                        <a:pt x="344896" y="354518"/>
                      </a:cubicBezTo>
                      <a:cubicBezTo>
                        <a:pt x="344896" y="324695"/>
                        <a:pt x="369073" y="300518"/>
                        <a:pt x="398895" y="300518"/>
                      </a:cubicBezTo>
                      <a:cubicBezTo>
                        <a:pt x="413807" y="300518"/>
                        <a:pt x="427307" y="306562"/>
                        <a:pt x="437079" y="316334"/>
                      </a:cubicBezTo>
                      <a:close/>
                      <a:moveTo>
                        <a:pt x="1150886" y="1172084"/>
                      </a:moveTo>
                      <a:cubicBezTo>
                        <a:pt x="1160658" y="1181856"/>
                        <a:pt x="1166703" y="1195356"/>
                        <a:pt x="1166702" y="1210267"/>
                      </a:cubicBezTo>
                      <a:cubicBezTo>
                        <a:pt x="1166703" y="1240090"/>
                        <a:pt x="1142526" y="1264267"/>
                        <a:pt x="1112703" y="1264267"/>
                      </a:cubicBezTo>
                      <a:cubicBezTo>
                        <a:pt x="1082879" y="1264267"/>
                        <a:pt x="1058702" y="1240090"/>
                        <a:pt x="1058703" y="1210267"/>
                      </a:cubicBezTo>
                      <a:cubicBezTo>
                        <a:pt x="1058702" y="1180444"/>
                        <a:pt x="1082879" y="1156267"/>
                        <a:pt x="1112702" y="1156267"/>
                      </a:cubicBezTo>
                      <a:cubicBezTo>
                        <a:pt x="1127614" y="1156267"/>
                        <a:pt x="1141114" y="1162312"/>
                        <a:pt x="1150886" y="1172084"/>
                      </a:cubicBezTo>
                      <a:close/>
                      <a:moveTo>
                        <a:pt x="758241" y="665179"/>
                      </a:moveTo>
                      <a:cubicBezTo>
                        <a:pt x="768014" y="674952"/>
                        <a:pt x="774058" y="688452"/>
                        <a:pt x="774058" y="703363"/>
                      </a:cubicBezTo>
                      <a:cubicBezTo>
                        <a:pt x="774058" y="733186"/>
                        <a:pt x="749881" y="757363"/>
                        <a:pt x="720058" y="757363"/>
                      </a:cubicBezTo>
                      <a:cubicBezTo>
                        <a:pt x="690235" y="757363"/>
                        <a:pt x="666058" y="733186"/>
                        <a:pt x="666058" y="703363"/>
                      </a:cubicBezTo>
                      <a:cubicBezTo>
                        <a:pt x="666058" y="673540"/>
                        <a:pt x="690235" y="649363"/>
                        <a:pt x="720058" y="649363"/>
                      </a:cubicBezTo>
                      <a:cubicBezTo>
                        <a:pt x="734969" y="649363"/>
                        <a:pt x="748469" y="655407"/>
                        <a:pt x="758241" y="665179"/>
                      </a:cubicBezTo>
                      <a:close/>
                      <a:moveTo>
                        <a:pt x="1104803" y="1068605"/>
                      </a:moveTo>
                      <a:cubicBezTo>
                        <a:pt x="1114576" y="1078378"/>
                        <a:pt x="1120620" y="1091877"/>
                        <a:pt x="1120619" y="1106788"/>
                      </a:cubicBezTo>
                      <a:cubicBezTo>
                        <a:pt x="1120620" y="1136612"/>
                        <a:pt x="1096443" y="1160789"/>
                        <a:pt x="1066620" y="1160789"/>
                      </a:cubicBezTo>
                      <a:cubicBezTo>
                        <a:pt x="1036796" y="1160788"/>
                        <a:pt x="1012619" y="1136611"/>
                        <a:pt x="1012620" y="1106788"/>
                      </a:cubicBezTo>
                      <a:cubicBezTo>
                        <a:pt x="1012619" y="1076965"/>
                        <a:pt x="1036796" y="1052788"/>
                        <a:pt x="1066619" y="1052788"/>
                      </a:cubicBezTo>
                      <a:cubicBezTo>
                        <a:pt x="1081531" y="1052788"/>
                        <a:pt x="1095031" y="1058833"/>
                        <a:pt x="1104803" y="1068605"/>
                      </a:cubicBezTo>
                      <a:close/>
                      <a:moveTo>
                        <a:pt x="631410" y="467109"/>
                      </a:moveTo>
                      <a:cubicBezTo>
                        <a:pt x="641182" y="476881"/>
                        <a:pt x="647226" y="490381"/>
                        <a:pt x="647226" y="505292"/>
                      </a:cubicBezTo>
                      <a:cubicBezTo>
                        <a:pt x="647226" y="535115"/>
                        <a:pt x="623049" y="559292"/>
                        <a:pt x="593226" y="559292"/>
                      </a:cubicBezTo>
                      <a:cubicBezTo>
                        <a:pt x="563403" y="559292"/>
                        <a:pt x="539226" y="535115"/>
                        <a:pt x="539226" y="505292"/>
                      </a:cubicBezTo>
                      <a:cubicBezTo>
                        <a:pt x="539226" y="475469"/>
                        <a:pt x="563403" y="451292"/>
                        <a:pt x="593226" y="451292"/>
                      </a:cubicBezTo>
                      <a:cubicBezTo>
                        <a:pt x="608138" y="451292"/>
                        <a:pt x="621638" y="457337"/>
                        <a:pt x="631410" y="467109"/>
                      </a:cubicBezTo>
                      <a:close/>
                      <a:moveTo>
                        <a:pt x="933508" y="826650"/>
                      </a:moveTo>
                      <a:lnTo>
                        <a:pt x="930563" y="841237"/>
                      </a:lnTo>
                      <a:lnTo>
                        <a:pt x="928727" y="843961"/>
                      </a:lnTo>
                      <a:lnTo>
                        <a:pt x="929377" y="843830"/>
                      </a:lnTo>
                      <a:lnTo>
                        <a:pt x="944209" y="846824"/>
                      </a:lnTo>
                      <a:lnTo>
                        <a:pt x="934748" y="832792"/>
                      </a:lnTo>
                      <a:close/>
                      <a:moveTo>
                        <a:pt x="1267524" y="1228618"/>
                      </a:moveTo>
                      <a:cubicBezTo>
                        <a:pt x="1277297" y="1238391"/>
                        <a:pt x="1283340" y="1251891"/>
                        <a:pt x="1283340" y="1266802"/>
                      </a:cubicBezTo>
                      <a:cubicBezTo>
                        <a:pt x="1283340" y="1296625"/>
                        <a:pt x="1259163" y="1320802"/>
                        <a:pt x="1229341" y="1320802"/>
                      </a:cubicBezTo>
                      <a:cubicBezTo>
                        <a:pt x="1199517" y="1320802"/>
                        <a:pt x="1175340" y="1296625"/>
                        <a:pt x="1175340" y="1266802"/>
                      </a:cubicBezTo>
                      <a:cubicBezTo>
                        <a:pt x="1175340" y="1236979"/>
                        <a:pt x="1199517" y="1212802"/>
                        <a:pt x="1229340" y="1212802"/>
                      </a:cubicBezTo>
                      <a:cubicBezTo>
                        <a:pt x="1244252" y="1212802"/>
                        <a:pt x="1257752" y="1218846"/>
                        <a:pt x="1267524" y="1228618"/>
                      </a:cubicBezTo>
                      <a:close/>
                      <a:moveTo>
                        <a:pt x="721649" y="542601"/>
                      </a:moveTo>
                      <a:cubicBezTo>
                        <a:pt x="731422" y="552374"/>
                        <a:pt x="737466" y="565873"/>
                        <a:pt x="737466" y="580785"/>
                      </a:cubicBezTo>
                      <a:cubicBezTo>
                        <a:pt x="737466" y="610608"/>
                        <a:pt x="713289" y="634785"/>
                        <a:pt x="683466" y="634785"/>
                      </a:cubicBezTo>
                      <a:cubicBezTo>
                        <a:pt x="653643" y="634784"/>
                        <a:pt x="629466" y="610607"/>
                        <a:pt x="629466" y="580785"/>
                      </a:cubicBezTo>
                      <a:cubicBezTo>
                        <a:pt x="629466" y="550962"/>
                        <a:pt x="653643" y="526785"/>
                        <a:pt x="683466" y="526784"/>
                      </a:cubicBezTo>
                      <a:cubicBezTo>
                        <a:pt x="698377" y="526785"/>
                        <a:pt x="711877" y="532829"/>
                        <a:pt x="721649" y="542601"/>
                      </a:cubicBezTo>
                      <a:close/>
                      <a:moveTo>
                        <a:pt x="575115" y="358032"/>
                      </a:moveTo>
                      <a:cubicBezTo>
                        <a:pt x="584887" y="367804"/>
                        <a:pt x="590931" y="381304"/>
                        <a:pt x="590931" y="396215"/>
                      </a:cubicBezTo>
                      <a:cubicBezTo>
                        <a:pt x="590931" y="426038"/>
                        <a:pt x="566754" y="450215"/>
                        <a:pt x="536931" y="450215"/>
                      </a:cubicBezTo>
                      <a:cubicBezTo>
                        <a:pt x="507108" y="450215"/>
                        <a:pt x="482931" y="426038"/>
                        <a:pt x="482931" y="396215"/>
                      </a:cubicBezTo>
                      <a:cubicBezTo>
                        <a:pt x="482931" y="366392"/>
                        <a:pt x="507108" y="342215"/>
                        <a:pt x="536931" y="342215"/>
                      </a:cubicBezTo>
                      <a:cubicBezTo>
                        <a:pt x="551843" y="342215"/>
                        <a:pt x="565343" y="348260"/>
                        <a:pt x="575115" y="358032"/>
                      </a:cubicBezTo>
                      <a:close/>
                      <a:moveTo>
                        <a:pt x="417019" y="159625"/>
                      </a:moveTo>
                      <a:cubicBezTo>
                        <a:pt x="426791" y="169397"/>
                        <a:pt x="432835" y="182897"/>
                        <a:pt x="432835" y="197808"/>
                      </a:cubicBezTo>
                      <a:cubicBezTo>
                        <a:pt x="432835" y="227632"/>
                        <a:pt x="408658" y="251809"/>
                        <a:pt x="378835" y="251808"/>
                      </a:cubicBezTo>
                      <a:cubicBezTo>
                        <a:pt x="349012" y="251808"/>
                        <a:pt x="324835" y="227631"/>
                        <a:pt x="324835" y="197809"/>
                      </a:cubicBezTo>
                      <a:cubicBezTo>
                        <a:pt x="324835" y="167985"/>
                        <a:pt x="349012" y="143808"/>
                        <a:pt x="378835" y="143809"/>
                      </a:cubicBezTo>
                      <a:cubicBezTo>
                        <a:pt x="393747" y="143808"/>
                        <a:pt x="407247" y="149853"/>
                        <a:pt x="417019" y="159625"/>
                      </a:cubicBezTo>
                      <a:close/>
                      <a:moveTo>
                        <a:pt x="1379126" y="1307730"/>
                      </a:moveTo>
                      <a:cubicBezTo>
                        <a:pt x="1391601" y="1324677"/>
                        <a:pt x="1393490" y="1348122"/>
                        <a:pt x="1382066" y="1367352"/>
                      </a:cubicBezTo>
                      <a:cubicBezTo>
                        <a:pt x="1366833" y="1392991"/>
                        <a:pt x="1333699" y="1401428"/>
                        <a:pt x="1308060" y="1386195"/>
                      </a:cubicBezTo>
                      <a:cubicBezTo>
                        <a:pt x="1282420" y="1370962"/>
                        <a:pt x="1273984" y="1337828"/>
                        <a:pt x="1289216" y="1312189"/>
                      </a:cubicBezTo>
                      <a:cubicBezTo>
                        <a:pt x="1304449" y="1286550"/>
                        <a:pt x="1337583" y="1278113"/>
                        <a:pt x="1363223" y="1293345"/>
                      </a:cubicBezTo>
                      <a:cubicBezTo>
                        <a:pt x="1369633" y="1297154"/>
                        <a:pt x="1374967" y="1302081"/>
                        <a:pt x="1379126" y="1307730"/>
                      </a:cubicBezTo>
                      <a:close/>
                      <a:moveTo>
                        <a:pt x="1066854" y="920623"/>
                      </a:moveTo>
                      <a:cubicBezTo>
                        <a:pt x="1076626" y="930395"/>
                        <a:pt x="1082671" y="943896"/>
                        <a:pt x="1082671" y="958807"/>
                      </a:cubicBezTo>
                      <a:cubicBezTo>
                        <a:pt x="1082671" y="988630"/>
                        <a:pt x="1058494" y="1012807"/>
                        <a:pt x="1028671" y="1012807"/>
                      </a:cubicBezTo>
                      <a:cubicBezTo>
                        <a:pt x="998848" y="1012807"/>
                        <a:pt x="974671" y="988630"/>
                        <a:pt x="974671" y="958807"/>
                      </a:cubicBezTo>
                      <a:cubicBezTo>
                        <a:pt x="974671" y="928984"/>
                        <a:pt x="998848" y="904807"/>
                        <a:pt x="1028671" y="904807"/>
                      </a:cubicBezTo>
                      <a:cubicBezTo>
                        <a:pt x="1043582" y="904807"/>
                        <a:pt x="1057082" y="910852"/>
                        <a:pt x="1066854" y="920623"/>
                      </a:cubicBezTo>
                      <a:close/>
                      <a:moveTo>
                        <a:pt x="518274" y="239670"/>
                      </a:moveTo>
                      <a:cubicBezTo>
                        <a:pt x="528046" y="249443"/>
                        <a:pt x="534090" y="262942"/>
                        <a:pt x="534090" y="277853"/>
                      </a:cubicBezTo>
                      <a:cubicBezTo>
                        <a:pt x="534090" y="307677"/>
                        <a:pt x="509913" y="331854"/>
                        <a:pt x="480090" y="331854"/>
                      </a:cubicBezTo>
                      <a:cubicBezTo>
                        <a:pt x="450267" y="331853"/>
                        <a:pt x="426090" y="307676"/>
                        <a:pt x="426090" y="277854"/>
                      </a:cubicBezTo>
                      <a:cubicBezTo>
                        <a:pt x="426090" y="248030"/>
                        <a:pt x="450267" y="223853"/>
                        <a:pt x="480090" y="223854"/>
                      </a:cubicBezTo>
                      <a:cubicBezTo>
                        <a:pt x="495002" y="223854"/>
                        <a:pt x="508502" y="229898"/>
                        <a:pt x="518274" y="239670"/>
                      </a:cubicBezTo>
                      <a:close/>
                      <a:moveTo>
                        <a:pt x="869697" y="632169"/>
                      </a:moveTo>
                      <a:cubicBezTo>
                        <a:pt x="879469" y="641942"/>
                        <a:pt x="885513" y="655441"/>
                        <a:pt x="885513" y="670353"/>
                      </a:cubicBezTo>
                      <a:cubicBezTo>
                        <a:pt x="885513" y="700176"/>
                        <a:pt x="861336" y="724353"/>
                        <a:pt x="831513" y="724353"/>
                      </a:cubicBezTo>
                      <a:cubicBezTo>
                        <a:pt x="801690" y="724352"/>
                        <a:pt x="777513" y="700175"/>
                        <a:pt x="777513" y="670353"/>
                      </a:cubicBezTo>
                      <a:cubicBezTo>
                        <a:pt x="777513" y="640529"/>
                        <a:pt x="801690" y="616352"/>
                        <a:pt x="831513" y="616352"/>
                      </a:cubicBezTo>
                      <a:cubicBezTo>
                        <a:pt x="846425" y="616353"/>
                        <a:pt x="859925" y="622397"/>
                        <a:pt x="869697" y="632169"/>
                      </a:cubicBezTo>
                      <a:close/>
                      <a:moveTo>
                        <a:pt x="1171707" y="979840"/>
                      </a:moveTo>
                      <a:cubicBezTo>
                        <a:pt x="1181479" y="989612"/>
                        <a:pt x="1187523" y="1003112"/>
                        <a:pt x="1187523" y="1018023"/>
                      </a:cubicBezTo>
                      <a:cubicBezTo>
                        <a:pt x="1187523" y="1047847"/>
                        <a:pt x="1163346" y="1072024"/>
                        <a:pt x="1133523" y="1072024"/>
                      </a:cubicBezTo>
                      <a:cubicBezTo>
                        <a:pt x="1103700" y="1072023"/>
                        <a:pt x="1079523" y="1047846"/>
                        <a:pt x="1079523" y="1018024"/>
                      </a:cubicBezTo>
                      <a:cubicBezTo>
                        <a:pt x="1079523" y="988200"/>
                        <a:pt x="1103700" y="964023"/>
                        <a:pt x="1133523" y="964023"/>
                      </a:cubicBezTo>
                      <a:cubicBezTo>
                        <a:pt x="1148434" y="964024"/>
                        <a:pt x="1161935" y="970068"/>
                        <a:pt x="1171707" y="979840"/>
                      </a:cubicBezTo>
                      <a:close/>
                      <a:moveTo>
                        <a:pt x="743233" y="414151"/>
                      </a:moveTo>
                      <a:cubicBezTo>
                        <a:pt x="753005" y="423924"/>
                        <a:pt x="759049" y="437424"/>
                        <a:pt x="759049" y="452335"/>
                      </a:cubicBezTo>
                      <a:cubicBezTo>
                        <a:pt x="759049" y="482158"/>
                        <a:pt x="734872" y="506335"/>
                        <a:pt x="705049" y="506335"/>
                      </a:cubicBezTo>
                      <a:cubicBezTo>
                        <a:pt x="675226" y="506335"/>
                        <a:pt x="651049" y="482158"/>
                        <a:pt x="651049" y="452335"/>
                      </a:cubicBezTo>
                      <a:cubicBezTo>
                        <a:pt x="651049" y="422512"/>
                        <a:pt x="675226" y="398335"/>
                        <a:pt x="705049" y="398335"/>
                      </a:cubicBezTo>
                      <a:cubicBezTo>
                        <a:pt x="719960" y="398335"/>
                        <a:pt x="733461" y="404379"/>
                        <a:pt x="743233" y="414151"/>
                      </a:cubicBezTo>
                      <a:close/>
                      <a:moveTo>
                        <a:pt x="974454" y="684486"/>
                      </a:moveTo>
                      <a:cubicBezTo>
                        <a:pt x="984227" y="694259"/>
                        <a:pt x="990270" y="707759"/>
                        <a:pt x="990270" y="722670"/>
                      </a:cubicBezTo>
                      <a:cubicBezTo>
                        <a:pt x="990270" y="730126"/>
                        <a:pt x="988759" y="737229"/>
                        <a:pt x="986027" y="743689"/>
                      </a:cubicBezTo>
                      <a:lnTo>
                        <a:pt x="974464" y="760839"/>
                      </a:lnTo>
                      <a:lnTo>
                        <a:pt x="984504" y="757772"/>
                      </a:lnTo>
                      <a:cubicBezTo>
                        <a:pt x="999416" y="757773"/>
                        <a:pt x="1012916" y="763817"/>
                        <a:pt x="1022688" y="773589"/>
                      </a:cubicBezTo>
                      <a:cubicBezTo>
                        <a:pt x="1032461" y="783362"/>
                        <a:pt x="1038505" y="796861"/>
                        <a:pt x="1038505" y="811773"/>
                      </a:cubicBezTo>
                      <a:cubicBezTo>
                        <a:pt x="1038505" y="841596"/>
                        <a:pt x="1014328" y="865773"/>
                        <a:pt x="984505" y="865773"/>
                      </a:cubicBezTo>
                      <a:lnTo>
                        <a:pt x="969673" y="862778"/>
                      </a:lnTo>
                      <a:lnTo>
                        <a:pt x="979134" y="876811"/>
                      </a:lnTo>
                      <a:cubicBezTo>
                        <a:pt x="981866" y="883271"/>
                        <a:pt x="983377" y="890374"/>
                        <a:pt x="983377" y="897830"/>
                      </a:cubicBezTo>
                      <a:cubicBezTo>
                        <a:pt x="983377" y="927653"/>
                        <a:pt x="959200" y="951830"/>
                        <a:pt x="929377" y="951830"/>
                      </a:cubicBezTo>
                      <a:cubicBezTo>
                        <a:pt x="899554" y="951830"/>
                        <a:pt x="875377" y="927653"/>
                        <a:pt x="875377" y="897830"/>
                      </a:cubicBezTo>
                      <a:cubicBezTo>
                        <a:pt x="875377" y="890374"/>
                        <a:pt x="876888" y="883271"/>
                        <a:pt x="879621" y="876811"/>
                      </a:cubicBezTo>
                      <a:lnTo>
                        <a:pt x="881457" y="874087"/>
                      </a:lnTo>
                      <a:lnTo>
                        <a:pt x="880807" y="874218"/>
                      </a:lnTo>
                      <a:cubicBezTo>
                        <a:pt x="850984" y="874218"/>
                        <a:pt x="826807" y="850041"/>
                        <a:pt x="826807" y="820218"/>
                      </a:cubicBezTo>
                      <a:cubicBezTo>
                        <a:pt x="826807" y="790395"/>
                        <a:pt x="850984" y="766218"/>
                        <a:pt x="880807" y="766218"/>
                      </a:cubicBezTo>
                      <a:cubicBezTo>
                        <a:pt x="895719" y="766218"/>
                        <a:pt x="909219" y="772262"/>
                        <a:pt x="918991" y="782034"/>
                      </a:cubicBezTo>
                      <a:cubicBezTo>
                        <a:pt x="923877" y="786920"/>
                        <a:pt x="927831" y="792739"/>
                        <a:pt x="930563" y="799199"/>
                      </a:cubicBezTo>
                      <a:lnTo>
                        <a:pt x="931804" y="805341"/>
                      </a:lnTo>
                      <a:lnTo>
                        <a:pt x="934748" y="790754"/>
                      </a:lnTo>
                      <a:lnTo>
                        <a:pt x="948354" y="774231"/>
                      </a:lnTo>
                      <a:lnTo>
                        <a:pt x="936271" y="776670"/>
                      </a:lnTo>
                      <a:cubicBezTo>
                        <a:pt x="906447" y="776670"/>
                        <a:pt x="882270" y="752493"/>
                        <a:pt x="882270" y="722670"/>
                      </a:cubicBezTo>
                      <a:cubicBezTo>
                        <a:pt x="882270" y="692847"/>
                        <a:pt x="906447" y="668670"/>
                        <a:pt x="936270" y="668670"/>
                      </a:cubicBezTo>
                      <a:cubicBezTo>
                        <a:pt x="951182" y="668670"/>
                        <a:pt x="964682" y="674715"/>
                        <a:pt x="974454" y="684486"/>
                      </a:cubicBezTo>
                      <a:close/>
                      <a:moveTo>
                        <a:pt x="664042" y="289158"/>
                      </a:moveTo>
                      <a:cubicBezTo>
                        <a:pt x="673814" y="298931"/>
                        <a:pt x="679858" y="312430"/>
                        <a:pt x="679858" y="327342"/>
                      </a:cubicBezTo>
                      <a:cubicBezTo>
                        <a:pt x="679858" y="357165"/>
                        <a:pt x="655681" y="381342"/>
                        <a:pt x="625858" y="381342"/>
                      </a:cubicBezTo>
                      <a:cubicBezTo>
                        <a:pt x="596035" y="381341"/>
                        <a:pt x="571858" y="357164"/>
                        <a:pt x="571858" y="327342"/>
                      </a:cubicBezTo>
                      <a:cubicBezTo>
                        <a:pt x="571858" y="297519"/>
                        <a:pt x="596035" y="273342"/>
                        <a:pt x="625858" y="273341"/>
                      </a:cubicBezTo>
                      <a:cubicBezTo>
                        <a:pt x="640769" y="273342"/>
                        <a:pt x="654270" y="279386"/>
                        <a:pt x="664042" y="289158"/>
                      </a:cubicBezTo>
                      <a:close/>
                      <a:moveTo>
                        <a:pt x="833871" y="493520"/>
                      </a:moveTo>
                      <a:cubicBezTo>
                        <a:pt x="843643" y="503293"/>
                        <a:pt x="849687" y="516792"/>
                        <a:pt x="849687" y="531703"/>
                      </a:cubicBezTo>
                      <a:cubicBezTo>
                        <a:pt x="849687" y="561527"/>
                        <a:pt x="825510" y="585704"/>
                        <a:pt x="795687" y="585704"/>
                      </a:cubicBezTo>
                      <a:cubicBezTo>
                        <a:pt x="765864" y="585703"/>
                        <a:pt x="741687" y="561526"/>
                        <a:pt x="741687" y="531704"/>
                      </a:cubicBezTo>
                      <a:cubicBezTo>
                        <a:pt x="741687" y="501880"/>
                        <a:pt x="765864" y="477703"/>
                        <a:pt x="795687" y="477703"/>
                      </a:cubicBezTo>
                      <a:cubicBezTo>
                        <a:pt x="810598" y="477703"/>
                        <a:pt x="824099" y="483748"/>
                        <a:pt x="833871" y="493520"/>
                      </a:cubicBezTo>
                      <a:close/>
                      <a:moveTo>
                        <a:pt x="522225" y="87126"/>
                      </a:moveTo>
                      <a:cubicBezTo>
                        <a:pt x="531997" y="96898"/>
                        <a:pt x="538042" y="110398"/>
                        <a:pt x="538041" y="125309"/>
                      </a:cubicBezTo>
                      <a:cubicBezTo>
                        <a:pt x="538042" y="155133"/>
                        <a:pt x="513865" y="179310"/>
                        <a:pt x="484041" y="179309"/>
                      </a:cubicBezTo>
                      <a:cubicBezTo>
                        <a:pt x="454218" y="179309"/>
                        <a:pt x="430041" y="155132"/>
                        <a:pt x="430042" y="125309"/>
                      </a:cubicBezTo>
                      <a:cubicBezTo>
                        <a:pt x="430041" y="95486"/>
                        <a:pt x="454218" y="71309"/>
                        <a:pt x="484041" y="71309"/>
                      </a:cubicBezTo>
                      <a:cubicBezTo>
                        <a:pt x="498953" y="71309"/>
                        <a:pt x="512453" y="77354"/>
                        <a:pt x="522225" y="87126"/>
                      </a:cubicBezTo>
                      <a:close/>
                      <a:moveTo>
                        <a:pt x="1128847" y="819105"/>
                      </a:moveTo>
                      <a:cubicBezTo>
                        <a:pt x="1138619" y="828877"/>
                        <a:pt x="1144664" y="842377"/>
                        <a:pt x="1144663" y="857288"/>
                      </a:cubicBezTo>
                      <a:cubicBezTo>
                        <a:pt x="1144664" y="887111"/>
                        <a:pt x="1120487" y="911289"/>
                        <a:pt x="1090664" y="911289"/>
                      </a:cubicBezTo>
                      <a:cubicBezTo>
                        <a:pt x="1060840" y="911288"/>
                        <a:pt x="1036663" y="887111"/>
                        <a:pt x="1036664" y="857288"/>
                      </a:cubicBezTo>
                      <a:cubicBezTo>
                        <a:pt x="1036663" y="827465"/>
                        <a:pt x="1060840" y="803288"/>
                        <a:pt x="1090663" y="803288"/>
                      </a:cubicBezTo>
                      <a:cubicBezTo>
                        <a:pt x="1105575" y="803288"/>
                        <a:pt x="1119075" y="809333"/>
                        <a:pt x="1128847" y="819105"/>
                      </a:cubicBezTo>
                      <a:close/>
                      <a:moveTo>
                        <a:pt x="1467427" y="1211442"/>
                      </a:moveTo>
                      <a:cubicBezTo>
                        <a:pt x="1479903" y="1228389"/>
                        <a:pt x="1481792" y="1251834"/>
                        <a:pt x="1470368" y="1271064"/>
                      </a:cubicBezTo>
                      <a:cubicBezTo>
                        <a:pt x="1455135" y="1296703"/>
                        <a:pt x="1422001" y="1305140"/>
                        <a:pt x="1396361" y="1289907"/>
                      </a:cubicBezTo>
                      <a:cubicBezTo>
                        <a:pt x="1370721" y="1274674"/>
                        <a:pt x="1362286" y="1241540"/>
                        <a:pt x="1377518" y="1215901"/>
                      </a:cubicBezTo>
                      <a:cubicBezTo>
                        <a:pt x="1392751" y="1190262"/>
                        <a:pt x="1425885" y="1181825"/>
                        <a:pt x="1451524" y="1197057"/>
                      </a:cubicBezTo>
                      <a:cubicBezTo>
                        <a:pt x="1457934" y="1200866"/>
                        <a:pt x="1463269" y="1205793"/>
                        <a:pt x="1467427" y="1211442"/>
                      </a:cubicBezTo>
                      <a:close/>
                      <a:moveTo>
                        <a:pt x="639421" y="184565"/>
                      </a:moveTo>
                      <a:cubicBezTo>
                        <a:pt x="649193" y="194337"/>
                        <a:pt x="655237" y="207837"/>
                        <a:pt x="655237" y="222748"/>
                      </a:cubicBezTo>
                      <a:cubicBezTo>
                        <a:pt x="655237" y="252571"/>
                        <a:pt x="631060" y="276748"/>
                        <a:pt x="601237" y="276749"/>
                      </a:cubicBezTo>
                      <a:cubicBezTo>
                        <a:pt x="571414" y="276748"/>
                        <a:pt x="547237" y="252571"/>
                        <a:pt x="547237" y="222748"/>
                      </a:cubicBezTo>
                      <a:cubicBezTo>
                        <a:pt x="547237" y="192925"/>
                        <a:pt x="571414" y="168748"/>
                        <a:pt x="601237" y="168748"/>
                      </a:cubicBezTo>
                      <a:cubicBezTo>
                        <a:pt x="616148" y="168748"/>
                        <a:pt x="629649" y="174793"/>
                        <a:pt x="639421" y="184565"/>
                      </a:cubicBezTo>
                      <a:close/>
                      <a:moveTo>
                        <a:pt x="1226878" y="885338"/>
                      </a:moveTo>
                      <a:cubicBezTo>
                        <a:pt x="1236651" y="895111"/>
                        <a:pt x="1242694" y="908611"/>
                        <a:pt x="1242694" y="923522"/>
                      </a:cubicBezTo>
                      <a:cubicBezTo>
                        <a:pt x="1242694" y="953345"/>
                        <a:pt x="1218517" y="977522"/>
                        <a:pt x="1188695" y="977522"/>
                      </a:cubicBezTo>
                      <a:cubicBezTo>
                        <a:pt x="1158871" y="977522"/>
                        <a:pt x="1134694" y="953345"/>
                        <a:pt x="1134694" y="923522"/>
                      </a:cubicBezTo>
                      <a:cubicBezTo>
                        <a:pt x="1134694" y="893699"/>
                        <a:pt x="1158871" y="869522"/>
                        <a:pt x="1188694" y="869522"/>
                      </a:cubicBezTo>
                      <a:cubicBezTo>
                        <a:pt x="1203606" y="869522"/>
                        <a:pt x="1217106" y="875567"/>
                        <a:pt x="1226878" y="885338"/>
                      </a:cubicBezTo>
                      <a:close/>
                      <a:moveTo>
                        <a:pt x="965980" y="533157"/>
                      </a:moveTo>
                      <a:cubicBezTo>
                        <a:pt x="975752" y="542930"/>
                        <a:pt x="981796" y="556430"/>
                        <a:pt x="981796" y="571341"/>
                      </a:cubicBezTo>
                      <a:cubicBezTo>
                        <a:pt x="981796" y="601164"/>
                        <a:pt x="957619" y="625341"/>
                        <a:pt x="927796" y="625341"/>
                      </a:cubicBezTo>
                      <a:cubicBezTo>
                        <a:pt x="897973" y="625341"/>
                        <a:pt x="873796" y="601164"/>
                        <a:pt x="873796" y="571341"/>
                      </a:cubicBezTo>
                      <a:cubicBezTo>
                        <a:pt x="873796" y="541518"/>
                        <a:pt x="897973" y="517341"/>
                        <a:pt x="927796" y="517341"/>
                      </a:cubicBezTo>
                      <a:cubicBezTo>
                        <a:pt x="942707" y="517341"/>
                        <a:pt x="956208" y="523385"/>
                        <a:pt x="965980" y="533157"/>
                      </a:cubicBezTo>
                      <a:close/>
                      <a:moveTo>
                        <a:pt x="1413560" y="1067621"/>
                      </a:moveTo>
                      <a:cubicBezTo>
                        <a:pt x="1423332" y="1077394"/>
                        <a:pt x="1429376" y="1090893"/>
                        <a:pt x="1429376" y="1105804"/>
                      </a:cubicBezTo>
                      <a:cubicBezTo>
                        <a:pt x="1429376" y="1135628"/>
                        <a:pt x="1405199" y="1159805"/>
                        <a:pt x="1375376" y="1159805"/>
                      </a:cubicBezTo>
                      <a:cubicBezTo>
                        <a:pt x="1367920" y="1159804"/>
                        <a:pt x="1360817" y="1158293"/>
                        <a:pt x="1354357" y="1155561"/>
                      </a:cubicBezTo>
                      <a:lnTo>
                        <a:pt x="1350422" y="1152908"/>
                      </a:lnTo>
                      <a:lnTo>
                        <a:pt x="1360337" y="1167613"/>
                      </a:lnTo>
                      <a:cubicBezTo>
                        <a:pt x="1363069" y="1174073"/>
                        <a:pt x="1364580" y="1181176"/>
                        <a:pt x="1364580" y="1188632"/>
                      </a:cubicBezTo>
                      <a:cubicBezTo>
                        <a:pt x="1364580" y="1218455"/>
                        <a:pt x="1340403" y="1242632"/>
                        <a:pt x="1310581" y="1242632"/>
                      </a:cubicBezTo>
                      <a:cubicBezTo>
                        <a:pt x="1280757" y="1242631"/>
                        <a:pt x="1256580" y="1218454"/>
                        <a:pt x="1256580" y="1188632"/>
                      </a:cubicBezTo>
                      <a:cubicBezTo>
                        <a:pt x="1256580" y="1158809"/>
                        <a:pt x="1280757" y="1134632"/>
                        <a:pt x="1310580" y="1134631"/>
                      </a:cubicBezTo>
                      <a:cubicBezTo>
                        <a:pt x="1318036" y="1134631"/>
                        <a:pt x="1325139" y="1136142"/>
                        <a:pt x="1331599" y="1138875"/>
                      </a:cubicBezTo>
                      <a:lnTo>
                        <a:pt x="1335534" y="1141528"/>
                      </a:lnTo>
                      <a:lnTo>
                        <a:pt x="1325620" y="1126823"/>
                      </a:lnTo>
                      <a:cubicBezTo>
                        <a:pt x="1322887" y="1120363"/>
                        <a:pt x="1321376" y="1113260"/>
                        <a:pt x="1321376" y="1105805"/>
                      </a:cubicBezTo>
                      <a:cubicBezTo>
                        <a:pt x="1321376" y="1075981"/>
                        <a:pt x="1345553" y="1051804"/>
                        <a:pt x="1375376" y="1051804"/>
                      </a:cubicBezTo>
                      <a:cubicBezTo>
                        <a:pt x="1390288" y="1051804"/>
                        <a:pt x="1403788" y="1057849"/>
                        <a:pt x="1413560" y="1067621"/>
                      </a:cubicBezTo>
                      <a:close/>
                      <a:moveTo>
                        <a:pt x="860075" y="380872"/>
                      </a:moveTo>
                      <a:cubicBezTo>
                        <a:pt x="869848" y="390645"/>
                        <a:pt x="875892" y="404144"/>
                        <a:pt x="875891" y="419056"/>
                      </a:cubicBezTo>
                      <a:cubicBezTo>
                        <a:pt x="875892" y="448879"/>
                        <a:pt x="851715" y="473056"/>
                        <a:pt x="821892" y="473056"/>
                      </a:cubicBezTo>
                      <a:cubicBezTo>
                        <a:pt x="792068" y="473055"/>
                        <a:pt x="767891" y="448878"/>
                        <a:pt x="767891" y="419056"/>
                      </a:cubicBezTo>
                      <a:cubicBezTo>
                        <a:pt x="767891" y="389233"/>
                        <a:pt x="792068" y="365056"/>
                        <a:pt x="821891" y="365055"/>
                      </a:cubicBezTo>
                      <a:cubicBezTo>
                        <a:pt x="836803" y="365056"/>
                        <a:pt x="850303" y="371100"/>
                        <a:pt x="860075" y="380872"/>
                      </a:cubicBezTo>
                      <a:close/>
                      <a:moveTo>
                        <a:pt x="1129484" y="700927"/>
                      </a:moveTo>
                      <a:cubicBezTo>
                        <a:pt x="1139256" y="710700"/>
                        <a:pt x="1145300" y="724199"/>
                        <a:pt x="1145300" y="739110"/>
                      </a:cubicBezTo>
                      <a:cubicBezTo>
                        <a:pt x="1145300" y="768934"/>
                        <a:pt x="1121123" y="793111"/>
                        <a:pt x="1091300" y="793111"/>
                      </a:cubicBezTo>
                      <a:cubicBezTo>
                        <a:pt x="1061477" y="793110"/>
                        <a:pt x="1037300" y="768933"/>
                        <a:pt x="1037300" y="739111"/>
                      </a:cubicBezTo>
                      <a:cubicBezTo>
                        <a:pt x="1037300" y="709287"/>
                        <a:pt x="1061477" y="685110"/>
                        <a:pt x="1091300" y="685110"/>
                      </a:cubicBezTo>
                      <a:cubicBezTo>
                        <a:pt x="1106211" y="685111"/>
                        <a:pt x="1119712" y="691155"/>
                        <a:pt x="1129484" y="700927"/>
                      </a:cubicBezTo>
                      <a:close/>
                      <a:moveTo>
                        <a:pt x="798818" y="267484"/>
                      </a:moveTo>
                      <a:cubicBezTo>
                        <a:pt x="808591" y="277257"/>
                        <a:pt x="814634" y="290756"/>
                        <a:pt x="814634" y="305667"/>
                      </a:cubicBezTo>
                      <a:cubicBezTo>
                        <a:pt x="814634" y="335491"/>
                        <a:pt x="790457" y="359668"/>
                        <a:pt x="760634" y="359668"/>
                      </a:cubicBezTo>
                      <a:cubicBezTo>
                        <a:pt x="730811" y="359667"/>
                        <a:pt x="706634" y="335490"/>
                        <a:pt x="706634" y="305668"/>
                      </a:cubicBezTo>
                      <a:cubicBezTo>
                        <a:pt x="706634" y="275844"/>
                        <a:pt x="730811" y="251667"/>
                        <a:pt x="760634" y="251667"/>
                      </a:cubicBezTo>
                      <a:cubicBezTo>
                        <a:pt x="775546" y="251668"/>
                        <a:pt x="789046" y="257712"/>
                        <a:pt x="798818" y="267484"/>
                      </a:cubicBezTo>
                      <a:close/>
                      <a:moveTo>
                        <a:pt x="1077069" y="591459"/>
                      </a:moveTo>
                      <a:cubicBezTo>
                        <a:pt x="1086842" y="601231"/>
                        <a:pt x="1092885" y="614731"/>
                        <a:pt x="1092885" y="629642"/>
                      </a:cubicBezTo>
                      <a:cubicBezTo>
                        <a:pt x="1092885" y="659465"/>
                        <a:pt x="1068708" y="683642"/>
                        <a:pt x="1038886" y="683643"/>
                      </a:cubicBezTo>
                      <a:cubicBezTo>
                        <a:pt x="1009062" y="683642"/>
                        <a:pt x="984885" y="659465"/>
                        <a:pt x="984885" y="629642"/>
                      </a:cubicBezTo>
                      <a:cubicBezTo>
                        <a:pt x="984885" y="599819"/>
                        <a:pt x="1009062" y="575642"/>
                        <a:pt x="1038885" y="575642"/>
                      </a:cubicBezTo>
                      <a:cubicBezTo>
                        <a:pt x="1053797" y="575642"/>
                        <a:pt x="1067297" y="581687"/>
                        <a:pt x="1077069" y="591459"/>
                      </a:cubicBezTo>
                      <a:close/>
                      <a:moveTo>
                        <a:pt x="1339667" y="910027"/>
                      </a:moveTo>
                      <a:cubicBezTo>
                        <a:pt x="1349439" y="919799"/>
                        <a:pt x="1355483" y="933299"/>
                        <a:pt x="1355483" y="948211"/>
                      </a:cubicBezTo>
                      <a:cubicBezTo>
                        <a:pt x="1355483" y="970578"/>
                        <a:pt x="1341884" y="989770"/>
                        <a:pt x="1322503" y="997968"/>
                      </a:cubicBezTo>
                      <a:lnTo>
                        <a:pt x="1303770" y="1001749"/>
                      </a:lnTo>
                      <a:lnTo>
                        <a:pt x="1311479" y="1013183"/>
                      </a:lnTo>
                      <a:cubicBezTo>
                        <a:pt x="1314212" y="1019643"/>
                        <a:pt x="1315723" y="1026746"/>
                        <a:pt x="1315722" y="1034201"/>
                      </a:cubicBezTo>
                      <a:cubicBezTo>
                        <a:pt x="1315723" y="1064025"/>
                        <a:pt x="1291546" y="1088202"/>
                        <a:pt x="1261723" y="1088202"/>
                      </a:cubicBezTo>
                      <a:lnTo>
                        <a:pt x="1248828" y="1085598"/>
                      </a:lnTo>
                      <a:lnTo>
                        <a:pt x="1259251" y="1101058"/>
                      </a:lnTo>
                      <a:cubicBezTo>
                        <a:pt x="1261983" y="1107518"/>
                        <a:pt x="1263495" y="1114621"/>
                        <a:pt x="1263494" y="1122077"/>
                      </a:cubicBezTo>
                      <a:cubicBezTo>
                        <a:pt x="1263495" y="1151900"/>
                        <a:pt x="1239318" y="1176077"/>
                        <a:pt x="1209495" y="1176077"/>
                      </a:cubicBezTo>
                      <a:cubicBezTo>
                        <a:pt x="1179671" y="1176076"/>
                        <a:pt x="1155494" y="1151899"/>
                        <a:pt x="1155495" y="1122077"/>
                      </a:cubicBezTo>
                      <a:cubicBezTo>
                        <a:pt x="1155494" y="1092254"/>
                        <a:pt x="1179671" y="1068077"/>
                        <a:pt x="1209494" y="1068076"/>
                      </a:cubicBezTo>
                      <a:lnTo>
                        <a:pt x="1222389" y="1070680"/>
                      </a:lnTo>
                      <a:lnTo>
                        <a:pt x="1211966" y="1055220"/>
                      </a:lnTo>
                      <a:cubicBezTo>
                        <a:pt x="1209234" y="1048760"/>
                        <a:pt x="1207723" y="1041657"/>
                        <a:pt x="1207723" y="1034202"/>
                      </a:cubicBezTo>
                      <a:cubicBezTo>
                        <a:pt x="1207722" y="1011834"/>
                        <a:pt x="1221322" y="992642"/>
                        <a:pt x="1240703" y="984445"/>
                      </a:cubicBezTo>
                      <a:lnTo>
                        <a:pt x="1259435" y="980663"/>
                      </a:lnTo>
                      <a:lnTo>
                        <a:pt x="1251727" y="969230"/>
                      </a:lnTo>
                      <a:cubicBezTo>
                        <a:pt x="1248994" y="962769"/>
                        <a:pt x="1247483" y="955666"/>
                        <a:pt x="1247483" y="948211"/>
                      </a:cubicBezTo>
                      <a:cubicBezTo>
                        <a:pt x="1247483" y="918388"/>
                        <a:pt x="1271660" y="894211"/>
                        <a:pt x="1301483" y="894210"/>
                      </a:cubicBezTo>
                      <a:cubicBezTo>
                        <a:pt x="1316395" y="894211"/>
                        <a:pt x="1329895" y="900255"/>
                        <a:pt x="1339667" y="910027"/>
                      </a:cubicBezTo>
                      <a:close/>
                      <a:moveTo>
                        <a:pt x="1248468" y="780696"/>
                      </a:moveTo>
                      <a:cubicBezTo>
                        <a:pt x="1258240" y="790468"/>
                        <a:pt x="1264284" y="803969"/>
                        <a:pt x="1264284" y="818880"/>
                      </a:cubicBezTo>
                      <a:cubicBezTo>
                        <a:pt x="1264284" y="848703"/>
                        <a:pt x="1240107" y="872880"/>
                        <a:pt x="1210284" y="872880"/>
                      </a:cubicBezTo>
                      <a:cubicBezTo>
                        <a:pt x="1180461" y="872880"/>
                        <a:pt x="1156284" y="848702"/>
                        <a:pt x="1156284" y="818880"/>
                      </a:cubicBezTo>
                      <a:cubicBezTo>
                        <a:pt x="1156284" y="789057"/>
                        <a:pt x="1180461" y="764880"/>
                        <a:pt x="1210284" y="764880"/>
                      </a:cubicBezTo>
                      <a:cubicBezTo>
                        <a:pt x="1225195" y="764880"/>
                        <a:pt x="1238696" y="770924"/>
                        <a:pt x="1248468" y="780696"/>
                      </a:cubicBezTo>
                      <a:close/>
                      <a:moveTo>
                        <a:pt x="651505" y="44762"/>
                      </a:moveTo>
                      <a:cubicBezTo>
                        <a:pt x="661277" y="54534"/>
                        <a:pt x="667322" y="68034"/>
                        <a:pt x="667322" y="82945"/>
                      </a:cubicBezTo>
                      <a:cubicBezTo>
                        <a:pt x="667322" y="112768"/>
                        <a:pt x="643145" y="136945"/>
                        <a:pt x="613322" y="136946"/>
                      </a:cubicBezTo>
                      <a:cubicBezTo>
                        <a:pt x="583499" y="136945"/>
                        <a:pt x="559322" y="112768"/>
                        <a:pt x="559322" y="82945"/>
                      </a:cubicBezTo>
                      <a:cubicBezTo>
                        <a:pt x="559322" y="53122"/>
                        <a:pt x="583499" y="28945"/>
                        <a:pt x="613322" y="28945"/>
                      </a:cubicBezTo>
                      <a:cubicBezTo>
                        <a:pt x="628233" y="28945"/>
                        <a:pt x="641733" y="34990"/>
                        <a:pt x="651505" y="44762"/>
                      </a:cubicBezTo>
                      <a:close/>
                      <a:moveTo>
                        <a:pt x="759407" y="158498"/>
                      </a:moveTo>
                      <a:cubicBezTo>
                        <a:pt x="769179" y="168271"/>
                        <a:pt x="775223" y="181770"/>
                        <a:pt x="775223" y="196681"/>
                      </a:cubicBezTo>
                      <a:cubicBezTo>
                        <a:pt x="775223" y="226505"/>
                        <a:pt x="751046" y="250682"/>
                        <a:pt x="721223" y="250682"/>
                      </a:cubicBezTo>
                      <a:cubicBezTo>
                        <a:pt x="691400" y="250681"/>
                        <a:pt x="667223" y="226504"/>
                        <a:pt x="667223" y="196682"/>
                      </a:cubicBezTo>
                      <a:cubicBezTo>
                        <a:pt x="667223" y="166858"/>
                        <a:pt x="691400" y="142681"/>
                        <a:pt x="721223" y="142681"/>
                      </a:cubicBezTo>
                      <a:cubicBezTo>
                        <a:pt x="736134" y="142682"/>
                        <a:pt x="749635" y="148726"/>
                        <a:pt x="759407" y="158498"/>
                      </a:cubicBezTo>
                      <a:close/>
                      <a:moveTo>
                        <a:pt x="1533087" y="1089522"/>
                      </a:moveTo>
                      <a:cubicBezTo>
                        <a:pt x="1545562" y="1106469"/>
                        <a:pt x="1547452" y="1129914"/>
                        <a:pt x="1536027" y="1149144"/>
                      </a:cubicBezTo>
                      <a:cubicBezTo>
                        <a:pt x="1520794" y="1174783"/>
                        <a:pt x="1487660" y="1183220"/>
                        <a:pt x="1462021" y="1167987"/>
                      </a:cubicBezTo>
                      <a:cubicBezTo>
                        <a:pt x="1436381" y="1152754"/>
                        <a:pt x="1427945" y="1119620"/>
                        <a:pt x="1443178" y="1093981"/>
                      </a:cubicBezTo>
                      <a:cubicBezTo>
                        <a:pt x="1458411" y="1068342"/>
                        <a:pt x="1491545" y="1059905"/>
                        <a:pt x="1517184" y="1075137"/>
                      </a:cubicBezTo>
                      <a:cubicBezTo>
                        <a:pt x="1523594" y="1078946"/>
                        <a:pt x="1528929" y="1083873"/>
                        <a:pt x="1533087" y="1089522"/>
                      </a:cubicBezTo>
                      <a:close/>
                      <a:moveTo>
                        <a:pt x="979058" y="413063"/>
                      </a:moveTo>
                      <a:cubicBezTo>
                        <a:pt x="988831" y="422836"/>
                        <a:pt x="994875" y="436335"/>
                        <a:pt x="994874" y="451246"/>
                      </a:cubicBezTo>
                      <a:cubicBezTo>
                        <a:pt x="994875" y="481070"/>
                        <a:pt x="970698" y="505247"/>
                        <a:pt x="940875" y="505247"/>
                      </a:cubicBezTo>
                      <a:cubicBezTo>
                        <a:pt x="911051" y="505246"/>
                        <a:pt x="886874" y="481069"/>
                        <a:pt x="886875" y="451247"/>
                      </a:cubicBezTo>
                      <a:cubicBezTo>
                        <a:pt x="886874" y="421423"/>
                        <a:pt x="911051" y="397246"/>
                        <a:pt x="940874" y="397246"/>
                      </a:cubicBezTo>
                      <a:cubicBezTo>
                        <a:pt x="955786" y="397247"/>
                        <a:pt x="969286" y="403291"/>
                        <a:pt x="979058" y="413063"/>
                      </a:cubicBezTo>
                      <a:close/>
                      <a:moveTo>
                        <a:pt x="1445799" y="964016"/>
                      </a:moveTo>
                      <a:cubicBezTo>
                        <a:pt x="1455571" y="973788"/>
                        <a:pt x="1461616" y="987289"/>
                        <a:pt x="1461616" y="1002200"/>
                      </a:cubicBezTo>
                      <a:cubicBezTo>
                        <a:pt x="1461616" y="1032023"/>
                        <a:pt x="1437439" y="1056200"/>
                        <a:pt x="1407616" y="1056200"/>
                      </a:cubicBezTo>
                      <a:cubicBezTo>
                        <a:pt x="1377793" y="1056200"/>
                        <a:pt x="1353616" y="1032023"/>
                        <a:pt x="1353616" y="1002200"/>
                      </a:cubicBezTo>
                      <a:cubicBezTo>
                        <a:pt x="1353616" y="972377"/>
                        <a:pt x="1377793" y="948200"/>
                        <a:pt x="1407616" y="948200"/>
                      </a:cubicBezTo>
                      <a:cubicBezTo>
                        <a:pt x="1422527" y="948200"/>
                        <a:pt x="1436027" y="954244"/>
                        <a:pt x="1445799" y="964016"/>
                      </a:cubicBezTo>
                      <a:close/>
                      <a:moveTo>
                        <a:pt x="1247872" y="659326"/>
                      </a:moveTo>
                      <a:cubicBezTo>
                        <a:pt x="1257645" y="669099"/>
                        <a:pt x="1263688" y="682598"/>
                        <a:pt x="1263688" y="697510"/>
                      </a:cubicBezTo>
                      <a:cubicBezTo>
                        <a:pt x="1263689" y="727333"/>
                        <a:pt x="1239512" y="751510"/>
                        <a:pt x="1209689" y="751510"/>
                      </a:cubicBezTo>
                      <a:cubicBezTo>
                        <a:pt x="1179865" y="751509"/>
                        <a:pt x="1155688" y="727332"/>
                        <a:pt x="1155688" y="697510"/>
                      </a:cubicBezTo>
                      <a:cubicBezTo>
                        <a:pt x="1155688" y="667686"/>
                        <a:pt x="1179865" y="643509"/>
                        <a:pt x="1209688" y="643509"/>
                      </a:cubicBezTo>
                      <a:cubicBezTo>
                        <a:pt x="1224600" y="643510"/>
                        <a:pt x="1238100" y="649554"/>
                        <a:pt x="1247872" y="659326"/>
                      </a:cubicBezTo>
                      <a:close/>
                      <a:moveTo>
                        <a:pt x="927797" y="267622"/>
                      </a:moveTo>
                      <a:cubicBezTo>
                        <a:pt x="937570" y="277395"/>
                        <a:pt x="943614" y="290894"/>
                        <a:pt x="943614" y="305805"/>
                      </a:cubicBezTo>
                      <a:cubicBezTo>
                        <a:pt x="943614" y="335629"/>
                        <a:pt x="919437" y="359806"/>
                        <a:pt x="889614" y="359806"/>
                      </a:cubicBezTo>
                      <a:cubicBezTo>
                        <a:pt x="859790" y="359805"/>
                        <a:pt x="835613" y="335628"/>
                        <a:pt x="835614" y="305806"/>
                      </a:cubicBezTo>
                      <a:cubicBezTo>
                        <a:pt x="835614" y="275983"/>
                        <a:pt x="859791" y="251805"/>
                        <a:pt x="889614" y="251805"/>
                      </a:cubicBezTo>
                      <a:cubicBezTo>
                        <a:pt x="904525" y="251806"/>
                        <a:pt x="918025" y="257850"/>
                        <a:pt x="927797" y="267622"/>
                      </a:cubicBezTo>
                      <a:close/>
                      <a:moveTo>
                        <a:pt x="1094174" y="469450"/>
                      </a:moveTo>
                      <a:cubicBezTo>
                        <a:pt x="1103947" y="479223"/>
                        <a:pt x="1109991" y="492722"/>
                        <a:pt x="1109991" y="507633"/>
                      </a:cubicBezTo>
                      <a:cubicBezTo>
                        <a:pt x="1109991" y="537457"/>
                        <a:pt x="1085814" y="561634"/>
                        <a:pt x="1055991" y="561634"/>
                      </a:cubicBezTo>
                      <a:cubicBezTo>
                        <a:pt x="1026167" y="561633"/>
                        <a:pt x="1001990" y="537456"/>
                        <a:pt x="1001991" y="507634"/>
                      </a:cubicBezTo>
                      <a:cubicBezTo>
                        <a:pt x="1001991" y="477810"/>
                        <a:pt x="1026168" y="453633"/>
                        <a:pt x="1055990" y="453633"/>
                      </a:cubicBezTo>
                      <a:cubicBezTo>
                        <a:pt x="1070902" y="453633"/>
                        <a:pt x="1084402" y="459678"/>
                        <a:pt x="1094174" y="469450"/>
                      </a:cubicBezTo>
                      <a:close/>
                      <a:moveTo>
                        <a:pt x="1367145" y="792128"/>
                      </a:moveTo>
                      <a:cubicBezTo>
                        <a:pt x="1376918" y="801901"/>
                        <a:pt x="1382961" y="815400"/>
                        <a:pt x="1382961" y="830312"/>
                      </a:cubicBezTo>
                      <a:cubicBezTo>
                        <a:pt x="1382961" y="860135"/>
                        <a:pt x="1358784" y="884312"/>
                        <a:pt x="1328962" y="884312"/>
                      </a:cubicBezTo>
                      <a:cubicBezTo>
                        <a:pt x="1299138" y="884311"/>
                        <a:pt x="1274961" y="860134"/>
                        <a:pt x="1274961" y="830312"/>
                      </a:cubicBezTo>
                      <a:cubicBezTo>
                        <a:pt x="1274961" y="800489"/>
                        <a:pt x="1299138" y="776312"/>
                        <a:pt x="1328961" y="776311"/>
                      </a:cubicBezTo>
                      <a:cubicBezTo>
                        <a:pt x="1343873" y="776312"/>
                        <a:pt x="1357373" y="782356"/>
                        <a:pt x="1367145" y="792128"/>
                      </a:cubicBezTo>
                      <a:close/>
                      <a:moveTo>
                        <a:pt x="1193200" y="557316"/>
                      </a:moveTo>
                      <a:cubicBezTo>
                        <a:pt x="1202972" y="567089"/>
                        <a:pt x="1209016" y="580588"/>
                        <a:pt x="1209016" y="595499"/>
                      </a:cubicBezTo>
                      <a:cubicBezTo>
                        <a:pt x="1209016" y="625323"/>
                        <a:pt x="1184839" y="649500"/>
                        <a:pt x="1155016" y="649500"/>
                      </a:cubicBezTo>
                      <a:cubicBezTo>
                        <a:pt x="1125193" y="649499"/>
                        <a:pt x="1101016" y="625322"/>
                        <a:pt x="1101016" y="595500"/>
                      </a:cubicBezTo>
                      <a:cubicBezTo>
                        <a:pt x="1101016" y="565676"/>
                        <a:pt x="1125193" y="541499"/>
                        <a:pt x="1155016" y="541499"/>
                      </a:cubicBezTo>
                      <a:cubicBezTo>
                        <a:pt x="1169928" y="541500"/>
                        <a:pt x="1183428" y="547544"/>
                        <a:pt x="1193200" y="557316"/>
                      </a:cubicBezTo>
                      <a:close/>
                      <a:moveTo>
                        <a:pt x="882195" y="147826"/>
                      </a:moveTo>
                      <a:cubicBezTo>
                        <a:pt x="891968" y="157599"/>
                        <a:pt x="898012" y="171098"/>
                        <a:pt x="898012" y="186009"/>
                      </a:cubicBezTo>
                      <a:cubicBezTo>
                        <a:pt x="898012" y="215833"/>
                        <a:pt x="873835" y="240010"/>
                        <a:pt x="844012" y="240010"/>
                      </a:cubicBezTo>
                      <a:cubicBezTo>
                        <a:pt x="814189" y="240009"/>
                        <a:pt x="790012" y="215832"/>
                        <a:pt x="790012" y="186010"/>
                      </a:cubicBezTo>
                      <a:cubicBezTo>
                        <a:pt x="790012" y="156186"/>
                        <a:pt x="814189" y="132009"/>
                        <a:pt x="844012" y="132009"/>
                      </a:cubicBezTo>
                      <a:cubicBezTo>
                        <a:pt x="858923" y="132010"/>
                        <a:pt x="872424" y="138054"/>
                        <a:pt x="882195" y="147826"/>
                      </a:cubicBezTo>
                      <a:close/>
                      <a:moveTo>
                        <a:pt x="784846" y="16402"/>
                      </a:moveTo>
                      <a:cubicBezTo>
                        <a:pt x="794619" y="26174"/>
                        <a:pt x="800663" y="39674"/>
                        <a:pt x="800663" y="54585"/>
                      </a:cubicBezTo>
                      <a:cubicBezTo>
                        <a:pt x="800663" y="84408"/>
                        <a:pt x="776486" y="108585"/>
                        <a:pt x="746663" y="108586"/>
                      </a:cubicBezTo>
                      <a:cubicBezTo>
                        <a:pt x="716839" y="108585"/>
                        <a:pt x="692663" y="84408"/>
                        <a:pt x="692663" y="54586"/>
                      </a:cubicBezTo>
                      <a:cubicBezTo>
                        <a:pt x="692663" y="24762"/>
                        <a:pt x="716840" y="585"/>
                        <a:pt x="746663" y="585"/>
                      </a:cubicBezTo>
                      <a:cubicBezTo>
                        <a:pt x="761574" y="585"/>
                        <a:pt x="775074" y="6630"/>
                        <a:pt x="784846" y="16402"/>
                      </a:cubicBezTo>
                      <a:close/>
                      <a:moveTo>
                        <a:pt x="1576977" y="972283"/>
                      </a:moveTo>
                      <a:cubicBezTo>
                        <a:pt x="1589453" y="989230"/>
                        <a:pt x="1591342" y="1012676"/>
                        <a:pt x="1579918" y="1031906"/>
                      </a:cubicBezTo>
                      <a:cubicBezTo>
                        <a:pt x="1564685" y="1057545"/>
                        <a:pt x="1531551" y="1065981"/>
                        <a:pt x="1505911" y="1050749"/>
                      </a:cubicBezTo>
                      <a:cubicBezTo>
                        <a:pt x="1480272" y="1035516"/>
                        <a:pt x="1471836" y="1002382"/>
                        <a:pt x="1487068" y="976742"/>
                      </a:cubicBezTo>
                      <a:cubicBezTo>
                        <a:pt x="1502301" y="951103"/>
                        <a:pt x="1535435" y="942666"/>
                        <a:pt x="1561074" y="957899"/>
                      </a:cubicBezTo>
                      <a:cubicBezTo>
                        <a:pt x="1567484" y="961707"/>
                        <a:pt x="1572819" y="966634"/>
                        <a:pt x="1576977" y="972283"/>
                      </a:cubicBezTo>
                      <a:close/>
                      <a:moveTo>
                        <a:pt x="1473279" y="846118"/>
                      </a:moveTo>
                      <a:cubicBezTo>
                        <a:pt x="1483052" y="855890"/>
                        <a:pt x="1489095" y="869390"/>
                        <a:pt x="1489095" y="884301"/>
                      </a:cubicBezTo>
                      <a:cubicBezTo>
                        <a:pt x="1489096" y="914124"/>
                        <a:pt x="1464919" y="938301"/>
                        <a:pt x="1435096" y="938301"/>
                      </a:cubicBezTo>
                      <a:cubicBezTo>
                        <a:pt x="1405272" y="938301"/>
                        <a:pt x="1381095" y="914124"/>
                        <a:pt x="1381096" y="884301"/>
                      </a:cubicBezTo>
                      <a:cubicBezTo>
                        <a:pt x="1381095" y="854478"/>
                        <a:pt x="1405272" y="830301"/>
                        <a:pt x="1435095" y="830301"/>
                      </a:cubicBezTo>
                      <a:cubicBezTo>
                        <a:pt x="1450007" y="830301"/>
                        <a:pt x="1463507" y="836346"/>
                        <a:pt x="1473279" y="846118"/>
                      </a:cubicBezTo>
                      <a:close/>
                      <a:moveTo>
                        <a:pt x="1050860" y="313258"/>
                      </a:moveTo>
                      <a:cubicBezTo>
                        <a:pt x="1060632" y="323030"/>
                        <a:pt x="1066676" y="336530"/>
                        <a:pt x="1066676" y="351441"/>
                      </a:cubicBezTo>
                      <a:cubicBezTo>
                        <a:pt x="1066676" y="381264"/>
                        <a:pt x="1042499" y="405441"/>
                        <a:pt x="1012676" y="405441"/>
                      </a:cubicBezTo>
                      <a:cubicBezTo>
                        <a:pt x="982853" y="405441"/>
                        <a:pt x="958676" y="381264"/>
                        <a:pt x="958676" y="351441"/>
                      </a:cubicBezTo>
                      <a:cubicBezTo>
                        <a:pt x="958676" y="321618"/>
                        <a:pt x="982853" y="297441"/>
                        <a:pt x="1012676" y="297441"/>
                      </a:cubicBezTo>
                      <a:cubicBezTo>
                        <a:pt x="1027587" y="297441"/>
                        <a:pt x="1041088" y="303486"/>
                        <a:pt x="1050860" y="313258"/>
                      </a:cubicBezTo>
                      <a:close/>
                      <a:moveTo>
                        <a:pt x="1363901" y="674342"/>
                      </a:moveTo>
                      <a:cubicBezTo>
                        <a:pt x="1373674" y="684114"/>
                        <a:pt x="1379718" y="697614"/>
                        <a:pt x="1379717" y="712525"/>
                      </a:cubicBezTo>
                      <a:cubicBezTo>
                        <a:pt x="1379718" y="742348"/>
                        <a:pt x="1355541" y="766525"/>
                        <a:pt x="1325718" y="766526"/>
                      </a:cubicBezTo>
                      <a:cubicBezTo>
                        <a:pt x="1295894" y="766525"/>
                        <a:pt x="1271717" y="742348"/>
                        <a:pt x="1271718" y="712525"/>
                      </a:cubicBezTo>
                      <a:cubicBezTo>
                        <a:pt x="1271717" y="682702"/>
                        <a:pt x="1295894" y="658525"/>
                        <a:pt x="1325717" y="658525"/>
                      </a:cubicBezTo>
                      <a:cubicBezTo>
                        <a:pt x="1340629" y="658525"/>
                        <a:pt x="1354129" y="664570"/>
                        <a:pt x="1363901" y="674342"/>
                      </a:cubicBezTo>
                      <a:close/>
                      <a:moveTo>
                        <a:pt x="1160136" y="374458"/>
                      </a:moveTo>
                      <a:cubicBezTo>
                        <a:pt x="1169909" y="384231"/>
                        <a:pt x="1175952" y="397730"/>
                        <a:pt x="1175952" y="412642"/>
                      </a:cubicBezTo>
                      <a:cubicBezTo>
                        <a:pt x="1175952" y="442465"/>
                        <a:pt x="1151776" y="466642"/>
                        <a:pt x="1121953" y="466642"/>
                      </a:cubicBezTo>
                      <a:cubicBezTo>
                        <a:pt x="1092129" y="466641"/>
                        <a:pt x="1067952" y="442464"/>
                        <a:pt x="1067952" y="412642"/>
                      </a:cubicBezTo>
                      <a:cubicBezTo>
                        <a:pt x="1067952" y="382818"/>
                        <a:pt x="1092129" y="358642"/>
                        <a:pt x="1121952" y="358641"/>
                      </a:cubicBezTo>
                      <a:cubicBezTo>
                        <a:pt x="1136864" y="358642"/>
                        <a:pt x="1150364" y="364686"/>
                        <a:pt x="1160136" y="374458"/>
                      </a:cubicBezTo>
                      <a:close/>
                      <a:moveTo>
                        <a:pt x="1328118" y="559562"/>
                      </a:moveTo>
                      <a:cubicBezTo>
                        <a:pt x="1337891" y="569335"/>
                        <a:pt x="1343934" y="582834"/>
                        <a:pt x="1343934" y="597745"/>
                      </a:cubicBezTo>
                      <a:cubicBezTo>
                        <a:pt x="1343934" y="627569"/>
                        <a:pt x="1319758" y="651746"/>
                        <a:pt x="1289935" y="651746"/>
                      </a:cubicBezTo>
                      <a:cubicBezTo>
                        <a:pt x="1260111" y="651745"/>
                        <a:pt x="1235934" y="627568"/>
                        <a:pt x="1235934" y="597746"/>
                      </a:cubicBezTo>
                      <a:cubicBezTo>
                        <a:pt x="1235934" y="567922"/>
                        <a:pt x="1260111" y="543745"/>
                        <a:pt x="1289934" y="543745"/>
                      </a:cubicBezTo>
                      <a:cubicBezTo>
                        <a:pt x="1304846" y="543745"/>
                        <a:pt x="1318346" y="549790"/>
                        <a:pt x="1328118" y="559562"/>
                      </a:cubicBezTo>
                      <a:close/>
                      <a:moveTo>
                        <a:pt x="1013133" y="167356"/>
                      </a:moveTo>
                      <a:cubicBezTo>
                        <a:pt x="1022906" y="177128"/>
                        <a:pt x="1028950" y="190628"/>
                        <a:pt x="1028950" y="205539"/>
                      </a:cubicBezTo>
                      <a:cubicBezTo>
                        <a:pt x="1028950" y="235362"/>
                        <a:pt x="1004773" y="259539"/>
                        <a:pt x="974950" y="259540"/>
                      </a:cubicBezTo>
                      <a:cubicBezTo>
                        <a:pt x="945126" y="259539"/>
                        <a:pt x="920949" y="235362"/>
                        <a:pt x="920950" y="205539"/>
                      </a:cubicBezTo>
                      <a:cubicBezTo>
                        <a:pt x="920950" y="175716"/>
                        <a:pt x="945127" y="151539"/>
                        <a:pt x="974949" y="151539"/>
                      </a:cubicBezTo>
                      <a:cubicBezTo>
                        <a:pt x="989861" y="151539"/>
                        <a:pt x="1003361" y="157584"/>
                        <a:pt x="1013133" y="167356"/>
                      </a:cubicBezTo>
                      <a:close/>
                      <a:moveTo>
                        <a:pt x="1253566" y="448726"/>
                      </a:moveTo>
                      <a:cubicBezTo>
                        <a:pt x="1263339" y="458498"/>
                        <a:pt x="1269383" y="471998"/>
                        <a:pt x="1269382" y="486909"/>
                      </a:cubicBezTo>
                      <a:cubicBezTo>
                        <a:pt x="1269383" y="516732"/>
                        <a:pt x="1245206" y="540909"/>
                        <a:pt x="1215383" y="540910"/>
                      </a:cubicBezTo>
                      <a:cubicBezTo>
                        <a:pt x="1185559" y="540909"/>
                        <a:pt x="1161382" y="516732"/>
                        <a:pt x="1161383" y="486909"/>
                      </a:cubicBezTo>
                      <a:cubicBezTo>
                        <a:pt x="1161382" y="457086"/>
                        <a:pt x="1185559" y="432909"/>
                        <a:pt x="1215382" y="432909"/>
                      </a:cubicBezTo>
                      <a:cubicBezTo>
                        <a:pt x="1230294" y="432909"/>
                        <a:pt x="1243794" y="438954"/>
                        <a:pt x="1253566" y="448726"/>
                      </a:cubicBezTo>
                      <a:close/>
                      <a:moveTo>
                        <a:pt x="1481171" y="716350"/>
                      </a:moveTo>
                      <a:cubicBezTo>
                        <a:pt x="1490944" y="726123"/>
                        <a:pt x="1496988" y="739622"/>
                        <a:pt x="1496988" y="754533"/>
                      </a:cubicBezTo>
                      <a:cubicBezTo>
                        <a:pt x="1496988" y="784357"/>
                        <a:pt x="1472811" y="808534"/>
                        <a:pt x="1442988" y="808534"/>
                      </a:cubicBezTo>
                      <a:cubicBezTo>
                        <a:pt x="1413165" y="808533"/>
                        <a:pt x="1388988" y="784356"/>
                        <a:pt x="1388988" y="754534"/>
                      </a:cubicBezTo>
                      <a:cubicBezTo>
                        <a:pt x="1388988" y="724710"/>
                        <a:pt x="1413165" y="700533"/>
                        <a:pt x="1442988" y="700533"/>
                      </a:cubicBezTo>
                      <a:cubicBezTo>
                        <a:pt x="1457899" y="700533"/>
                        <a:pt x="1471399" y="706578"/>
                        <a:pt x="1481171" y="716350"/>
                      </a:cubicBezTo>
                      <a:close/>
                      <a:moveTo>
                        <a:pt x="930243" y="19653"/>
                      </a:moveTo>
                      <a:cubicBezTo>
                        <a:pt x="949212" y="42666"/>
                        <a:pt x="945935" y="76700"/>
                        <a:pt x="922922" y="95669"/>
                      </a:cubicBezTo>
                      <a:cubicBezTo>
                        <a:pt x="899909" y="114638"/>
                        <a:pt x="865875" y="111360"/>
                        <a:pt x="846906" y="88348"/>
                      </a:cubicBezTo>
                      <a:cubicBezTo>
                        <a:pt x="827937" y="65335"/>
                        <a:pt x="831215" y="31301"/>
                        <a:pt x="854228" y="12332"/>
                      </a:cubicBezTo>
                      <a:cubicBezTo>
                        <a:pt x="877240" y="-6637"/>
                        <a:pt x="911274" y="-3359"/>
                        <a:pt x="930243" y="19653"/>
                      </a:cubicBezTo>
                      <a:close/>
                      <a:moveTo>
                        <a:pt x="1604991" y="831950"/>
                      </a:moveTo>
                      <a:cubicBezTo>
                        <a:pt x="1617466" y="848897"/>
                        <a:pt x="1619356" y="872342"/>
                        <a:pt x="1607931" y="891572"/>
                      </a:cubicBezTo>
                      <a:cubicBezTo>
                        <a:pt x="1592698" y="917211"/>
                        <a:pt x="1559564" y="925647"/>
                        <a:pt x="1533925" y="910415"/>
                      </a:cubicBezTo>
                      <a:cubicBezTo>
                        <a:pt x="1508285" y="895182"/>
                        <a:pt x="1499849" y="862048"/>
                        <a:pt x="1515082" y="836408"/>
                      </a:cubicBezTo>
                      <a:cubicBezTo>
                        <a:pt x="1530315" y="810769"/>
                        <a:pt x="1563449" y="802333"/>
                        <a:pt x="1589088" y="817565"/>
                      </a:cubicBezTo>
                      <a:cubicBezTo>
                        <a:pt x="1595498" y="821374"/>
                        <a:pt x="1600833" y="826301"/>
                        <a:pt x="1604991" y="831950"/>
                      </a:cubicBezTo>
                      <a:close/>
                      <a:moveTo>
                        <a:pt x="1133075" y="214879"/>
                      </a:moveTo>
                      <a:cubicBezTo>
                        <a:pt x="1142848" y="224652"/>
                        <a:pt x="1148891" y="238152"/>
                        <a:pt x="1148891" y="253063"/>
                      </a:cubicBezTo>
                      <a:cubicBezTo>
                        <a:pt x="1148891" y="282886"/>
                        <a:pt x="1124714" y="307063"/>
                        <a:pt x="1094892" y="307063"/>
                      </a:cubicBezTo>
                      <a:cubicBezTo>
                        <a:pt x="1065068" y="307062"/>
                        <a:pt x="1040891" y="282885"/>
                        <a:pt x="1040891" y="253063"/>
                      </a:cubicBezTo>
                      <a:cubicBezTo>
                        <a:pt x="1040891" y="223240"/>
                        <a:pt x="1065068" y="199063"/>
                        <a:pt x="1094891" y="199063"/>
                      </a:cubicBezTo>
                      <a:cubicBezTo>
                        <a:pt x="1109803" y="199063"/>
                        <a:pt x="1123303" y="205107"/>
                        <a:pt x="1133075" y="214879"/>
                      </a:cubicBezTo>
                      <a:close/>
                      <a:moveTo>
                        <a:pt x="1459277" y="592928"/>
                      </a:moveTo>
                      <a:cubicBezTo>
                        <a:pt x="1469049" y="602699"/>
                        <a:pt x="1475093" y="616200"/>
                        <a:pt x="1475093" y="631111"/>
                      </a:cubicBezTo>
                      <a:cubicBezTo>
                        <a:pt x="1475093" y="660934"/>
                        <a:pt x="1450916" y="685111"/>
                        <a:pt x="1421094" y="685111"/>
                      </a:cubicBezTo>
                      <a:cubicBezTo>
                        <a:pt x="1391270" y="685111"/>
                        <a:pt x="1367093" y="660934"/>
                        <a:pt x="1367093" y="631111"/>
                      </a:cubicBezTo>
                      <a:cubicBezTo>
                        <a:pt x="1367093" y="601288"/>
                        <a:pt x="1391270" y="577111"/>
                        <a:pt x="1421093" y="577111"/>
                      </a:cubicBezTo>
                      <a:cubicBezTo>
                        <a:pt x="1436005" y="577111"/>
                        <a:pt x="1449505" y="583156"/>
                        <a:pt x="1459277" y="592928"/>
                      </a:cubicBezTo>
                      <a:close/>
                      <a:moveTo>
                        <a:pt x="1596495" y="703628"/>
                      </a:moveTo>
                      <a:cubicBezTo>
                        <a:pt x="1608970" y="720575"/>
                        <a:pt x="1610859" y="744021"/>
                        <a:pt x="1599435" y="763250"/>
                      </a:cubicBezTo>
                      <a:cubicBezTo>
                        <a:pt x="1584202" y="788889"/>
                        <a:pt x="1551068" y="797326"/>
                        <a:pt x="1525429" y="782094"/>
                      </a:cubicBezTo>
                      <a:cubicBezTo>
                        <a:pt x="1499789" y="766860"/>
                        <a:pt x="1491353" y="733727"/>
                        <a:pt x="1506586" y="708087"/>
                      </a:cubicBezTo>
                      <a:cubicBezTo>
                        <a:pt x="1521819" y="682448"/>
                        <a:pt x="1554953" y="674011"/>
                        <a:pt x="1580592" y="689244"/>
                      </a:cubicBezTo>
                      <a:cubicBezTo>
                        <a:pt x="1587002" y="693052"/>
                        <a:pt x="1592337" y="697979"/>
                        <a:pt x="1596495" y="703628"/>
                      </a:cubicBezTo>
                      <a:close/>
                      <a:moveTo>
                        <a:pt x="1253289" y="281108"/>
                      </a:moveTo>
                      <a:cubicBezTo>
                        <a:pt x="1263062" y="290881"/>
                        <a:pt x="1269106" y="304380"/>
                        <a:pt x="1269105" y="319291"/>
                      </a:cubicBezTo>
                      <a:cubicBezTo>
                        <a:pt x="1269106" y="349115"/>
                        <a:pt x="1244929" y="373292"/>
                        <a:pt x="1215106" y="373292"/>
                      </a:cubicBezTo>
                      <a:cubicBezTo>
                        <a:pt x="1185282" y="373291"/>
                        <a:pt x="1161105" y="349114"/>
                        <a:pt x="1161106" y="319292"/>
                      </a:cubicBezTo>
                      <a:cubicBezTo>
                        <a:pt x="1161105" y="289468"/>
                        <a:pt x="1185282" y="265291"/>
                        <a:pt x="1215105" y="265291"/>
                      </a:cubicBezTo>
                      <a:cubicBezTo>
                        <a:pt x="1230017" y="265292"/>
                        <a:pt x="1243517" y="271336"/>
                        <a:pt x="1253289" y="281108"/>
                      </a:cubicBezTo>
                      <a:close/>
                      <a:moveTo>
                        <a:pt x="1055486" y="33758"/>
                      </a:moveTo>
                      <a:cubicBezTo>
                        <a:pt x="1074455" y="56770"/>
                        <a:pt x="1071177" y="90804"/>
                        <a:pt x="1048164" y="109773"/>
                      </a:cubicBezTo>
                      <a:cubicBezTo>
                        <a:pt x="1025152" y="128743"/>
                        <a:pt x="991118" y="125465"/>
                        <a:pt x="972149" y="102452"/>
                      </a:cubicBezTo>
                      <a:cubicBezTo>
                        <a:pt x="953179" y="79439"/>
                        <a:pt x="956457" y="45405"/>
                        <a:pt x="979470" y="26436"/>
                      </a:cubicBezTo>
                      <a:cubicBezTo>
                        <a:pt x="1002483" y="7467"/>
                        <a:pt x="1036517" y="10745"/>
                        <a:pt x="1055486" y="33758"/>
                      </a:cubicBezTo>
                      <a:close/>
                      <a:moveTo>
                        <a:pt x="1411560" y="458571"/>
                      </a:moveTo>
                      <a:cubicBezTo>
                        <a:pt x="1421332" y="468344"/>
                        <a:pt x="1427376" y="481843"/>
                        <a:pt x="1427376" y="496754"/>
                      </a:cubicBezTo>
                      <a:cubicBezTo>
                        <a:pt x="1427376" y="526578"/>
                        <a:pt x="1403199" y="550755"/>
                        <a:pt x="1373376" y="550755"/>
                      </a:cubicBezTo>
                      <a:cubicBezTo>
                        <a:pt x="1343553" y="550754"/>
                        <a:pt x="1319376" y="526577"/>
                        <a:pt x="1319376" y="496755"/>
                      </a:cubicBezTo>
                      <a:cubicBezTo>
                        <a:pt x="1319376" y="466931"/>
                        <a:pt x="1343553" y="442754"/>
                        <a:pt x="1373376" y="442754"/>
                      </a:cubicBezTo>
                      <a:cubicBezTo>
                        <a:pt x="1388287" y="442755"/>
                        <a:pt x="1401788" y="448799"/>
                        <a:pt x="1411560" y="458571"/>
                      </a:cubicBezTo>
                      <a:close/>
                      <a:moveTo>
                        <a:pt x="1339417" y="356504"/>
                      </a:moveTo>
                      <a:cubicBezTo>
                        <a:pt x="1349189" y="366277"/>
                        <a:pt x="1355233" y="379776"/>
                        <a:pt x="1355233" y="394688"/>
                      </a:cubicBezTo>
                      <a:cubicBezTo>
                        <a:pt x="1355233" y="424511"/>
                        <a:pt x="1331056" y="448688"/>
                        <a:pt x="1301233" y="448688"/>
                      </a:cubicBezTo>
                      <a:cubicBezTo>
                        <a:pt x="1271410" y="448687"/>
                        <a:pt x="1247233" y="424510"/>
                        <a:pt x="1247233" y="394688"/>
                      </a:cubicBezTo>
                      <a:cubicBezTo>
                        <a:pt x="1247233" y="364865"/>
                        <a:pt x="1271410" y="340688"/>
                        <a:pt x="1301233" y="340687"/>
                      </a:cubicBezTo>
                      <a:cubicBezTo>
                        <a:pt x="1316144" y="340688"/>
                        <a:pt x="1329645" y="346732"/>
                        <a:pt x="1339417" y="356504"/>
                      </a:cubicBezTo>
                      <a:close/>
                      <a:moveTo>
                        <a:pt x="1172151" y="89463"/>
                      </a:moveTo>
                      <a:cubicBezTo>
                        <a:pt x="1191120" y="112475"/>
                        <a:pt x="1187842" y="146509"/>
                        <a:pt x="1164829" y="165478"/>
                      </a:cubicBezTo>
                      <a:cubicBezTo>
                        <a:pt x="1141817" y="184448"/>
                        <a:pt x="1107783" y="181170"/>
                        <a:pt x="1088814" y="158157"/>
                      </a:cubicBezTo>
                      <a:cubicBezTo>
                        <a:pt x="1069844" y="135144"/>
                        <a:pt x="1073122" y="101110"/>
                        <a:pt x="1096135" y="82141"/>
                      </a:cubicBezTo>
                      <a:cubicBezTo>
                        <a:pt x="1119148" y="63172"/>
                        <a:pt x="1153182" y="66450"/>
                        <a:pt x="1172151" y="89463"/>
                      </a:cubicBezTo>
                      <a:close/>
                      <a:moveTo>
                        <a:pt x="1586411" y="576804"/>
                      </a:moveTo>
                      <a:cubicBezTo>
                        <a:pt x="1598886" y="593751"/>
                        <a:pt x="1600775" y="617196"/>
                        <a:pt x="1589351" y="636426"/>
                      </a:cubicBezTo>
                      <a:cubicBezTo>
                        <a:pt x="1574118" y="662065"/>
                        <a:pt x="1540984" y="670502"/>
                        <a:pt x="1515345" y="655269"/>
                      </a:cubicBezTo>
                      <a:cubicBezTo>
                        <a:pt x="1489705" y="640036"/>
                        <a:pt x="1481269" y="606903"/>
                        <a:pt x="1496501" y="581263"/>
                      </a:cubicBezTo>
                      <a:cubicBezTo>
                        <a:pt x="1511734" y="555624"/>
                        <a:pt x="1544868" y="547187"/>
                        <a:pt x="1570507" y="562420"/>
                      </a:cubicBezTo>
                      <a:cubicBezTo>
                        <a:pt x="1576918" y="566228"/>
                        <a:pt x="1582252" y="571155"/>
                        <a:pt x="1586411" y="576804"/>
                      </a:cubicBezTo>
                      <a:close/>
                      <a:moveTo>
                        <a:pt x="1286836" y="157859"/>
                      </a:moveTo>
                      <a:cubicBezTo>
                        <a:pt x="1305805" y="180872"/>
                        <a:pt x="1302527" y="214906"/>
                        <a:pt x="1279514" y="233875"/>
                      </a:cubicBezTo>
                      <a:cubicBezTo>
                        <a:pt x="1256501" y="252844"/>
                        <a:pt x="1222468" y="249566"/>
                        <a:pt x="1203498" y="226554"/>
                      </a:cubicBezTo>
                      <a:cubicBezTo>
                        <a:pt x="1184529" y="203541"/>
                        <a:pt x="1187807" y="169507"/>
                        <a:pt x="1210820" y="150538"/>
                      </a:cubicBezTo>
                      <a:cubicBezTo>
                        <a:pt x="1233832" y="131569"/>
                        <a:pt x="1267866" y="134847"/>
                        <a:pt x="1286836" y="157859"/>
                      </a:cubicBezTo>
                      <a:close/>
                      <a:moveTo>
                        <a:pt x="1530332" y="451663"/>
                      </a:moveTo>
                      <a:cubicBezTo>
                        <a:pt x="1549302" y="474676"/>
                        <a:pt x="1546024" y="508709"/>
                        <a:pt x="1523011" y="527679"/>
                      </a:cubicBezTo>
                      <a:cubicBezTo>
                        <a:pt x="1499998" y="546648"/>
                        <a:pt x="1465964" y="543370"/>
                        <a:pt x="1446995" y="520357"/>
                      </a:cubicBezTo>
                      <a:cubicBezTo>
                        <a:pt x="1428026" y="497345"/>
                        <a:pt x="1431304" y="463311"/>
                        <a:pt x="1454317" y="444341"/>
                      </a:cubicBezTo>
                      <a:cubicBezTo>
                        <a:pt x="1477329" y="425372"/>
                        <a:pt x="1511363" y="428650"/>
                        <a:pt x="1530332" y="451663"/>
                      </a:cubicBezTo>
                      <a:close/>
                      <a:moveTo>
                        <a:pt x="1467442" y="344533"/>
                      </a:moveTo>
                      <a:cubicBezTo>
                        <a:pt x="1486411" y="367546"/>
                        <a:pt x="1483133" y="401579"/>
                        <a:pt x="1460120" y="420549"/>
                      </a:cubicBezTo>
                      <a:cubicBezTo>
                        <a:pt x="1437108" y="439518"/>
                        <a:pt x="1403074" y="436240"/>
                        <a:pt x="1384105" y="413227"/>
                      </a:cubicBezTo>
                      <a:cubicBezTo>
                        <a:pt x="1365135" y="390215"/>
                        <a:pt x="1368413" y="356181"/>
                        <a:pt x="1391426" y="337211"/>
                      </a:cubicBezTo>
                      <a:cubicBezTo>
                        <a:pt x="1414439" y="318242"/>
                        <a:pt x="1448473" y="321520"/>
                        <a:pt x="1467442" y="344533"/>
                      </a:cubicBezTo>
                      <a:close/>
                      <a:moveTo>
                        <a:pt x="1392276" y="243559"/>
                      </a:moveTo>
                      <a:cubicBezTo>
                        <a:pt x="1411245" y="266572"/>
                        <a:pt x="1407967" y="300606"/>
                        <a:pt x="1384955" y="319575"/>
                      </a:cubicBezTo>
                      <a:cubicBezTo>
                        <a:pt x="1361942" y="338544"/>
                        <a:pt x="1327908" y="335266"/>
                        <a:pt x="1308939" y="312254"/>
                      </a:cubicBezTo>
                      <a:cubicBezTo>
                        <a:pt x="1289970" y="289241"/>
                        <a:pt x="1293248" y="255207"/>
                        <a:pt x="1316260" y="236238"/>
                      </a:cubicBezTo>
                      <a:cubicBezTo>
                        <a:pt x="1339273" y="217269"/>
                        <a:pt x="1373307" y="220547"/>
                        <a:pt x="1392276" y="243559"/>
                      </a:cubicBezTo>
                      <a:close/>
                    </a:path>
                  </a:pathLst>
                </a:custGeom>
                <a:solidFill>
                  <a:srgbClr val="321D16"/>
                </a:solidFill>
                <a:ln>
                  <a:noFill/>
                </a:ln>
                <a:effectLst>
                  <a:outerShdw blurRad="127000" sx="105000" sy="105000" algn="ctr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25" name="Google Shape;3425;p23"/>
            <p:cNvGrpSpPr/>
            <p:nvPr/>
          </p:nvGrpSpPr>
          <p:grpSpPr>
            <a:xfrm rot="999320">
              <a:off x="2820899" y="5554693"/>
              <a:ext cx="1834768" cy="781138"/>
              <a:chOff x="7987375" y="5280508"/>
              <a:chExt cx="1834856" cy="781176"/>
            </a:xfrm>
          </p:grpSpPr>
          <p:sp>
            <p:nvSpPr>
              <p:cNvPr id="3426" name="Google Shape;3426;p23"/>
              <p:cNvSpPr/>
              <p:nvPr/>
            </p:nvSpPr>
            <p:spPr>
              <a:xfrm>
                <a:off x="7987375" y="5280508"/>
                <a:ext cx="1834856" cy="781176"/>
              </a:xfrm>
              <a:custGeom>
                <a:avLst/>
                <a:gdLst/>
                <a:ahLst/>
                <a:cxnLst/>
                <a:rect l="l" t="t" r="r" b="b"/>
                <a:pathLst>
                  <a:path w="1834856" h="781176" extrusionOk="0">
                    <a:moveTo>
                      <a:pt x="464315" y="0"/>
                    </a:moveTo>
                    <a:lnTo>
                      <a:pt x="1698947" y="0"/>
                    </a:lnTo>
                    <a:cubicBezTo>
                      <a:pt x="1774007" y="0"/>
                      <a:pt x="1834856" y="60849"/>
                      <a:pt x="1834856" y="135909"/>
                    </a:cubicBezTo>
                    <a:lnTo>
                      <a:pt x="1834856" y="645267"/>
                    </a:lnTo>
                    <a:cubicBezTo>
                      <a:pt x="1834856" y="720327"/>
                      <a:pt x="1774007" y="781176"/>
                      <a:pt x="1698947" y="781176"/>
                    </a:cubicBezTo>
                    <a:lnTo>
                      <a:pt x="464315" y="781176"/>
                    </a:lnTo>
                    <a:cubicBezTo>
                      <a:pt x="426785" y="781176"/>
                      <a:pt x="392808" y="765964"/>
                      <a:pt x="368213" y="741369"/>
                    </a:cubicBezTo>
                    <a:lnTo>
                      <a:pt x="340059" y="699611"/>
                    </a:lnTo>
                    <a:lnTo>
                      <a:pt x="311865" y="702453"/>
                    </a:lnTo>
                    <a:cubicBezTo>
                      <a:pt x="139627" y="702453"/>
                      <a:pt x="0" y="562826"/>
                      <a:pt x="0" y="390588"/>
                    </a:cubicBezTo>
                    <a:cubicBezTo>
                      <a:pt x="0" y="218350"/>
                      <a:pt x="139627" y="78723"/>
                      <a:pt x="311865" y="78723"/>
                    </a:cubicBezTo>
                    <a:lnTo>
                      <a:pt x="340059" y="81565"/>
                    </a:lnTo>
                    <a:lnTo>
                      <a:pt x="368213" y="39807"/>
                    </a:lnTo>
                    <a:cubicBezTo>
                      <a:pt x="392808" y="15213"/>
                      <a:pt x="426785" y="0"/>
                      <a:pt x="464315" y="0"/>
                    </a:cubicBezTo>
                    <a:close/>
                    <a:moveTo>
                      <a:pt x="272503" y="278559"/>
                    </a:moveTo>
                    <a:cubicBezTo>
                      <a:pt x="208959" y="278559"/>
                      <a:pt x="157446" y="330072"/>
                      <a:pt x="157446" y="393616"/>
                    </a:cubicBezTo>
                    <a:cubicBezTo>
                      <a:pt x="157446" y="457160"/>
                      <a:pt x="208959" y="508673"/>
                      <a:pt x="272503" y="508673"/>
                    </a:cubicBezTo>
                    <a:cubicBezTo>
                      <a:pt x="336047" y="508673"/>
                      <a:pt x="387560" y="457160"/>
                      <a:pt x="387560" y="393616"/>
                    </a:cubicBezTo>
                    <a:cubicBezTo>
                      <a:pt x="387560" y="330072"/>
                      <a:pt x="336047" y="278559"/>
                      <a:pt x="272503" y="278559"/>
                    </a:cubicBezTo>
                    <a:close/>
                  </a:path>
                </a:pathLst>
              </a:custGeom>
              <a:solidFill>
                <a:srgbClr val="B49968"/>
              </a:solidFill>
              <a:ln>
                <a:noFill/>
              </a:ln>
              <a:effectLst>
                <a:outerShdw blurRad="127000" sx="105000" sy="1050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7" name="Google Shape;3427;p23"/>
              <p:cNvSpPr/>
              <p:nvPr/>
            </p:nvSpPr>
            <p:spPr>
              <a:xfrm>
                <a:off x="8552778" y="5354183"/>
                <a:ext cx="1170223" cy="637080"/>
              </a:xfrm>
              <a:custGeom>
                <a:avLst/>
                <a:gdLst/>
                <a:ahLst/>
                <a:cxnLst/>
                <a:rect l="l" t="t" r="r" b="b"/>
                <a:pathLst>
                  <a:path w="1170223" h="637080" extrusionOk="0">
                    <a:moveTo>
                      <a:pt x="0" y="0"/>
                    </a:moveTo>
                    <a:lnTo>
                      <a:pt x="1064041" y="0"/>
                    </a:lnTo>
                    <a:cubicBezTo>
                      <a:pt x="1122684" y="0"/>
                      <a:pt x="1170223" y="47539"/>
                      <a:pt x="1170223" y="106182"/>
                    </a:cubicBezTo>
                    <a:lnTo>
                      <a:pt x="1170223" y="530898"/>
                    </a:lnTo>
                    <a:cubicBezTo>
                      <a:pt x="1170223" y="589541"/>
                      <a:pt x="1122684" y="637080"/>
                      <a:pt x="1064041" y="637080"/>
                    </a:cubicBezTo>
                    <a:lnTo>
                      <a:pt x="0" y="637080"/>
                    </a:lnTo>
                  </a:path>
                </a:pathLst>
              </a:custGeom>
              <a:noFill/>
              <a:ln w="25400" cap="rnd" cmpd="sng">
                <a:solidFill>
                  <a:srgbClr val="CBB895"/>
                </a:solidFill>
                <a:prstDash val="dash"/>
                <a:round/>
                <a:headEnd type="none" w="sm" len="sm"/>
                <a:tailEnd type="none" w="sm" len="sm"/>
              </a:ln>
              <a:effectLst>
                <a:outerShdw blurRad="127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28" name="Google Shape;3428;p23"/>
            <p:cNvSpPr txBox="1"/>
            <p:nvPr/>
          </p:nvSpPr>
          <p:spPr>
            <a:xfrm rot="1042245">
              <a:off x="3162851" y="5756226"/>
              <a:ext cx="1348501" cy="461801"/>
            </a:xfrm>
            <a:prstGeom prst="rect">
              <a:avLst/>
            </a:prstGeom>
            <a:noFill/>
            <a:ln>
              <a:noFill/>
            </a:ln>
            <a:effectLst>
              <a:outerShdw dist="9525" algn="bl" rotWithShape="0">
                <a:srgbClr val="FFFFFF">
                  <a:alpha val="51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CBB895"/>
                  </a:solidFill>
                  <a:latin typeface="Pompiere"/>
                  <a:ea typeface="Pompiere"/>
                  <a:cs typeface="Pompiere"/>
                  <a:sym typeface="Pompiere"/>
                </a:rPr>
                <a:t>THANK YOU</a:t>
              </a:r>
              <a:endParaRPr sz="1800" b="1">
                <a:solidFill>
                  <a:srgbClr val="CBB895"/>
                </a:solidFill>
                <a:latin typeface="Pompiere"/>
                <a:ea typeface="Pompiere"/>
                <a:cs typeface="Pompiere"/>
                <a:sym typeface="Pompiere"/>
              </a:endParaRPr>
            </a:p>
          </p:txBody>
        </p:sp>
        <p:grpSp>
          <p:nvGrpSpPr>
            <p:cNvPr id="3429" name="Google Shape;3429;p23"/>
            <p:cNvGrpSpPr/>
            <p:nvPr/>
          </p:nvGrpSpPr>
          <p:grpSpPr>
            <a:xfrm>
              <a:off x="2117652" y="5525909"/>
              <a:ext cx="1942420" cy="933071"/>
              <a:chOff x="7366425" y="1617838"/>
              <a:chExt cx="1803379" cy="866281"/>
            </a:xfrm>
          </p:grpSpPr>
          <p:sp>
            <p:nvSpPr>
              <p:cNvPr id="3430" name="Google Shape;3430;p23"/>
              <p:cNvSpPr/>
              <p:nvPr/>
            </p:nvSpPr>
            <p:spPr>
              <a:xfrm>
                <a:off x="7366425" y="1617838"/>
                <a:ext cx="1803379" cy="866281"/>
              </a:xfrm>
              <a:custGeom>
                <a:avLst/>
                <a:gdLst/>
                <a:ahLst/>
                <a:cxnLst/>
                <a:rect l="l" t="t" r="r" b="b"/>
                <a:pathLst>
                  <a:path w="1803379" h="866281" extrusionOk="0">
                    <a:moveTo>
                      <a:pt x="44778" y="865777"/>
                    </a:moveTo>
                    <a:lnTo>
                      <a:pt x="42587" y="865777"/>
                    </a:lnTo>
                    <a:cubicBezTo>
                      <a:pt x="29519" y="864567"/>
                      <a:pt x="19860" y="853043"/>
                      <a:pt x="20965" y="839964"/>
                    </a:cubicBezTo>
                    <a:cubicBezTo>
                      <a:pt x="26109" y="782814"/>
                      <a:pt x="49540" y="730999"/>
                      <a:pt x="69543" y="692517"/>
                    </a:cubicBezTo>
                    <a:cubicBezTo>
                      <a:pt x="149296" y="538975"/>
                      <a:pt x="270549" y="410892"/>
                      <a:pt x="419492" y="322852"/>
                    </a:cubicBezTo>
                    <a:lnTo>
                      <a:pt x="373581" y="331710"/>
                    </a:lnTo>
                    <a:cubicBezTo>
                      <a:pt x="316907" y="342664"/>
                      <a:pt x="258138" y="353999"/>
                      <a:pt x="197845" y="349141"/>
                    </a:cubicBezTo>
                    <a:cubicBezTo>
                      <a:pt x="128026" y="343521"/>
                      <a:pt x="67257" y="314375"/>
                      <a:pt x="31062" y="269226"/>
                    </a:cubicBezTo>
                    <a:cubicBezTo>
                      <a:pt x="-7038" y="221030"/>
                      <a:pt x="-11229" y="148926"/>
                      <a:pt x="21537" y="85584"/>
                    </a:cubicBezTo>
                    <a:cubicBezTo>
                      <a:pt x="77258" y="-21762"/>
                      <a:pt x="221562" y="-3474"/>
                      <a:pt x="281379" y="9384"/>
                    </a:cubicBezTo>
                    <a:cubicBezTo>
                      <a:pt x="303906" y="15081"/>
                      <a:pt x="325632" y="23558"/>
                      <a:pt x="346054" y="34626"/>
                    </a:cubicBezTo>
                    <a:lnTo>
                      <a:pt x="346911" y="34626"/>
                    </a:lnTo>
                    <a:cubicBezTo>
                      <a:pt x="440065" y="80536"/>
                      <a:pt x="548936" y="131495"/>
                      <a:pt x="661998" y="156165"/>
                    </a:cubicBezTo>
                    <a:cubicBezTo>
                      <a:pt x="720005" y="167880"/>
                      <a:pt x="778707" y="175901"/>
                      <a:pt x="837734" y="180168"/>
                    </a:cubicBezTo>
                    <a:cubicBezTo>
                      <a:pt x="901647" y="168262"/>
                      <a:pt x="965845" y="158737"/>
                      <a:pt x="1029282" y="149307"/>
                    </a:cubicBezTo>
                    <a:lnTo>
                      <a:pt x="1357799" y="100443"/>
                    </a:lnTo>
                    <a:cubicBezTo>
                      <a:pt x="1424474" y="90442"/>
                      <a:pt x="1494007" y="80155"/>
                      <a:pt x="1564206" y="87775"/>
                    </a:cubicBezTo>
                    <a:cubicBezTo>
                      <a:pt x="1645359" y="96538"/>
                      <a:pt x="1713748" y="129780"/>
                      <a:pt x="1756801" y="181311"/>
                    </a:cubicBezTo>
                    <a:cubicBezTo>
                      <a:pt x="1809379" y="244176"/>
                      <a:pt x="1817952" y="334663"/>
                      <a:pt x="1777280" y="396480"/>
                    </a:cubicBezTo>
                    <a:cubicBezTo>
                      <a:pt x="1746229" y="443534"/>
                      <a:pt x="1688983" y="473252"/>
                      <a:pt x="1624118" y="475824"/>
                    </a:cubicBezTo>
                    <a:cubicBezTo>
                      <a:pt x="1575636" y="477633"/>
                      <a:pt x="1524106" y="465727"/>
                      <a:pt x="1462193" y="437724"/>
                    </a:cubicBezTo>
                    <a:cubicBezTo>
                      <a:pt x="1415702" y="415988"/>
                      <a:pt x="1370363" y="391861"/>
                      <a:pt x="1326367" y="365429"/>
                    </a:cubicBezTo>
                    <a:cubicBezTo>
                      <a:pt x="1271598" y="333806"/>
                      <a:pt x="1214924" y="301040"/>
                      <a:pt x="1155583" y="279704"/>
                    </a:cubicBezTo>
                    <a:cubicBezTo>
                      <a:pt x="1138534" y="273513"/>
                      <a:pt x="1121294" y="268179"/>
                      <a:pt x="1103863" y="263512"/>
                    </a:cubicBezTo>
                    <a:cubicBezTo>
                      <a:pt x="1170538" y="307708"/>
                      <a:pt x="1224830" y="365524"/>
                      <a:pt x="1265788" y="413435"/>
                    </a:cubicBezTo>
                    <a:cubicBezTo>
                      <a:pt x="1363857" y="528478"/>
                      <a:pt x="1446706" y="655665"/>
                      <a:pt x="1512295" y="791863"/>
                    </a:cubicBezTo>
                    <a:cubicBezTo>
                      <a:pt x="1514076" y="793835"/>
                      <a:pt x="1515524" y="796093"/>
                      <a:pt x="1516581" y="798531"/>
                    </a:cubicBezTo>
                    <a:lnTo>
                      <a:pt x="1525535" y="819867"/>
                    </a:lnTo>
                    <a:cubicBezTo>
                      <a:pt x="1530421" y="832078"/>
                      <a:pt x="1524496" y="845937"/>
                      <a:pt x="1512285" y="850823"/>
                    </a:cubicBezTo>
                    <a:cubicBezTo>
                      <a:pt x="1500608" y="855509"/>
                      <a:pt x="1487301" y="850290"/>
                      <a:pt x="1481910" y="838917"/>
                    </a:cubicBezTo>
                    <a:cubicBezTo>
                      <a:pt x="1416206" y="696423"/>
                      <a:pt x="1331281" y="563615"/>
                      <a:pt x="1229497" y="444201"/>
                    </a:cubicBezTo>
                    <a:cubicBezTo>
                      <a:pt x="1164251" y="368001"/>
                      <a:pt x="1062619" y="263226"/>
                      <a:pt x="934222" y="245224"/>
                    </a:cubicBezTo>
                    <a:cubicBezTo>
                      <a:pt x="868881" y="235699"/>
                      <a:pt x="801444" y="248843"/>
                      <a:pt x="736198" y="261511"/>
                    </a:cubicBezTo>
                    <a:lnTo>
                      <a:pt x="620088" y="283895"/>
                    </a:lnTo>
                    <a:cubicBezTo>
                      <a:pt x="576330" y="298678"/>
                      <a:pt x="533658" y="316471"/>
                      <a:pt x="492358" y="337140"/>
                    </a:cubicBezTo>
                    <a:cubicBezTo>
                      <a:pt x="329518" y="420055"/>
                      <a:pt x="196673" y="551805"/>
                      <a:pt x="112405" y="713949"/>
                    </a:cubicBezTo>
                    <a:cubicBezTo>
                      <a:pt x="94498" y="748620"/>
                      <a:pt x="73353" y="794721"/>
                      <a:pt x="69066" y="843775"/>
                    </a:cubicBezTo>
                    <a:cubicBezTo>
                      <a:pt x="68057" y="856376"/>
                      <a:pt x="57418" y="866016"/>
                      <a:pt x="44778" y="865777"/>
                    </a:cubicBezTo>
                    <a:close/>
                    <a:moveTo>
                      <a:pt x="1020995" y="199027"/>
                    </a:moveTo>
                    <a:cubicBezTo>
                      <a:pt x="1072392" y="206057"/>
                      <a:pt x="1122941" y="218277"/>
                      <a:pt x="1171871" y="235508"/>
                    </a:cubicBezTo>
                    <a:cubicBezTo>
                      <a:pt x="1235117" y="258654"/>
                      <a:pt x="1293601" y="292658"/>
                      <a:pt x="1350179" y="325043"/>
                    </a:cubicBezTo>
                    <a:cubicBezTo>
                      <a:pt x="1392746" y="350656"/>
                      <a:pt x="1436619" y="374030"/>
                      <a:pt x="1481624" y="395052"/>
                    </a:cubicBezTo>
                    <a:cubicBezTo>
                      <a:pt x="1536393" y="419531"/>
                      <a:pt x="1581065" y="430295"/>
                      <a:pt x="1622023" y="428580"/>
                    </a:cubicBezTo>
                    <a:cubicBezTo>
                      <a:pt x="1670886" y="426675"/>
                      <a:pt x="1714986" y="404482"/>
                      <a:pt x="1737275" y="370668"/>
                    </a:cubicBezTo>
                    <a:cubicBezTo>
                      <a:pt x="1765850" y="326758"/>
                      <a:pt x="1758802" y="258558"/>
                      <a:pt x="1720035" y="212172"/>
                    </a:cubicBezTo>
                    <a:cubicBezTo>
                      <a:pt x="1684983" y="170167"/>
                      <a:pt x="1627738" y="142925"/>
                      <a:pt x="1558872" y="135972"/>
                    </a:cubicBezTo>
                    <a:cubicBezTo>
                      <a:pt x="1494768" y="129019"/>
                      <a:pt x="1428665" y="138829"/>
                      <a:pt x="1364657" y="148354"/>
                    </a:cubicBezTo>
                    <a:lnTo>
                      <a:pt x="1036045" y="197217"/>
                    </a:lnTo>
                    <a:close/>
                    <a:moveTo>
                      <a:pt x="192320" y="47294"/>
                    </a:moveTo>
                    <a:cubicBezTo>
                      <a:pt x="142885" y="47294"/>
                      <a:pt x="88593" y="59676"/>
                      <a:pt x="63637" y="107778"/>
                    </a:cubicBezTo>
                    <a:cubicBezTo>
                      <a:pt x="38682" y="155879"/>
                      <a:pt x="41158" y="206266"/>
                      <a:pt x="67924" y="239699"/>
                    </a:cubicBezTo>
                    <a:cubicBezTo>
                      <a:pt x="95927" y="274656"/>
                      <a:pt x="144124" y="297325"/>
                      <a:pt x="201274" y="301992"/>
                    </a:cubicBezTo>
                    <a:cubicBezTo>
                      <a:pt x="255185" y="306279"/>
                      <a:pt x="310620" y="295611"/>
                      <a:pt x="364246" y="285228"/>
                    </a:cubicBezTo>
                    <a:lnTo>
                      <a:pt x="606658" y="238461"/>
                    </a:lnTo>
                    <a:cubicBezTo>
                      <a:pt x="635995" y="228555"/>
                      <a:pt x="665617" y="219696"/>
                      <a:pt x="695526" y="211886"/>
                    </a:cubicBezTo>
                    <a:cubicBezTo>
                      <a:pt x="680858" y="209410"/>
                      <a:pt x="666189" y="206647"/>
                      <a:pt x="651616" y="203409"/>
                    </a:cubicBezTo>
                    <a:cubicBezTo>
                      <a:pt x="533410" y="177691"/>
                      <a:pt x="421396" y="125208"/>
                      <a:pt x="325670" y="78155"/>
                    </a:cubicBezTo>
                    <a:lnTo>
                      <a:pt x="324813" y="77679"/>
                    </a:lnTo>
                    <a:cubicBezTo>
                      <a:pt x="307830" y="68392"/>
                      <a:pt x="289790" y="61162"/>
                      <a:pt x="271092" y="56152"/>
                    </a:cubicBezTo>
                    <a:cubicBezTo>
                      <a:pt x="245307" y="50418"/>
                      <a:pt x="219009" y="47323"/>
                      <a:pt x="192606" y="46913"/>
                    </a:cubicBezTo>
                    <a:close/>
                  </a:path>
                </a:pathLst>
              </a:custGeom>
              <a:solidFill>
                <a:srgbClr val="78624B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1" name="Google Shape;3431;p23"/>
              <p:cNvSpPr/>
              <p:nvPr/>
            </p:nvSpPr>
            <p:spPr>
              <a:xfrm>
                <a:off x="8172137" y="1758861"/>
                <a:ext cx="125407" cy="151954"/>
              </a:xfrm>
              <a:custGeom>
                <a:avLst/>
                <a:gdLst/>
                <a:ahLst/>
                <a:cxnLst/>
                <a:rect l="l" t="t" r="r" b="b"/>
                <a:pathLst>
                  <a:path w="125407" h="151954" extrusionOk="0">
                    <a:moveTo>
                      <a:pt x="23279" y="151454"/>
                    </a:moveTo>
                    <a:cubicBezTo>
                      <a:pt x="10125" y="151454"/>
                      <a:pt x="-533" y="140785"/>
                      <a:pt x="-524" y="127632"/>
                    </a:cubicBezTo>
                    <a:cubicBezTo>
                      <a:pt x="-524" y="119849"/>
                      <a:pt x="3277" y="112563"/>
                      <a:pt x="9659" y="108115"/>
                    </a:cubicBezTo>
                    <a:cubicBezTo>
                      <a:pt x="41548" y="85693"/>
                      <a:pt x="65513" y="53746"/>
                      <a:pt x="78143" y="16866"/>
                    </a:cubicBezTo>
                    <a:cubicBezTo>
                      <a:pt x="81706" y="4207"/>
                      <a:pt x="94860" y="-3166"/>
                      <a:pt x="107518" y="397"/>
                    </a:cubicBezTo>
                    <a:cubicBezTo>
                      <a:pt x="120177" y="3959"/>
                      <a:pt x="127550" y="17113"/>
                      <a:pt x="123987" y="29772"/>
                    </a:cubicBezTo>
                    <a:cubicBezTo>
                      <a:pt x="123768" y="30562"/>
                      <a:pt x="123502" y="31343"/>
                      <a:pt x="123196" y="32105"/>
                    </a:cubicBezTo>
                    <a:cubicBezTo>
                      <a:pt x="107328" y="78625"/>
                      <a:pt x="77114" y="118907"/>
                      <a:pt x="36900" y="147168"/>
                    </a:cubicBezTo>
                    <a:cubicBezTo>
                      <a:pt x="32928" y="150006"/>
                      <a:pt x="28156" y="151501"/>
                      <a:pt x="23279" y="151454"/>
                    </a:cubicBezTo>
                    <a:close/>
                  </a:path>
                </a:pathLst>
              </a:custGeom>
              <a:solidFill>
                <a:srgbClr val="78624B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2" name="Google Shape;3432;p23"/>
              <p:cNvSpPr/>
              <p:nvPr/>
            </p:nvSpPr>
            <p:spPr>
              <a:xfrm>
                <a:off x="8174645" y="1743110"/>
                <a:ext cx="138868" cy="158159"/>
              </a:xfrm>
              <a:custGeom>
                <a:avLst/>
                <a:gdLst/>
                <a:ahLst/>
                <a:cxnLst/>
                <a:rect l="l" t="t" r="r" b="b"/>
                <a:pathLst>
                  <a:path w="138868" h="158159" extrusionOk="0">
                    <a:moveTo>
                      <a:pt x="107091" y="157660"/>
                    </a:moveTo>
                    <a:cubicBezTo>
                      <a:pt x="93937" y="157650"/>
                      <a:pt x="83288" y="146982"/>
                      <a:pt x="83288" y="133838"/>
                    </a:cubicBezTo>
                    <a:cubicBezTo>
                      <a:pt x="83288" y="129085"/>
                      <a:pt x="84717" y="124446"/>
                      <a:pt x="87374" y="120512"/>
                    </a:cubicBezTo>
                    <a:cubicBezTo>
                      <a:pt x="91851" y="94890"/>
                      <a:pt x="93946" y="70601"/>
                      <a:pt x="82136" y="58028"/>
                    </a:cubicBezTo>
                    <a:cubicBezTo>
                      <a:pt x="78964" y="54733"/>
                      <a:pt x="75135" y="52132"/>
                      <a:pt x="70896" y="50408"/>
                    </a:cubicBezTo>
                    <a:cubicBezTo>
                      <a:pt x="65438" y="47522"/>
                      <a:pt x="59181" y="46494"/>
                      <a:pt x="53084" y="47456"/>
                    </a:cubicBezTo>
                    <a:lnTo>
                      <a:pt x="50608" y="48408"/>
                    </a:lnTo>
                    <a:cubicBezTo>
                      <a:pt x="50379" y="49542"/>
                      <a:pt x="50065" y="50656"/>
                      <a:pt x="49656" y="51742"/>
                    </a:cubicBezTo>
                    <a:cubicBezTo>
                      <a:pt x="45455" y="63667"/>
                      <a:pt x="33663" y="71173"/>
                      <a:pt x="21081" y="69935"/>
                    </a:cubicBezTo>
                    <a:cubicBezTo>
                      <a:pt x="8031" y="68772"/>
                      <a:pt x="-1599" y="57247"/>
                      <a:pt x="-427" y="44198"/>
                    </a:cubicBezTo>
                    <a:cubicBezTo>
                      <a:pt x="-313" y="42922"/>
                      <a:pt x="-103" y="41655"/>
                      <a:pt x="221" y="40407"/>
                    </a:cubicBezTo>
                    <a:cubicBezTo>
                      <a:pt x="925" y="37569"/>
                      <a:pt x="1887" y="34797"/>
                      <a:pt x="3078" y="32120"/>
                    </a:cubicBezTo>
                    <a:cubicBezTo>
                      <a:pt x="3850" y="29786"/>
                      <a:pt x="4936" y="27577"/>
                      <a:pt x="6316" y="25548"/>
                    </a:cubicBezTo>
                    <a:cubicBezTo>
                      <a:pt x="7041" y="24482"/>
                      <a:pt x="7869" y="23491"/>
                      <a:pt x="8793" y="22595"/>
                    </a:cubicBezTo>
                    <a:cubicBezTo>
                      <a:pt x="16889" y="11861"/>
                      <a:pt x="28481" y="4279"/>
                      <a:pt x="41559" y="1164"/>
                    </a:cubicBezTo>
                    <a:cubicBezTo>
                      <a:pt x="57885" y="-2331"/>
                      <a:pt x="74916" y="-284"/>
                      <a:pt x="89946" y="6975"/>
                    </a:cubicBezTo>
                    <a:cubicBezTo>
                      <a:pt x="99938" y="11270"/>
                      <a:pt x="108977" y="17519"/>
                      <a:pt x="116521" y="25358"/>
                    </a:cubicBezTo>
                    <a:cubicBezTo>
                      <a:pt x="146715" y="57552"/>
                      <a:pt x="138238" y="104891"/>
                      <a:pt x="133666" y="130133"/>
                    </a:cubicBezTo>
                    <a:cubicBezTo>
                      <a:pt x="132523" y="138915"/>
                      <a:pt x="128094" y="146944"/>
                      <a:pt x="121283" y="152612"/>
                    </a:cubicBezTo>
                    <a:cubicBezTo>
                      <a:pt x="117216" y="155774"/>
                      <a:pt x="112244" y="157546"/>
                      <a:pt x="107091" y="157660"/>
                    </a:cubicBezTo>
                    <a:close/>
                  </a:path>
                </a:pathLst>
              </a:custGeom>
              <a:solidFill>
                <a:srgbClr val="78624B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875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14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1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14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14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1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14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3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2" cy="774700"/>
          </a:xfrm>
        </p:spPr>
        <p:txBody>
          <a:bodyPr anchor="b"/>
          <a:lstStyle>
            <a:lvl1pPr algn="l">
              <a:defRPr sz="1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4" cy="3902075"/>
          </a:xfrm>
        </p:spPr>
        <p:txBody>
          <a:bodyPr/>
          <a:lstStyle>
            <a:lvl1pPr>
              <a:defRPr sz="2125"/>
            </a:lvl1pPr>
            <a:lvl2pPr>
              <a:defRPr sz="1859"/>
            </a:lvl2pPr>
            <a:lvl3pPr>
              <a:defRPr sz="1593"/>
            </a:lvl3pPr>
            <a:lvl4pPr>
              <a:defRPr sz="1328"/>
            </a:lvl4pPr>
            <a:lvl5pPr>
              <a:defRPr sz="1328"/>
            </a:lvl5pPr>
            <a:lvl6pPr>
              <a:defRPr sz="1328"/>
            </a:lvl6pPr>
            <a:lvl7pPr>
              <a:defRPr sz="1328"/>
            </a:lvl7pPr>
            <a:lvl8pPr>
              <a:defRPr sz="1328"/>
            </a:lvl8pPr>
            <a:lvl9pPr>
              <a:defRPr sz="13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29"/>
            </a:lvl1pPr>
            <a:lvl2pPr marL="303575" indent="0">
              <a:buNone/>
              <a:defRPr sz="797"/>
            </a:lvl2pPr>
            <a:lvl3pPr marL="607149" indent="0">
              <a:buNone/>
              <a:defRPr sz="663"/>
            </a:lvl3pPr>
            <a:lvl4pPr marL="910724" indent="0">
              <a:buNone/>
              <a:defRPr sz="598"/>
            </a:lvl4pPr>
            <a:lvl5pPr marL="1214298" indent="0">
              <a:buNone/>
              <a:defRPr sz="598"/>
            </a:lvl5pPr>
            <a:lvl6pPr marL="1517872" indent="0">
              <a:buNone/>
              <a:defRPr sz="598"/>
            </a:lvl6pPr>
            <a:lvl7pPr marL="1821447" indent="0">
              <a:buNone/>
              <a:defRPr sz="598"/>
            </a:lvl7pPr>
            <a:lvl8pPr marL="2125022" indent="0">
              <a:buNone/>
              <a:defRPr sz="598"/>
            </a:lvl8pPr>
            <a:lvl9pPr marL="2428595" indent="0">
              <a:buNone/>
              <a:defRPr sz="5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14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1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14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9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25"/>
            </a:lvl1pPr>
            <a:lvl2pPr marL="303575" indent="0">
              <a:buNone/>
              <a:defRPr sz="1859"/>
            </a:lvl2pPr>
            <a:lvl3pPr marL="607149" indent="0">
              <a:buNone/>
              <a:defRPr sz="1593"/>
            </a:lvl3pPr>
            <a:lvl4pPr marL="910724" indent="0">
              <a:buNone/>
              <a:defRPr sz="1328"/>
            </a:lvl4pPr>
            <a:lvl5pPr marL="1214298" indent="0">
              <a:buNone/>
              <a:defRPr sz="1328"/>
            </a:lvl5pPr>
            <a:lvl6pPr marL="1517872" indent="0">
              <a:buNone/>
              <a:defRPr sz="1328"/>
            </a:lvl6pPr>
            <a:lvl7pPr marL="1821447" indent="0">
              <a:buNone/>
              <a:defRPr sz="1328"/>
            </a:lvl7pPr>
            <a:lvl8pPr marL="2125022" indent="0">
              <a:buNone/>
              <a:defRPr sz="1328"/>
            </a:lvl8pPr>
            <a:lvl9pPr marL="2428595" indent="0">
              <a:buNone/>
              <a:defRPr sz="132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29"/>
            </a:lvl1pPr>
            <a:lvl2pPr marL="303575" indent="0">
              <a:buNone/>
              <a:defRPr sz="797"/>
            </a:lvl2pPr>
            <a:lvl3pPr marL="607149" indent="0">
              <a:buNone/>
              <a:defRPr sz="663"/>
            </a:lvl3pPr>
            <a:lvl4pPr marL="910724" indent="0">
              <a:buNone/>
              <a:defRPr sz="598"/>
            </a:lvl4pPr>
            <a:lvl5pPr marL="1214298" indent="0">
              <a:buNone/>
              <a:defRPr sz="598"/>
            </a:lvl5pPr>
            <a:lvl6pPr marL="1517872" indent="0">
              <a:buNone/>
              <a:defRPr sz="598"/>
            </a:lvl6pPr>
            <a:lvl7pPr marL="1821447" indent="0">
              <a:buNone/>
              <a:defRPr sz="598"/>
            </a:lvl7pPr>
            <a:lvl8pPr marL="2125022" indent="0">
              <a:buNone/>
              <a:defRPr sz="598"/>
            </a:lvl8pPr>
            <a:lvl9pPr marL="2428595" indent="0">
              <a:buNone/>
              <a:defRPr sz="5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714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71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714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0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714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11/15/2023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71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714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1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7149" rtl="0" eaLnBrk="1" latinLnBrk="0" hangingPunct="1">
        <a:spcBef>
          <a:spcPct val="0"/>
        </a:spcBef>
        <a:buNone/>
        <a:defRPr sz="29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681" indent="-227681" algn="l" defTabSz="607149" rtl="0" eaLnBrk="1" latinLnBrk="0" hangingPunct="1">
        <a:spcBef>
          <a:spcPct val="20000"/>
        </a:spcBef>
        <a:buFont typeface="Arial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1pPr>
      <a:lvl2pPr marL="493308" indent="-189734" algn="l" defTabSz="607149" rtl="0" eaLnBrk="1" latinLnBrk="0" hangingPunct="1">
        <a:spcBef>
          <a:spcPct val="20000"/>
        </a:spcBef>
        <a:buFont typeface="Arial" pitchFamily="34" charset="0"/>
        <a:buChar char="–"/>
        <a:defRPr sz="1859" kern="1200">
          <a:solidFill>
            <a:schemeClr val="tx1"/>
          </a:solidFill>
          <a:latin typeface="+mn-lt"/>
          <a:ea typeface="+mn-ea"/>
          <a:cs typeface="+mn-cs"/>
        </a:defRPr>
      </a:lvl2pPr>
      <a:lvl3pPr marL="758936" indent="-151788" algn="l" defTabSz="607149" rtl="0" eaLnBrk="1" latinLnBrk="0" hangingPunct="1">
        <a:spcBef>
          <a:spcPct val="20000"/>
        </a:spcBef>
        <a:buFont typeface="Arial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062510" indent="-151788" algn="l" defTabSz="607149" rtl="0" eaLnBrk="1" latinLnBrk="0" hangingPunct="1">
        <a:spcBef>
          <a:spcPct val="20000"/>
        </a:spcBef>
        <a:buFont typeface="Arial" pitchFamily="34" charset="0"/>
        <a:buChar char="–"/>
        <a:defRPr sz="1328" kern="1200">
          <a:solidFill>
            <a:schemeClr val="tx1"/>
          </a:solidFill>
          <a:latin typeface="+mn-lt"/>
          <a:ea typeface="+mn-ea"/>
          <a:cs typeface="+mn-cs"/>
        </a:defRPr>
      </a:lvl4pPr>
      <a:lvl5pPr marL="1366085" indent="-151788" algn="l" defTabSz="607149" rtl="0" eaLnBrk="1" latinLnBrk="0" hangingPunct="1">
        <a:spcBef>
          <a:spcPct val="20000"/>
        </a:spcBef>
        <a:buFont typeface="Arial" pitchFamily="34" charset="0"/>
        <a:buChar char="»"/>
        <a:defRPr sz="1328" kern="1200">
          <a:solidFill>
            <a:schemeClr val="tx1"/>
          </a:solidFill>
          <a:latin typeface="+mn-lt"/>
          <a:ea typeface="+mn-ea"/>
          <a:cs typeface="+mn-cs"/>
        </a:defRPr>
      </a:lvl5pPr>
      <a:lvl6pPr marL="1669659" indent="-151788" algn="l" defTabSz="607149" rtl="0" eaLnBrk="1" latinLnBrk="0" hangingPunct="1">
        <a:spcBef>
          <a:spcPct val="20000"/>
        </a:spcBef>
        <a:buFont typeface="Arial" pitchFamily="34" charset="0"/>
        <a:buChar char="•"/>
        <a:defRPr sz="1328" kern="1200">
          <a:solidFill>
            <a:schemeClr val="tx1"/>
          </a:solidFill>
          <a:latin typeface="+mn-lt"/>
          <a:ea typeface="+mn-ea"/>
          <a:cs typeface="+mn-cs"/>
        </a:defRPr>
      </a:lvl6pPr>
      <a:lvl7pPr marL="1973234" indent="-151788" algn="l" defTabSz="607149" rtl="0" eaLnBrk="1" latinLnBrk="0" hangingPunct="1">
        <a:spcBef>
          <a:spcPct val="20000"/>
        </a:spcBef>
        <a:buFont typeface="Arial" pitchFamily="34" charset="0"/>
        <a:buChar char="•"/>
        <a:defRPr sz="1328" kern="1200">
          <a:solidFill>
            <a:schemeClr val="tx1"/>
          </a:solidFill>
          <a:latin typeface="+mn-lt"/>
          <a:ea typeface="+mn-ea"/>
          <a:cs typeface="+mn-cs"/>
        </a:defRPr>
      </a:lvl7pPr>
      <a:lvl8pPr marL="2276809" indent="-151788" algn="l" defTabSz="607149" rtl="0" eaLnBrk="1" latinLnBrk="0" hangingPunct="1">
        <a:spcBef>
          <a:spcPct val="20000"/>
        </a:spcBef>
        <a:buFont typeface="Arial" pitchFamily="34" charset="0"/>
        <a:buChar char="•"/>
        <a:defRPr sz="1328" kern="1200">
          <a:solidFill>
            <a:schemeClr val="tx1"/>
          </a:solidFill>
          <a:latin typeface="+mn-lt"/>
          <a:ea typeface="+mn-ea"/>
          <a:cs typeface="+mn-cs"/>
        </a:defRPr>
      </a:lvl8pPr>
      <a:lvl9pPr marL="2580383" indent="-151788" algn="l" defTabSz="607149" rtl="0" eaLnBrk="1" latinLnBrk="0" hangingPunct="1">
        <a:spcBef>
          <a:spcPct val="20000"/>
        </a:spcBef>
        <a:buFont typeface="Arial" pitchFamily="34" charset="0"/>
        <a:buChar char="•"/>
        <a:defRPr sz="13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714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1pPr>
      <a:lvl2pPr marL="303575" algn="l" defTabSz="60714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2pPr>
      <a:lvl3pPr marL="607149" algn="l" defTabSz="60714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3pPr>
      <a:lvl4pPr marL="910724" algn="l" defTabSz="60714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4pPr>
      <a:lvl5pPr marL="1214298" algn="l" defTabSz="60714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5pPr>
      <a:lvl6pPr marL="1517872" algn="l" defTabSz="60714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6pPr>
      <a:lvl7pPr marL="1821447" algn="l" defTabSz="60714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7pPr>
      <a:lvl8pPr marL="2125022" algn="l" defTabSz="60714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8pPr>
      <a:lvl9pPr marL="2428595" algn="l" defTabSz="60714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F22006-D36C-319C-E9FB-176B6FEE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5B6DF-ADAC-8135-9914-64627A871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65AB0-3B4A-0DD9-D66E-8E4D4F77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DAD39-69E1-462F-B1A8-B7D4EEA61CE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E288C-1B85-6105-F1AD-9F21AC408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6102B-4D80-DE70-957D-A3FE08E15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9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0790" rtl="0" eaLnBrk="1" latinLnBrk="0" hangingPunct="1">
        <a:lnSpc>
          <a:spcPct val="90000"/>
        </a:lnSpc>
        <a:spcBef>
          <a:spcPct val="0"/>
        </a:spcBef>
        <a:buNone/>
        <a:defRPr sz="43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697" indent="-227697" algn="l" defTabSz="910790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2789" kern="1200">
          <a:solidFill>
            <a:schemeClr val="tx1"/>
          </a:solidFill>
          <a:latin typeface="+mn-lt"/>
          <a:ea typeface="+mn-ea"/>
          <a:cs typeface="+mn-cs"/>
        </a:defRPr>
      </a:lvl1pPr>
      <a:lvl2pPr marL="683092" indent="-227697" algn="l" defTabSz="91079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2pPr>
      <a:lvl3pPr marL="1138488" indent="-227697" algn="l" defTabSz="91079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3pPr>
      <a:lvl4pPr marL="1593882" indent="-227697" algn="l" defTabSz="91079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2049276" indent="-227697" algn="l" defTabSz="91079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504672" indent="-227697" algn="l" defTabSz="91079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960066" indent="-227697" algn="l" defTabSz="91079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415461" indent="-227697" algn="l" defTabSz="91079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870856" indent="-227697" algn="l" defTabSz="91079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79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395" algn="l" defTabSz="91079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0790" algn="l" defTabSz="91079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6184" algn="l" defTabSz="91079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1580" algn="l" defTabSz="91079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6974" algn="l" defTabSz="91079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2369" algn="l" defTabSz="91079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7763" algn="l" defTabSz="91079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3158" algn="l" defTabSz="91079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0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3">
            <a:alphaModFix amt="5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dist="28575" dir="2700000" algn="bl" rotWithShape="0">
              <a:schemeClr val="lt2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emon"/>
              <a:buNone/>
              <a:defRPr sz="4000">
                <a:solidFill>
                  <a:schemeClr val="dk1"/>
                </a:solidFill>
                <a:latin typeface="Lemon"/>
                <a:ea typeface="Lemon"/>
                <a:cs typeface="Lemon"/>
                <a:sym typeface="Lem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emon"/>
              <a:buNone/>
              <a:defRPr sz="4000">
                <a:solidFill>
                  <a:schemeClr val="dk1"/>
                </a:solidFill>
                <a:latin typeface="Lemon"/>
                <a:ea typeface="Lemon"/>
                <a:cs typeface="Lemon"/>
                <a:sym typeface="Lem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emon"/>
              <a:buNone/>
              <a:defRPr sz="4000">
                <a:solidFill>
                  <a:schemeClr val="dk1"/>
                </a:solidFill>
                <a:latin typeface="Lemon"/>
                <a:ea typeface="Lemon"/>
                <a:cs typeface="Lemon"/>
                <a:sym typeface="Lem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emon"/>
              <a:buNone/>
              <a:defRPr sz="4000">
                <a:solidFill>
                  <a:schemeClr val="dk1"/>
                </a:solidFill>
                <a:latin typeface="Lemon"/>
                <a:ea typeface="Lemon"/>
                <a:cs typeface="Lemon"/>
                <a:sym typeface="Lem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emon"/>
              <a:buNone/>
              <a:defRPr sz="4000">
                <a:solidFill>
                  <a:schemeClr val="dk1"/>
                </a:solidFill>
                <a:latin typeface="Lemon"/>
                <a:ea typeface="Lemon"/>
                <a:cs typeface="Lemon"/>
                <a:sym typeface="Lem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emon"/>
              <a:buNone/>
              <a:defRPr sz="4000">
                <a:solidFill>
                  <a:schemeClr val="dk1"/>
                </a:solidFill>
                <a:latin typeface="Lemon"/>
                <a:ea typeface="Lemon"/>
                <a:cs typeface="Lemon"/>
                <a:sym typeface="Lem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emon"/>
              <a:buNone/>
              <a:defRPr sz="4000">
                <a:solidFill>
                  <a:schemeClr val="dk1"/>
                </a:solidFill>
                <a:latin typeface="Lemon"/>
                <a:ea typeface="Lemon"/>
                <a:cs typeface="Lemon"/>
                <a:sym typeface="Lem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emon"/>
              <a:buNone/>
              <a:defRPr sz="4000">
                <a:solidFill>
                  <a:schemeClr val="dk1"/>
                </a:solidFill>
                <a:latin typeface="Lemon"/>
                <a:ea typeface="Lemon"/>
                <a:cs typeface="Lemon"/>
                <a:sym typeface="Lem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emon"/>
              <a:buNone/>
              <a:defRPr sz="4000">
                <a:solidFill>
                  <a:schemeClr val="dk1"/>
                </a:solidFill>
                <a:latin typeface="Lemon"/>
                <a:ea typeface="Lemon"/>
                <a:cs typeface="Lemon"/>
                <a:sym typeface="Lemo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  <a:effectLst>
            <a:outerShdw dist="28575" dir="2700000" algn="bl" rotWithShape="0">
              <a:schemeClr val="lt2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li Medium"/>
              <a:buChar char="●"/>
              <a:defRPr sz="1900">
                <a:solidFill>
                  <a:schemeClr val="dk2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li Medium"/>
              <a:buChar char="○"/>
              <a:defRPr sz="1900">
                <a:solidFill>
                  <a:schemeClr val="dk2"/>
                </a:solidFill>
                <a:latin typeface="Mali Medium"/>
                <a:ea typeface="Mali Medium"/>
                <a:cs typeface="Mali Medium"/>
                <a:sym typeface="Mali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li Medium"/>
              <a:buChar char="■"/>
              <a:defRPr sz="1900">
                <a:solidFill>
                  <a:schemeClr val="dk2"/>
                </a:solidFill>
                <a:latin typeface="Mali Medium"/>
                <a:ea typeface="Mali Medium"/>
                <a:cs typeface="Mali Medium"/>
                <a:sym typeface="Mali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li Medium"/>
              <a:buChar char="●"/>
              <a:defRPr sz="1900">
                <a:solidFill>
                  <a:schemeClr val="dk2"/>
                </a:solidFill>
                <a:latin typeface="Mali Medium"/>
                <a:ea typeface="Mali Medium"/>
                <a:cs typeface="Mali Medium"/>
                <a:sym typeface="Mali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li Medium"/>
              <a:buChar char="○"/>
              <a:defRPr sz="1900">
                <a:solidFill>
                  <a:schemeClr val="dk2"/>
                </a:solidFill>
                <a:latin typeface="Mali Medium"/>
                <a:ea typeface="Mali Medium"/>
                <a:cs typeface="Mali Medium"/>
                <a:sym typeface="Mali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li Medium"/>
              <a:buChar char="■"/>
              <a:defRPr sz="1900">
                <a:solidFill>
                  <a:schemeClr val="dk2"/>
                </a:solidFill>
                <a:latin typeface="Mali Medium"/>
                <a:ea typeface="Mali Medium"/>
                <a:cs typeface="Mali Medium"/>
                <a:sym typeface="Mali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li Medium"/>
              <a:buChar char="●"/>
              <a:defRPr sz="1900">
                <a:solidFill>
                  <a:schemeClr val="dk2"/>
                </a:solidFill>
                <a:latin typeface="Mali Medium"/>
                <a:ea typeface="Mali Medium"/>
                <a:cs typeface="Mali Medium"/>
                <a:sym typeface="Mali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li Medium"/>
              <a:buChar char="○"/>
              <a:defRPr sz="1900">
                <a:solidFill>
                  <a:schemeClr val="dk2"/>
                </a:solidFill>
                <a:latin typeface="Mali Medium"/>
                <a:ea typeface="Mali Medium"/>
                <a:cs typeface="Mali Medium"/>
                <a:sym typeface="Mali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li Medium"/>
              <a:buChar char="■"/>
              <a:defRPr sz="1900">
                <a:solidFill>
                  <a:schemeClr val="dk2"/>
                </a:solidFill>
                <a:latin typeface="Mali Medium"/>
                <a:ea typeface="Mali Medium"/>
                <a:cs typeface="Mali Medium"/>
                <a:sym typeface="Mali Medium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Google Shape;10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042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7" Type="http://schemas.openxmlformats.org/officeDocument/2006/relationships/image" Target="../media/image5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3.svg"/><Relationship Id="rId10" Type="http://schemas.openxmlformats.org/officeDocument/2006/relationships/image" Target="../media/image5.png"/><Relationship Id="rId9" Type="http://schemas.openxmlformats.org/officeDocument/2006/relationships/image" Target="../media/image7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7.sv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jpeg"/><Relationship Id="rId3" Type="http://schemas.openxmlformats.org/officeDocument/2006/relationships/image" Target="../media/image52.svg"/><Relationship Id="rId7" Type="http://schemas.openxmlformats.org/officeDocument/2006/relationships/image" Target="../media/image39.svg"/><Relationship Id="rId12" Type="http://schemas.openxmlformats.org/officeDocument/2006/relationships/image" Target="../media/image40.jpeg"/><Relationship Id="rId2" Type="http://schemas.openxmlformats.org/officeDocument/2006/relationships/image" Target="../media/image37.png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11" Type="http://schemas.openxmlformats.org/officeDocument/2006/relationships/image" Target="../media/image56.svg"/><Relationship Id="rId5" Type="http://schemas.openxmlformats.org/officeDocument/2006/relationships/image" Target="../media/image38.svg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54.svg"/><Relationship Id="rId1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.png"/><Relationship Id="rId7" Type="http://schemas.openxmlformats.org/officeDocument/2006/relationships/image" Target="../media/image34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svg"/><Relationship Id="rId5" Type="http://schemas.openxmlformats.org/officeDocument/2006/relationships/image" Target="../media/image4.png"/><Relationship Id="rId10" Type="http://schemas.openxmlformats.org/officeDocument/2006/relationships/image" Target="../media/image45.png"/><Relationship Id="rId4" Type="http://schemas.openxmlformats.org/officeDocument/2006/relationships/image" Target="../media/image38.svg"/><Relationship Id="rId9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8.svg"/><Relationship Id="rId7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8.svg"/><Relationship Id="rId7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2.jp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8.svg"/><Relationship Id="rId12" Type="http://schemas.openxmlformats.org/officeDocument/2006/relationships/image" Target="../media/image5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3.jp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0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.svg"/><Relationship Id="rId5" Type="http://schemas.openxmlformats.org/officeDocument/2006/relationships/image" Target="../media/image26.svg"/><Relationship Id="rId10" Type="http://schemas.openxmlformats.org/officeDocument/2006/relationships/image" Target="../media/image3.png"/><Relationship Id="rId4" Type="http://schemas.openxmlformats.org/officeDocument/2006/relationships/image" Target="../media/image20.png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5.sv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19">
            <a:extLst>
              <a:ext uri="{FF2B5EF4-FFF2-40B4-BE49-F238E27FC236}">
                <a16:creationId xmlns:a16="http://schemas.microsoft.com/office/drawing/2014/main" id="{100ABB0D-B3CB-90E1-E341-B9430995B2CA}"/>
              </a:ext>
            </a:extLst>
          </p:cNvPr>
          <p:cNvSpPr txBox="1"/>
          <p:nvPr/>
        </p:nvSpPr>
        <p:spPr>
          <a:xfrm>
            <a:off x="864441" y="2048422"/>
            <a:ext cx="10749881" cy="705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61815" fontAlgn="base">
              <a:lnSpc>
                <a:spcPts val="5876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0000"/>
                </a:solidFill>
                <a:latin typeface="UTM Flamenco" panose="02040603050506020204" pitchFamily="18" charset="0"/>
                <a:ea typeface="宋体" panose="02010600030101010101" pitchFamily="2" charset="-122"/>
              </a:rPr>
              <a:t>CÁC CÔ GIÁO TỚI DỰ GIỜ TIẾT HỌC</a:t>
            </a:r>
          </a:p>
        </p:txBody>
      </p:sp>
      <p:sp>
        <p:nvSpPr>
          <p:cNvPr id="2" name="Freeform 2"/>
          <p:cNvSpPr/>
          <p:nvPr/>
        </p:nvSpPr>
        <p:spPr>
          <a:xfrm>
            <a:off x="370492" y="513404"/>
            <a:ext cx="1553739" cy="1810377"/>
          </a:xfrm>
          <a:custGeom>
            <a:avLst/>
            <a:gdLst/>
            <a:ahLst/>
            <a:cxnLst/>
            <a:rect l="l" t="t" r="r" b="b"/>
            <a:pathLst>
              <a:path w="3343012" h="3093805">
                <a:moveTo>
                  <a:pt x="0" y="0"/>
                </a:moveTo>
                <a:lnTo>
                  <a:pt x="3343012" y="0"/>
                </a:lnTo>
                <a:lnTo>
                  <a:pt x="3343012" y="3093805"/>
                </a:lnTo>
                <a:lnTo>
                  <a:pt x="0" y="3093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Freeform 3"/>
          <p:cNvSpPr/>
          <p:nvPr/>
        </p:nvSpPr>
        <p:spPr>
          <a:xfrm rot="-1591973">
            <a:off x="-1022711" y="-1747435"/>
            <a:ext cx="4857243" cy="2560171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Freeform 4"/>
          <p:cNvSpPr/>
          <p:nvPr/>
        </p:nvSpPr>
        <p:spPr>
          <a:xfrm rot="-1591973" flipH="1" flipV="1">
            <a:off x="8234477" y="5920611"/>
            <a:ext cx="4857243" cy="2560171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7315200" y="3855720"/>
                </a:moveTo>
                <a:lnTo>
                  <a:pt x="0" y="385572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85572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reeform 5"/>
          <p:cNvSpPr/>
          <p:nvPr/>
        </p:nvSpPr>
        <p:spPr>
          <a:xfrm rot="-1364722">
            <a:off x="229205" y="4909675"/>
            <a:ext cx="1270472" cy="2732199"/>
          </a:xfrm>
          <a:custGeom>
            <a:avLst/>
            <a:gdLst/>
            <a:ahLst/>
            <a:cxnLst/>
            <a:rect l="l" t="t" r="r" b="b"/>
            <a:pathLst>
              <a:path w="1913382" h="4114800">
                <a:moveTo>
                  <a:pt x="0" y="0"/>
                </a:moveTo>
                <a:lnTo>
                  <a:pt x="1913382" y="0"/>
                </a:lnTo>
                <a:lnTo>
                  <a:pt x="19133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0595428" y="2798238"/>
            <a:ext cx="1553738" cy="1437915"/>
          </a:xfrm>
          <a:custGeom>
            <a:avLst/>
            <a:gdLst/>
            <a:ahLst/>
            <a:cxnLst/>
            <a:rect l="l" t="t" r="r" b="b"/>
            <a:pathLst>
              <a:path w="2339991" h="2165556">
                <a:moveTo>
                  <a:pt x="2339991" y="0"/>
                </a:moveTo>
                <a:lnTo>
                  <a:pt x="0" y="0"/>
                </a:lnTo>
                <a:lnTo>
                  <a:pt x="0" y="2165555"/>
                </a:lnTo>
                <a:lnTo>
                  <a:pt x="2339991" y="2165555"/>
                </a:lnTo>
                <a:lnTo>
                  <a:pt x="233999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Freeform 7"/>
          <p:cNvSpPr/>
          <p:nvPr/>
        </p:nvSpPr>
        <p:spPr>
          <a:xfrm rot="9572190">
            <a:off x="10838216" y="-484500"/>
            <a:ext cx="1292577" cy="2779737"/>
          </a:xfrm>
          <a:custGeom>
            <a:avLst/>
            <a:gdLst/>
            <a:ahLst/>
            <a:cxnLst/>
            <a:rect l="l" t="t" r="r" b="b"/>
            <a:pathLst>
              <a:path w="1946673" h="4186394">
                <a:moveTo>
                  <a:pt x="0" y="0"/>
                </a:moveTo>
                <a:lnTo>
                  <a:pt x="1946674" y="0"/>
                </a:lnTo>
                <a:lnTo>
                  <a:pt x="1946674" y="4186395"/>
                </a:lnTo>
                <a:lnTo>
                  <a:pt x="0" y="41863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2939" y="278393"/>
            <a:ext cx="5624040" cy="493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r>
              <a:rPr lang="en-US" sz="2605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TIỂU HỌC ĐOÀN KHUÊ </a:t>
            </a: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11" y="4330318"/>
            <a:ext cx="1891188" cy="251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421" y="4133475"/>
            <a:ext cx="2239317" cy="317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5304B1-940D-11CE-FD60-E4A6CBE3E1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57" y="44567"/>
            <a:ext cx="1010605" cy="101060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793124" y="746169"/>
            <a:ext cx="33874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C461F7B2-197C-C075-A7B6-18508FFDDD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40" y="3862640"/>
            <a:ext cx="2456720" cy="14264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6C0509-F664-6CF7-4FF7-534252F6CAD9}"/>
              </a:ext>
            </a:extLst>
          </p:cNvPr>
          <p:cNvSpPr txBox="1"/>
          <p:nvPr/>
        </p:nvSpPr>
        <p:spPr>
          <a:xfrm>
            <a:off x="3308877" y="3098022"/>
            <a:ext cx="6309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MÔN TỰ NHIÊN VÀ XÃ HỘI</a:t>
            </a: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1CAC53F8-3009-9794-6F11-B285C0B906C8}"/>
              </a:ext>
            </a:extLst>
          </p:cNvPr>
          <p:cNvSpPr txBox="1"/>
          <p:nvPr/>
        </p:nvSpPr>
        <p:spPr>
          <a:xfrm>
            <a:off x="4059344" y="1244557"/>
            <a:ext cx="4305397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61815" fontAlgn="base">
              <a:lnSpc>
                <a:spcPts val="5674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i="1" dirty="0">
                <a:solidFill>
                  <a:srgbClr val="FF0000"/>
                </a:solidFill>
                <a:latin typeface="UTM Loko" panose="02040603050506020204" pitchFamily="18" charset="0"/>
                <a:ea typeface="宋体" panose="02010600030101010101" pitchFamily="2" charset="-122"/>
              </a:rPr>
              <a:t>CHÀO MỪNG</a:t>
            </a:r>
          </a:p>
        </p:txBody>
      </p:sp>
      <p:grpSp>
        <p:nvGrpSpPr>
          <p:cNvPr id="31" name="Group 11">
            <a:extLst>
              <a:ext uri="{FF2B5EF4-FFF2-40B4-BE49-F238E27FC236}">
                <a16:creationId xmlns:a16="http://schemas.microsoft.com/office/drawing/2014/main" id="{F2775461-2085-2CFA-2B7B-C60DD639982E}"/>
              </a:ext>
            </a:extLst>
          </p:cNvPr>
          <p:cNvGrpSpPr>
            <a:grpSpLocks noChangeAspect="1"/>
          </p:cNvGrpSpPr>
          <p:nvPr/>
        </p:nvGrpSpPr>
        <p:grpSpPr>
          <a:xfrm>
            <a:off x="9384451" y="41524"/>
            <a:ext cx="1052420" cy="1052416"/>
            <a:chOff x="0" y="0"/>
            <a:chExt cx="6350000" cy="6349975"/>
          </a:xfrm>
        </p:grpSpPr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457726A4-699B-A4AF-5A09-A9981DD9D9A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7471" t="-7465" r="-7471" b="-7477"/>
              </a:stretch>
            </a:blipFill>
          </p:spPr>
          <p:txBody>
            <a:bodyPr/>
            <a:lstStyle/>
            <a:p>
              <a:pPr defTabSz="661815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7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A332129D-60E1-52D6-E30B-189F600DFC19}"/>
              </a:ext>
            </a:extLst>
          </p:cNvPr>
          <p:cNvSpPr/>
          <p:nvPr/>
        </p:nvSpPr>
        <p:spPr>
          <a:xfrm rot="-1399069">
            <a:off x="327083" y="4496332"/>
            <a:ext cx="1696835" cy="3649107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0"/>
                </a:lnTo>
                <a:lnTo>
                  <a:pt x="0" y="549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61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B6E77C87-860E-CACF-7FE7-BA768FE1EE80}"/>
              </a:ext>
            </a:extLst>
          </p:cNvPr>
          <p:cNvSpPr/>
          <p:nvPr/>
        </p:nvSpPr>
        <p:spPr>
          <a:xfrm rot="1253409">
            <a:off x="8677830" y="-1028464"/>
            <a:ext cx="4857243" cy="2560171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61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2808514" y="479903"/>
            <a:ext cx="6117771" cy="396146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426894" y="3962400"/>
            <a:ext cx="4954129" cy="2895600"/>
          </a:xfrm>
          <a:custGeom>
            <a:avLst/>
            <a:gdLst/>
            <a:ahLst/>
            <a:cxnLst/>
            <a:rect l="l" t="t" r="r" b="b"/>
            <a:pathLst>
              <a:path w="5172452" h="3060368">
                <a:moveTo>
                  <a:pt x="0" y="0"/>
                </a:moveTo>
                <a:lnTo>
                  <a:pt x="5172452" y="0"/>
                </a:lnTo>
                <a:lnTo>
                  <a:pt x="5172452" y="3060367"/>
                </a:lnTo>
                <a:lnTo>
                  <a:pt x="0" y="30603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" name="TextBox 1"/>
          <p:cNvSpPr txBox="1"/>
          <p:nvPr/>
        </p:nvSpPr>
        <p:spPr>
          <a:xfrm>
            <a:off x="3191557" y="1159323"/>
            <a:ext cx="48064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C00000"/>
                </a:solidFill>
                <a:latin typeface="UTM Bell" panose="02040603050506020204" pitchFamily="18" charset="0"/>
              </a:rPr>
              <a:t>NGHỈ GIỮA GIỜ</a:t>
            </a:r>
            <a:endParaRPr lang="en-US" sz="6600" dirty="0">
              <a:solidFill>
                <a:srgbClr val="C00000"/>
              </a:solidFill>
              <a:latin typeface="UTM Be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0205" y="1431276"/>
            <a:ext cx="2324666" cy="2151372"/>
          </a:xfrm>
          <a:custGeom>
            <a:avLst/>
            <a:gdLst/>
            <a:ahLst/>
            <a:cxnLst/>
            <a:rect l="l" t="t" r="r" b="b"/>
            <a:pathLst>
              <a:path w="3501039" h="3240052">
                <a:moveTo>
                  <a:pt x="0" y="0"/>
                </a:moveTo>
                <a:lnTo>
                  <a:pt x="3501039" y="0"/>
                </a:lnTo>
                <a:lnTo>
                  <a:pt x="3501039" y="3240052"/>
                </a:lnTo>
                <a:lnTo>
                  <a:pt x="0" y="3240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478899" y="1255526"/>
            <a:ext cx="2514571" cy="2327121"/>
          </a:xfrm>
          <a:custGeom>
            <a:avLst/>
            <a:gdLst/>
            <a:ahLst/>
            <a:cxnLst/>
            <a:rect l="l" t="t" r="r" b="b"/>
            <a:pathLst>
              <a:path w="3787044" h="3504737">
                <a:moveTo>
                  <a:pt x="3787044" y="0"/>
                </a:moveTo>
                <a:lnTo>
                  <a:pt x="0" y="0"/>
                </a:lnTo>
                <a:lnTo>
                  <a:pt x="0" y="3504737"/>
                </a:lnTo>
                <a:lnTo>
                  <a:pt x="3787044" y="3504737"/>
                </a:lnTo>
                <a:lnTo>
                  <a:pt x="37870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Freeform 17"/>
          <p:cNvSpPr/>
          <p:nvPr/>
        </p:nvSpPr>
        <p:spPr>
          <a:xfrm rot="-1399069">
            <a:off x="73424" y="4473498"/>
            <a:ext cx="1696835" cy="3649107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1"/>
                </a:lnTo>
                <a:lnTo>
                  <a:pt x="0" y="5495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Freeform 18"/>
          <p:cNvSpPr/>
          <p:nvPr/>
        </p:nvSpPr>
        <p:spPr>
          <a:xfrm rot="1835223" flipH="1">
            <a:off x="10297733" y="4558358"/>
            <a:ext cx="1696835" cy="3649107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2555501" y="0"/>
                </a:moveTo>
                <a:lnTo>
                  <a:pt x="0" y="0"/>
                </a:lnTo>
                <a:lnTo>
                  <a:pt x="0" y="5495701"/>
                </a:lnTo>
                <a:lnTo>
                  <a:pt x="2555501" y="5495701"/>
                </a:lnTo>
                <a:lnTo>
                  <a:pt x="25555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76C9D4-DDAA-656D-AA99-F646F5FA8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37" y="2165337"/>
            <a:ext cx="7008075" cy="18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 rot="-1399069">
            <a:off x="49173" y="4477703"/>
            <a:ext cx="1703667" cy="3663800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1"/>
                </a:lnTo>
                <a:lnTo>
                  <a:pt x="0" y="5495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rot="1835223" flipH="1">
            <a:off x="10314651" y="4562905"/>
            <a:ext cx="1703667" cy="3663800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2555501" y="0"/>
                </a:moveTo>
                <a:lnTo>
                  <a:pt x="0" y="0"/>
                </a:lnTo>
                <a:lnTo>
                  <a:pt x="0" y="5495701"/>
                </a:lnTo>
                <a:lnTo>
                  <a:pt x="2555501" y="5495701"/>
                </a:lnTo>
                <a:lnTo>
                  <a:pt x="25555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Content Placeholder 9" descr="1">
            <a:extLst>
              <a:ext uri="{FF2B5EF4-FFF2-40B4-BE49-F238E27FC236}">
                <a16:creationId xmlns:a16="http://schemas.microsoft.com/office/drawing/2014/main" id="{007BC1BC-A8DE-BF1F-A7BF-549BC07D2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694599"/>
            <a:ext cx="3994499" cy="5021815"/>
          </a:xfrm>
          <a:prstGeom prst="rect">
            <a:avLst/>
          </a:prstGeom>
        </p:spPr>
      </p:pic>
      <p:pic>
        <p:nvPicPr>
          <p:cNvPr id="22" name="Content Placeholder 11" descr="2">
            <a:extLst>
              <a:ext uri="{FF2B5EF4-FFF2-40B4-BE49-F238E27FC236}">
                <a16:creationId xmlns:a16="http://schemas.microsoft.com/office/drawing/2014/main" id="{0DCE6FB4-E780-62B9-C729-BAC857F85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442" y="1694852"/>
            <a:ext cx="4002105" cy="5022506"/>
          </a:xfrm>
          <a:prstGeom prst="rect">
            <a:avLst/>
          </a:prstGeom>
        </p:spPr>
      </p:pic>
      <p:pic>
        <p:nvPicPr>
          <p:cNvPr id="23" name="Picture 22" descr="3">
            <a:extLst>
              <a:ext uri="{FF2B5EF4-FFF2-40B4-BE49-F238E27FC236}">
                <a16:creationId xmlns:a16="http://schemas.microsoft.com/office/drawing/2014/main" id="{78D10484-9D72-786B-31F4-B84B50B2C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489" y="1694507"/>
            <a:ext cx="3771511" cy="502319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D30351-5700-1023-07C2-82E585BE5DC1}"/>
              </a:ext>
            </a:extLst>
          </p:cNvPr>
          <p:cNvSpPr/>
          <p:nvPr/>
        </p:nvSpPr>
        <p:spPr>
          <a:xfrm>
            <a:off x="1610094" y="323459"/>
            <a:ext cx="9194800" cy="762000"/>
          </a:xfrm>
          <a:prstGeom prst="roundRect">
            <a:avLst/>
          </a:prstGeom>
          <a:solidFill>
            <a:srgbClr val="FCD8B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788E7F77-67A7-02A7-DBEF-DE079022C86A}"/>
              </a:ext>
            </a:extLst>
          </p:cNvPr>
          <p:cNvSpPr/>
          <p:nvPr/>
        </p:nvSpPr>
        <p:spPr>
          <a:xfrm>
            <a:off x="1082901" y="158314"/>
            <a:ext cx="1054387" cy="927145"/>
          </a:xfrm>
          <a:custGeom>
            <a:avLst/>
            <a:gdLst/>
            <a:ahLst/>
            <a:cxnLst/>
            <a:rect l="l" t="t" r="r" b="b"/>
            <a:pathLst>
              <a:path w="2522310" h="2899207">
                <a:moveTo>
                  <a:pt x="0" y="0"/>
                </a:moveTo>
                <a:lnTo>
                  <a:pt x="2522310" y="0"/>
                </a:lnTo>
                <a:lnTo>
                  <a:pt x="2522310" y="2899207"/>
                </a:lnTo>
                <a:lnTo>
                  <a:pt x="0" y="28992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8397312" y="218885"/>
            <a:ext cx="1229868" cy="1287743"/>
          </a:xfrm>
          <a:custGeom>
            <a:avLst/>
            <a:gdLst/>
            <a:ahLst/>
            <a:cxnLst/>
            <a:rect l="l" t="t" r="r" b="b"/>
            <a:pathLst>
              <a:path w="1844802" h="1931615">
                <a:moveTo>
                  <a:pt x="0" y="0"/>
                </a:moveTo>
                <a:lnTo>
                  <a:pt x="1844802" y="0"/>
                </a:lnTo>
                <a:lnTo>
                  <a:pt x="1844802" y="1931615"/>
                </a:lnTo>
                <a:lnTo>
                  <a:pt x="0" y="1931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6320" t="-5249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2583084" flipH="1">
            <a:off x="2202301" y="285404"/>
            <a:ext cx="1229868" cy="1287743"/>
          </a:xfrm>
          <a:custGeom>
            <a:avLst/>
            <a:gdLst/>
            <a:ahLst/>
            <a:cxnLst/>
            <a:rect l="l" t="t" r="r" b="b"/>
            <a:pathLst>
              <a:path w="1844802" h="1931615">
                <a:moveTo>
                  <a:pt x="1844802" y="0"/>
                </a:moveTo>
                <a:lnTo>
                  <a:pt x="0" y="0"/>
                </a:lnTo>
                <a:lnTo>
                  <a:pt x="0" y="1931614"/>
                </a:lnTo>
                <a:lnTo>
                  <a:pt x="1844802" y="1931614"/>
                </a:lnTo>
                <a:lnTo>
                  <a:pt x="18448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6320" t="-5249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1591973">
            <a:off x="-1082471" y="-1835785"/>
            <a:ext cx="4876800" cy="257048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591973" flipH="1" flipV="1">
            <a:off x="8243087" y="5930643"/>
            <a:ext cx="4876800" cy="257048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7315200" y="3855720"/>
                </a:moveTo>
                <a:lnTo>
                  <a:pt x="0" y="3855720"/>
                </a:lnTo>
                <a:lnTo>
                  <a:pt x="0" y="0"/>
                </a:lnTo>
                <a:lnTo>
                  <a:pt x="7315200" y="0"/>
                </a:lnTo>
                <a:lnTo>
                  <a:pt x="7315200" y="38557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1364722">
            <a:off x="205582" y="4915635"/>
            <a:ext cx="1275588" cy="2743200"/>
          </a:xfrm>
          <a:custGeom>
            <a:avLst/>
            <a:gdLst/>
            <a:ahLst/>
            <a:cxnLst/>
            <a:rect l="l" t="t" r="r" b="b"/>
            <a:pathLst>
              <a:path w="1913382" h="4114800">
                <a:moveTo>
                  <a:pt x="0" y="0"/>
                </a:moveTo>
                <a:lnTo>
                  <a:pt x="1913382" y="0"/>
                </a:lnTo>
                <a:lnTo>
                  <a:pt x="19133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9572190">
            <a:off x="10859354" y="-925620"/>
            <a:ext cx="1454033" cy="3126953"/>
          </a:xfrm>
          <a:custGeom>
            <a:avLst/>
            <a:gdLst/>
            <a:ahLst/>
            <a:cxnLst/>
            <a:rect l="l" t="t" r="r" b="b"/>
            <a:pathLst>
              <a:path w="2181049" h="4690429">
                <a:moveTo>
                  <a:pt x="0" y="0"/>
                </a:moveTo>
                <a:lnTo>
                  <a:pt x="2181050" y="0"/>
                </a:lnTo>
                <a:lnTo>
                  <a:pt x="2181050" y="4690428"/>
                </a:lnTo>
                <a:lnTo>
                  <a:pt x="0" y="46904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20415405" flipH="1">
            <a:off x="-463732" y="3392395"/>
            <a:ext cx="1819661" cy="1584350"/>
          </a:xfrm>
          <a:custGeom>
            <a:avLst/>
            <a:gdLst/>
            <a:ahLst/>
            <a:cxnLst/>
            <a:rect l="l" t="t" r="r" b="b"/>
            <a:pathLst>
              <a:path w="3775731" h="3178479">
                <a:moveTo>
                  <a:pt x="3775731" y="0"/>
                </a:moveTo>
                <a:lnTo>
                  <a:pt x="0" y="0"/>
                </a:lnTo>
                <a:lnTo>
                  <a:pt x="0" y="3178479"/>
                </a:lnTo>
                <a:lnTo>
                  <a:pt x="3775731" y="3178479"/>
                </a:lnTo>
                <a:lnTo>
                  <a:pt x="377573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1C96EA-6A32-6902-F6EC-F74FD0384241}"/>
              </a:ext>
            </a:extLst>
          </p:cNvPr>
          <p:cNvSpPr txBox="1"/>
          <p:nvPr/>
        </p:nvSpPr>
        <p:spPr>
          <a:xfrm>
            <a:off x="3405465" y="416752"/>
            <a:ext cx="5773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66"/>
                </a:solidFill>
                <a:latin typeface="SVN-Ziclets" panose="02000603000000000000" pitchFamily="2" charset="0"/>
              </a:rPr>
              <a:t>THẢO LUẬN NHÓM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F9ECDB10-0EF5-99A2-FC77-C68268581D9C}"/>
              </a:ext>
            </a:extLst>
          </p:cNvPr>
          <p:cNvSpPr/>
          <p:nvPr/>
        </p:nvSpPr>
        <p:spPr>
          <a:xfrm>
            <a:off x="9705991" y="949379"/>
            <a:ext cx="1644305" cy="740424"/>
          </a:xfrm>
          <a:custGeom>
            <a:avLst/>
            <a:gdLst/>
            <a:ahLst/>
            <a:cxnLst/>
            <a:rect l="l" t="t" r="r" b="b"/>
            <a:pathLst>
              <a:path w="4273382" h="2788382">
                <a:moveTo>
                  <a:pt x="0" y="0"/>
                </a:moveTo>
                <a:lnTo>
                  <a:pt x="4273382" y="0"/>
                </a:lnTo>
                <a:lnTo>
                  <a:pt x="4273382" y="2788382"/>
                </a:lnTo>
                <a:lnTo>
                  <a:pt x="0" y="2788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13398F-8BF6-DBA5-9357-BF9A72116E03}"/>
              </a:ext>
            </a:extLst>
          </p:cNvPr>
          <p:cNvSpPr/>
          <p:nvPr/>
        </p:nvSpPr>
        <p:spPr>
          <a:xfrm>
            <a:off x="1079777" y="1817140"/>
            <a:ext cx="10172978" cy="1618785"/>
          </a:xfrm>
          <a:prstGeom prst="roundRect">
            <a:avLst/>
          </a:prstGeom>
          <a:solidFill>
            <a:srgbClr val="FDEADA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E8C566-2BC2-FB2B-A8F9-5B5E18952BBE}"/>
              </a:ext>
            </a:extLst>
          </p:cNvPr>
          <p:cNvSpPr txBox="1"/>
          <p:nvPr/>
        </p:nvSpPr>
        <p:spPr>
          <a:xfrm>
            <a:off x="1181686" y="1957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FDED23-6310-EA21-D057-A61CAD5F333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41"/>
          <a:stretch/>
        </p:blipFill>
        <p:spPr>
          <a:xfrm>
            <a:off x="2364667" y="3844770"/>
            <a:ext cx="2175754" cy="272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E146B4-BECD-CED0-6767-8A70C07004E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6" b="41493"/>
          <a:stretch/>
        </p:blipFill>
        <p:spPr>
          <a:xfrm>
            <a:off x="5095218" y="3845793"/>
            <a:ext cx="2222711" cy="272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0A6B90-2778-FA10-25B9-E9AEE083412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9"/>
          <a:stretch/>
        </p:blipFill>
        <p:spPr>
          <a:xfrm>
            <a:off x="7785963" y="3778162"/>
            <a:ext cx="1963816" cy="2855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9C46835-A4AB-7831-56E4-70AE10843862}"/>
              </a:ext>
            </a:extLst>
          </p:cNvPr>
          <p:cNvSpPr/>
          <p:nvPr/>
        </p:nvSpPr>
        <p:spPr>
          <a:xfrm>
            <a:off x="3177522" y="6368241"/>
            <a:ext cx="410400" cy="409303"/>
          </a:xfrm>
          <a:prstGeom prst="ellipse">
            <a:avLst/>
          </a:prstGeom>
          <a:solidFill>
            <a:srgbClr val="FF99FF"/>
          </a:solidFill>
          <a:ln w="1905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508D6CF-3B38-2B4B-13E7-1352F624782B}"/>
              </a:ext>
            </a:extLst>
          </p:cNvPr>
          <p:cNvSpPr/>
          <p:nvPr/>
        </p:nvSpPr>
        <p:spPr>
          <a:xfrm>
            <a:off x="6016637" y="6359614"/>
            <a:ext cx="410400" cy="409303"/>
          </a:xfrm>
          <a:prstGeom prst="ellipse">
            <a:avLst/>
          </a:prstGeom>
          <a:solidFill>
            <a:srgbClr val="FF99FF"/>
          </a:solidFill>
          <a:ln w="1905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9F2320B-E4AA-305C-F485-8A650FA6AC2B}"/>
              </a:ext>
            </a:extLst>
          </p:cNvPr>
          <p:cNvSpPr/>
          <p:nvPr/>
        </p:nvSpPr>
        <p:spPr>
          <a:xfrm>
            <a:off x="8609493" y="6448697"/>
            <a:ext cx="410400" cy="409303"/>
          </a:xfrm>
          <a:prstGeom prst="ellipse">
            <a:avLst/>
          </a:prstGeom>
          <a:solidFill>
            <a:srgbClr val="FF99FF"/>
          </a:solidFill>
          <a:ln w="19050">
            <a:solidFill>
              <a:srgbClr val="FF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754674-8BF8-FBBC-A982-595D6C769936}"/>
              </a:ext>
            </a:extLst>
          </p:cNvPr>
          <p:cNvSpPr txBox="1"/>
          <p:nvPr/>
        </p:nvSpPr>
        <p:spPr>
          <a:xfrm>
            <a:off x="1111837" y="1886175"/>
            <a:ext cx="10108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Freeform 6"/>
          <p:cNvSpPr/>
          <p:nvPr/>
        </p:nvSpPr>
        <p:spPr>
          <a:xfrm>
            <a:off x="4454497" y="2626532"/>
            <a:ext cx="933100" cy="781104"/>
          </a:xfrm>
          <a:custGeom>
            <a:avLst/>
            <a:gdLst/>
            <a:ahLst/>
            <a:cxnLst/>
            <a:rect l="l" t="t" r="r" b="b"/>
            <a:pathLst>
              <a:path w="2651580" h="2824586">
                <a:moveTo>
                  <a:pt x="0" y="0"/>
                </a:moveTo>
                <a:lnTo>
                  <a:pt x="2651581" y="0"/>
                </a:lnTo>
                <a:lnTo>
                  <a:pt x="2651581" y="2824587"/>
                </a:lnTo>
                <a:lnTo>
                  <a:pt x="0" y="28245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D05D8A-D800-4052-CC7C-65C551D10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967" y="-1185775"/>
            <a:ext cx="7001372" cy="4460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09D480-0887-62DD-5FBC-8410CCD606E7}"/>
              </a:ext>
            </a:extLst>
          </p:cNvPr>
          <p:cNvSpPr txBox="1"/>
          <p:nvPr/>
        </p:nvSpPr>
        <p:spPr>
          <a:xfrm>
            <a:off x="3364229" y="356845"/>
            <a:ext cx="5377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66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CÙNG TRÌNH BÀY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54388D81-57D2-FC85-C31C-5FF0AB342244}"/>
              </a:ext>
            </a:extLst>
          </p:cNvPr>
          <p:cNvSpPr/>
          <p:nvPr/>
        </p:nvSpPr>
        <p:spPr>
          <a:xfrm rot="-1591973">
            <a:off x="-1082471" y="-1835785"/>
            <a:ext cx="4876800" cy="2570480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ADE89D10-316E-C05A-7AB2-168F16D1AD68}"/>
              </a:ext>
            </a:extLst>
          </p:cNvPr>
          <p:cNvSpPr/>
          <p:nvPr/>
        </p:nvSpPr>
        <p:spPr>
          <a:xfrm rot="9572190">
            <a:off x="10859354" y="-925620"/>
            <a:ext cx="1454033" cy="3126953"/>
          </a:xfrm>
          <a:custGeom>
            <a:avLst/>
            <a:gdLst/>
            <a:ahLst/>
            <a:cxnLst/>
            <a:rect l="l" t="t" r="r" b="b"/>
            <a:pathLst>
              <a:path w="2181049" h="4690429">
                <a:moveTo>
                  <a:pt x="0" y="0"/>
                </a:moveTo>
                <a:lnTo>
                  <a:pt x="2181050" y="0"/>
                </a:lnTo>
                <a:lnTo>
                  <a:pt x="2181050" y="4690428"/>
                </a:lnTo>
                <a:lnTo>
                  <a:pt x="0" y="46904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Content Placeholder 9" descr="1">
            <a:extLst>
              <a:ext uri="{FF2B5EF4-FFF2-40B4-BE49-F238E27FC236}">
                <a16:creationId xmlns:a16="http://schemas.microsoft.com/office/drawing/2014/main" id="{8AA7AA37-C817-4CCD-2CA5-22964333B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18" y="2082294"/>
            <a:ext cx="3686115" cy="4634120"/>
          </a:xfrm>
          <a:prstGeom prst="rect">
            <a:avLst/>
          </a:prstGeom>
        </p:spPr>
      </p:pic>
      <p:pic>
        <p:nvPicPr>
          <p:cNvPr id="11" name="Content Placeholder 11" descr="2">
            <a:extLst>
              <a:ext uri="{FF2B5EF4-FFF2-40B4-BE49-F238E27FC236}">
                <a16:creationId xmlns:a16="http://schemas.microsoft.com/office/drawing/2014/main" id="{A193698C-A109-CC69-786D-4B34F46C8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9244" y="2082294"/>
            <a:ext cx="3693134" cy="4634758"/>
          </a:xfrm>
          <a:prstGeom prst="rect">
            <a:avLst/>
          </a:prstGeom>
        </p:spPr>
      </p:pic>
      <p:pic>
        <p:nvPicPr>
          <p:cNvPr id="12" name="Picture 11" descr="3">
            <a:extLst>
              <a:ext uri="{FF2B5EF4-FFF2-40B4-BE49-F238E27FC236}">
                <a16:creationId xmlns:a16="http://schemas.microsoft.com/office/drawing/2014/main" id="{64DF6250-827F-AE85-ACA5-BAF86774E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0490" y="2082309"/>
            <a:ext cx="3480342" cy="4635395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CBF34B99-D89D-00C6-C4CC-B5AAA1DCD9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26" y="53345"/>
            <a:ext cx="2005945" cy="20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0205" y="1431276"/>
            <a:ext cx="2324666" cy="2151372"/>
          </a:xfrm>
          <a:custGeom>
            <a:avLst/>
            <a:gdLst/>
            <a:ahLst/>
            <a:cxnLst/>
            <a:rect l="l" t="t" r="r" b="b"/>
            <a:pathLst>
              <a:path w="3501039" h="3240052">
                <a:moveTo>
                  <a:pt x="0" y="0"/>
                </a:moveTo>
                <a:lnTo>
                  <a:pt x="3501039" y="0"/>
                </a:lnTo>
                <a:lnTo>
                  <a:pt x="3501039" y="3240052"/>
                </a:lnTo>
                <a:lnTo>
                  <a:pt x="0" y="3240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478899" y="1255526"/>
            <a:ext cx="2514571" cy="2327121"/>
          </a:xfrm>
          <a:custGeom>
            <a:avLst/>
            <a:gdLst/>
            <a:ahLst/>
            <a:cxnLst/>
            <a:rect l="l" t="t" r="r" b="b"/>
            <a:pathLst>
              <a:path w="3787044" h="3504737">
                <a:moveTo>
                  <a:pt x="3787044" y="0"/>
                </a:moveTo>
                <a:lnTo>
                  <a:pt x="0" y="0"/>
                </a:lnTo>
                <a:lnTo>
                  <a:pt x="0" y="3504737"/>
                </a:lnTo>
                <a:lnTo>
                  <a:pt x="3787044" y="3504737"/>
                </a:lnTo>
                <a:lnTo>
                  <a:pt x="37870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Freeform 17"/>
          <p:cNvSpPr/>
          <p:nvPr/>
        </p:nvSpPr>
        <p:spPr>
          <a:xfrm rot="-1399069">
            <a:off x="73424" y="4473498"/>
            <a:ext cx="1696835" cy="3649107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1"/>
                </a:lnTo>
                <a:lnTo>
                  <a:pt x="0" y="5495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Freeform 18"/>
          <p:cNvSpPr/>
          <p:nvPr/>
        </p:nvSpPr>
        <p:spPr>
          <a:xfrm rot="1835223" flipH="1">
            <a:off x="10297733" y="4558358"/>
            <a:ext cx="1696835" cy="3649107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2555501" y="0"/>
                </a:moveTo>
                <a:lnTo>
                  <a:pt x="0" y="0"/>
                </a:lnTo>
                <a:lnTo>
                  <a:pt x="0" y="5495701"/>
                </a:lnTo>
                <a:lnTo>
                  <a:pt x="2555501" y="5495701"/>
                </a:lnTo>
                <a:lnTo>
                  <a:pt x="25555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909F69-D9F9-5CE6-2C2A-ECB80930B2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88" y="1960214"/>
            <a:ext cx="6848033" cy="202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3">
            <a:extLst>
              <a:ext uri="{FF2B5EF4-FFF2-40B4-BE49-F238E27FC236}">
                <a16:creationId xmlns:a16="http://schemas.microsoft.com/office/drawing/2014/main" id="{9D6EBA6E-AB7C-87EA-6972-224E957BDF5F}"/>
              </a:ext>
            </a:extLst>
          </p:cNvPr>
          <p:cNvSpPr/>
          <p:nvPr/>
        </p:nvSpPr>
        <p:spPr>
          <a:xfrm rot="-1591973">
            <a:off x="-967065" y="-1449678"/>
            <a:ext cx="4857243" cy="2560171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61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reeform 25">
            <a:extLst>
              <a:ext uri="{FF2B5EF4-FFF2-40B4-BE49-F238E27FC236}">
                <a16:creationId xmlns:a16="http://schemas.microsoft.com/office/drawing/2014/main" id="{5788C5A5-79A1-7136-468C-3DD6F8C1968A}"/>
              </a:ext>
            </a:extLst>
          </p:cNvPr>
          <p:cNvSpPr/>
          <p:nvPr/>
        </p:nvSpPr>
        <p:spPr>
          <a:xfrm rot="9208026">
            <a:off x="7927559" y="5935473"/>
            <a:ext cx="4857243" cy="2560171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61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372" y="146946"/>
            <a:ext cx="9298837" cy="671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3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1591973">
            <a:off x="-967065" y="-1449678"/>
            <a:ext cx="4857243" cy="2560171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reeform 6"/>
          <p:cNvSpPr/>
          <p:nvPr/>
        </p:nvSpPr>
        <p:spPr>
          <a:xfrm rot="-2492045">
            <a:off x="480028" y="4782702"/>
            <a:ext cx="1696835" cy="3649107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0"/>
                </a:lnTo>
                <a:lnTo>
                  <a:pt x="0" y="5495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71C7E-B149-649D-823F-EFE7729B0D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32" t="16361" r="-2838" b="-1770"/>
          <a:stretch/>
        </p:blipFill>
        <p:spPr>
          <a:xfrm>
            <a:off x="1868644" y="1644619"/>
            <a:ext cx="9343792" cy="4236387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A41E1D8-518C-60F7-C78D-AFF0235A1EB5}"/>
              </a:ext>
            </a:extLst>
          </p:cNvPr>
          <p:cNvSpPr/>
          <p:nvPr/>
        </p:nvSpPr>
        <p:spPr>
          <a:xfrm>
            <a:off x="140677" y="172278"/>
            <a:ext cx="1197793" cy="1431970"/>
          </a:xfrm>
          <a:custGeom>
            <a:avLst/>
            <a:gdLst/>
            <a:ahLst/>
            <a:cxnLst/>
            <a:rect l="l" t="t" r="r" b="b"/>
            <a:pathLst>
              <a:path w="3723894" h="4114800">
                <a:moveTo>
                  <a:pt x="0" y="0"/>
                </a:moveTo>
                <a:lnTo>
                  <a:pt x="3723894" y="0"/>
                </a:lnTo>
                <a:lnTo>
                  <a:pt x="3723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F2D4AE70-2321-E02A-0D14-649771CBCE75}"/>
              </a:ext>
            </a:extLst>
          </p:cNvPr>
          <p:cNvSpPr/>
          <p:nvPr/>
        </p:nvSpPr>
        <p:spPr>
          <a:xfrm rot="1042850">
            <a:off x="10079270" y="94631"/>
            <a:ext cx="1965561" cy="1285764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0" y="0"/>
                </a:moveTo>
                <a:lnTo>
                  <a:pt x="5440240" y="0"/>
                </a:lnTo>
                <a:lnTo>
                  <a:pt x="54402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3547EF7-7286-B8DB-9FE6-7990AB5C730F}"/>
              </a:ext>
            </a:extLst>
          </p:cNvPr>
          <p:cNvSpPr/>
          <p:nvPr/>
        </p:nvSpPr>
        <p:spPr>
          <a:xfrm>
            <a:off x="4859909" y="5778727"/>
            <a:ext cx="2879238" cy="743953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22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1591973">
            <a:off x="-967065" y="-1449678"/>
            <a:ext cx="4857243" cy="2560171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61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2492045">
            <a:off x="480028" y="4782702"/>
            <a:ext cx="1696835" cy="3649107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0"/>
                </a:lnTo>
                <a:lnTo>
                  <a:pt x="0" y="5495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61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952C9-52C4-4177-DFE8-5730CD639E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4"/>
          <a:stretch/>
        </p:blipFill>
        <p:spPr>
          <a:xfrm>
            <a:off x="206948" y="1828800"/>
            <a:ext cx="5932778" cy="344315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A41E1D8-518C-60F7-C78D-AFF0235A1EB5}"/>
              </a:ext>
            </a:extLst>
          </p:cNvPr>
          <p:cNvSpPr/>
          <p:nvPr/>
        </p:nvSpPr>
        <p:spPr>
          <a:xfrm>
            <a:off x="140677" y="172278"/>
            <a:ext cx="1197793" cy="1431970"/>
          </a:xfrm>
          <a:custGeom>
            <a:avLst/>
            <a:gdLst/>
            <a:ahLst/>
            <a:cxnLst/>
            <a:rect l="l" t="t" r="r" b="b"/>
            <a:pathLst>
              <a:path w="3723894" h="4114800">
                <a:moveTo>
                  <a:pt x="0" y="0"/>
                </a:moveTo>
                <a:lnTo>
                  <a:pt x="3723894" y="0"/>
                </a:lnTo>
                <a:lnTo>
                  <a:pt x="3723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F2D4AE70-2321-E02A-0D14-649771CBCE75}"/>
              </a:ext>
            </a:extLst>
          </p:cNvPr>
          <p:cNvSpPr/>
          <p:nvPr/>
        </p:nvSpPr>
        <p:spPr>
          <a:xfrm rot="1042850">
            <a:off x="10079270" y="94631"/>
            <a:ext cx="1965561" cy="1285764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0" y="0"/>
                </a:moveTo>
                <a:lnTo>
                  <a:pt x="5440240" y="0"/>
                </a:lnTo>
                <a:lnTo>
                  <a:pt x="54402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FF6EF9-6933-C57A-5A26-23F184C5027E}"/>
              </a:ext>
            </a:extLst>
          </p:cNvPr>
          <p:cNvSpPr/>
          <p:nvPr/>
        </p:nvSpPr>
        <p:spPr>
          <a:xfrm>
            <a:off x="1461556" y="5545162"/>
            <a:ext cx="3227310" cy="743953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EDFF6EF9-6933-C57A-5A26-23F184C5027E}"/>
              </a:ext>
            </a:extLst>
          </p:cNvPr>
          <p:cNvSpPr/>
          <p:nvPr/>
        </p:nvSpPr>
        <p:spPr>
          <a:xfrm>
            <a:off x="7071863" y="5545162"/>
            <a:ext cx="4398417" cy="743953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lừa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07" y="1595968"/>
            <a:ext cx="4860813" cy="367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53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1591973">
            <a:off x="-967065" y="-1449678"/>
            <a:ext cx="4857243" cy="2560171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61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2492045">
            <a:off x="480028" y="4782702"/>
            <a:ext cx="1696835" cy="3649107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0"/>
                </a:lnTo>
                <a:lnTo>
                  <a:pt x="0" y="5495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61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A41E1D8-518C-60F7-C78D-AFF0235A1EB5}"/>
              </a:ext>
            </a:extLst>
          </p:cNvPr>
          <p:cNvSpPr/>
          <p:nvPr/>
        </p:nvSpPr>
        <p:spPr>
          <a:xfrm>
            <a:off x="140677" y="172278"/>
            <a:ext cx="1197793" cy="1431970"/>
          </a:xfrm>
          <a:custGeom>
            <a:avLst/>
            <a:gdLst/>
            <a:ahLst/>
            <a:cxnLst/>
            <a:rect l="l" t="t" r="r" b="b"/>
            <a:pathLst>
              <a:path w="3723894" h="4114800">
                <a:moveTo>
                  <a:pt x="0" y="0"/>
                </a:moveTo>
                <a:lnTo>
                  <a:pt x="3723894" y="0"/>
                </a:lnTo>
                <a:lnTo>
                  <a:pt x="3723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F2D4AE70-2321-E02A-0D14-649771CBCE75}"/>
              </a:ext>
            </a:extLst>
          </p:cNvPr>
          <p:cNvSpPr/>
          <p:nvPr/>
        </p:nvSpPr>
        <p:spPr>
          <a:xfrm rot="1042850">
            <a:off x="10079270" y="94631"/>
            <a:ext cx="1965561" cy="1285764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0" y="0"/>
                </a:moveTo>
                <a:lnTo>
                  <a:pt x="5440240" y="0"/>
                </a:lnTo>
                <a:lnTo>
                  <a:pt x="54402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FF6EF9-6933-C57A-5A26-23F184C5027E}"/>
              </a:ext>
            </a:extLst>
          </p:cNvPr>
          <p:cNvSpPr/>
          <p:nvPr/>
        </p:nvSpPr>
        <p:spPr>
          <a:xfrm>
            <a:off x="339994" y="5617621"/>
            <a:ext cx="5200501" cy="743953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EDFF6EF9-6933-C57A-5A26-23F184C5027E}"/>
              </a:ext>
            </a:extLst>
          </p:cNvPr>
          <p:cNvSpPr/>
          <p:nvPr/>
        </p:nvSpPr>
        <p:spPr>
          <a:xfrm>
            <a:off x="7574896" y="5617621"/>
            <a:ext cx="2803657" cy="743953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4" y="1985600"/>
            <a:ext cx="5470434" cy="3077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48" y="1874869"/>
            <a:ext cx="5795554" cy="32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021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0B05E-7A49-6E7D-E40B-0AD856450D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642" y="479904"/>
            <a:ext cx="4835381" cy="4058506"/>
          </a:xfrm>
          <a:prstGeom prst="rect">
            <a:avLst/>
          </a:prstGeom>
        </p:spPr>
      </p:pic>
      <p:sp>
        <p:nvSpPr>
          <p:cNvPr id="4" name="Freeform 9">
            <a:extLst>
              <a:ext uri="{FF2B5EF4-FFF2-40B4-BE49-F238E27FC236}">
                <a16:creationId xmlns:a16="http://schemas.microsoft.com/office/drawing/2014/main" id="{A332129D-60E1-52D6-E30B-189F600DFC19}"/>
              </a:ext>
            </a:extLst>
          </p:cNvPr>
          <p:cNvSpPr/>
          <p:nvPr/>
        </p:nvSpPr>
        <p:spPr>
          <a:xfrm rot="-1399069">
            <a:off x="327083" y="4496332"/>
            <a:ext cx="1696835" cy="3649107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0"/>
                </a:lnTo>
                <a:lnTo>
                  <a:pt x="0" y="5495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B6E77C87-860E-CACF-7FE7-BA768FE1EE80}"/>
              </a:ext>
            </a:extLst>
          </p:cNvPr>
          <p:cNvSpPr/>
          <p:nvPr/>
        </p:nvSpPr>
        <p:spPr>
          <a:xfrm rot="1253409">
            <a:off x="8677830" y="-1028464"/>
            <a:ext cx="4857243" cy="2560171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Cloud 6"/>
          <p:cNvSpPr/>
          <p:nvPr/>
        </p:nvSpPr>
        <p:spPr>
          <a:xfrm>
            <a:off x="2808514" y="479903"/>
            <a:ext cx="6117771" cy="396146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426894" y="3962400"/>
            <a:ext cx="4954129" cy="2895600"/>
          </a:xfrm>
          <a:custGeom>
            <a:avLst/>
            <a:gdLst/>
            <a:ahLst/>
            <a:cxnLst/>
            <a:rect l="l" t="t" r="r" b="b"/>
            <a:pathLst>
              <a:path w="5172452" h="3060368">
                <a:moveTo>
                  <a:pt x="0" y="0"/>
                </a:moveTo>
                <a:lnTo>
                  <a:pt x="5172452" y="0"/>
                </a:lnTo>
                <a:lnTo>
                  <a:pt x="5172452" y="3060367"/>
                </a:lnTo>
                <a:lnTo>
                  <a:pt x="0" y="30603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07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0" name="Google Shape;4670;p45"/>
          <p:cNvSpPr txBox="1">
            <a:spLocks noGrp="1"/>
          </p:cNvSpPr>
          <p:nvPr>
            <p:ph type="title"/>
          </p:nvPr>
        </p:nvSpPr>
        <p:spPr>
          <a:xfrm rot="21152802">
            <a:off x="5259091" y="2961075"/>
            <a:ext cx="6438396" cy="76482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 dirty="0" err="1" smtClean="0">
                <a:solidFill>
                  <a:srgbClr val="002060"/>
                </a:solidFill>
                <a:latin typeface="UTM Aquarelle" panose="02040603050506020204" pitchFamily="18" charset="0"/>
              </a:rPr>
              <a:t>Cảm</a:t>
            </a:r>
            <a:r>
              <a:rPr lang="en-US" sz="6000" b="1" i="1" dirty="0" smtClean="0">
                <a:solidFill>
                  <a:srgbClr val="00206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ơn</a:t>
            </a:r>
            <a:r>
              <a:rPr lang="en-US" sz="6000" b="1" i="1" dirty="0">
                <a:solidFill>
                  <a:srgbClr val="00206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các</a:t>
            </a:r>
            <a:r>
              <a:rPr lang="en-US" sz="6000" b="1" i="1" dirty="0">
                <a:solidFill>
                  <a:srgbClr val="00206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cô</a:t>
            </a:r>
            <a:r>
              <a:rPr lang="en-US" sz="6000" b="1" i="1" dirty="0">
                <a:solidFill>
                  <a:srgbClr val="00206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giáo</a:t>
            </a:r>
            <a:r>
              <a:rPr lang="en-US" sz="6000" b="1" i="1" dirty="0">
                <a:solidFill>
                  <a:srgbClr val="002060"/>
                </a:solidFill>
                <a:latin typeface="UTM Aquarelle" panose="02040603050506020204" pitchFamily="18" charset="0"/>
              </a:rPr>
              <a:t> </a:t>
            </a:r>
            <a:br>
              <a:rPr lang="en-US" sz="6000" b="1" i="1" dirty="0">
                <a:solidFill>
                  <a:srgbClr val="002060"/>
                </a:solidFill>
                <a:latin typeface="UTM Aquarelle" panose="02040603050506020204" pitchFamily="18" charset="0"/>
              </a:rPr>
            </a:br>
            <a:r>
              <a:rPr lang="en-US" sz="6000" b="1" i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đã</a:t>
            </a:r>
            <a:r>
              <a:rPr lang="en-US" sz="6000" b="1" i="1" dirty="0">
                <a:solidFill>
                  <a:srgbClr val="00206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về</a:t>
            </a:r>
            <a:r>
              <a:rPr lang="en-US" sz="6000" b="1" i="1" dirty="0">
                <a:solidFill>
                  <a:srgbClr val="00206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dự</a:t>
            </a:r>
            <a:r>
              <a:rPr lang="en-US" sz="6000" b="1" i="1" dirty="0">
                <a:solidFill>
                  <a:srgbClr val="00206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tiết</a:t>
            </a:r>
            <a:r>
              <a:rPr lang="en-US" sz="6000" b="1" i="1" dirty="0">
                <a:solidFill>
                  <a:srgbClr val="00206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UTM Aquarelle" panose="02040603050506020204" pitchFamily="18" charset="0"/>
              </a:rPr>
              <a:t>học</a:t>
            </a:r>
            <a:endParaRPr sz="6000" b="1" i="1" dirty="0">
              <a:solidFill>
                <a:srgbClr val="002060"/>
              </a:solidFill>
              <a:latin typeface="UTM Aquarelle" panose="02040603050506020204" pitchFamily="18" charset="0"/>
            </a:endParaRPr>
          </a:p>
        </p:txBody>
      </p:sp>
      <p:cxnSp>
        <p:nvCxnSpPr>
          <p:cNvPr id="4678" name="Google Shape;4678;p45"/>
          <p:cNvCxnSpPr/>
          <p:nvPr/>
        </p:nvCxnSpPr>
        <p:spPr>
          <a:xfrm rot="-420113">
            <a:off x="5820809" y="2698225"/>
            <a:ext cx="4415027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2700000" algn="bl" rotWithShape="0">
              <a:schemeClr val="lt2"/>
            </a:outerShdw>
          </a:effectLst>
        </p:spPr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AD6A97-59DF-27C5-443C-02C0B06A9CA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 rot="21277006">
            <a:off x="4508354" y="3676592"/>
            <a:ext cx="7164289" cy="1344089"/>
          </a:xfrm>
        </p:spPr>
        <p:txBody>
          <a:bodyPr/>
          <a:lstStyle/>
          <a:p>
            <a:pPr marL="107950" indent="0">
              <a:buNone/>
            </a:pPr>
            <a:r>
              <a:rPr lang="en-US" sz="3200" i="1" dirty="0" err="1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Nhân</a:t>
            </a:r>
            <a:r>
              <a:rPr lang="en-US" sz="3200" i="1" dirty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ngày</a:t>
            </a:r>
            <a:r>
              <a:rPr lang="en-US" sz="3200" i="1" dirty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20 – 11, </a:t>
            </a:r>
            <a:r>
              <a:rPr lang="en-US" sz="3200" i="1" dirty="0" err="1" smtClean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tập</a:t>
            </a:r>
            <a:r>
              <a:rPr lang="en-US" sz="3200" i="1" dirty="0" smtClean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thể</a:t>
            </a:r>
            <a:r>
              <a:rPr lang="en-US" sz="3200" i="1" dirty="0" smtClean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lớp</a:t>
            </a:r>
            <a:r>
              <a:rPr lang="en-US" sz="3200" i="1" dirty="0" smtClean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1A3 </a:t>
            </a:r>
            <a:r>
              <a:rPr lang="en-US" sz="3200" i="1" dirty="0" err="1" smtClean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chúc</a:t>
            </a:r>
            <a:r>
              <a:rPr lang="en-US" sz="3200" i="1" dirty="0" smtClean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các</a:t>
            </a:r>
            <a:r>
              <a:rPr lang="en-US" sz="3200" i="1" dirty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cô</a:t>
            </a:r>
            <a:r>
              <a:rPr lang="en-US" sz="3200" i="1" dirty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luôn</a:t>
            </a:r>
            <a:r>
              <a:rPr lang="en-US" sz="3200" i="1" dirty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mạnh</a:t>
            </a:r>
            <a:r>
              <a:rPr lang="en-US" sz="3200" i="1" dirty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khỏe</a:t>
            </a:r>
            <a:r>
              <a:rPr lang="en-US" sz="3200" i="1" dirty="0" smtClean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3200" i="1" dirty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– </a:t>
            </a:r>
            <a:r>
              <a:rPr lang="en-US" sz="3200" i="1" dirty="0" err="1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thành</a:t>
            </a:r>
            <a:r>
              <a:rPr lang="en-US" sz="3200" i="1" dirty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công</a:t>
            </a:r>
            <a:r>
              <a:rPr lang="en-US" sz="3200" i="1" dirty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trong</a:t>
            </a:r>
            <a:r>
              <a:rPr lang="en-US" sz="3200" i="1" dirty="0" smtClean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sự</a:t>
            </a:r>
            <a:r>
              <a:rPr lang="en-US" sz="3200" i="1" dirty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nghiệp</a:t>
            </a:r>
            <a:r>
              <a:rPr lang="en-US" sz="3200" i="1" dirty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trồng</a:t>
            </a:r>
            <a:r>
              <a:rPr lang="en-US" sz="3200" i="1" dirty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người</a:t>
            </a:r>
            <a:r>
              <a:rPr lang="en-US" sz="3200" i="1" dirty="0">
                <a:solidFill>
                  <a:srgbClr val="C0000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1591973">
            <a:off x="-967065" y="-1449678"/>
            <a:ext cx="4857243" cy="2560171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reeform 6"/>
          <p:cNvSpPr/>
          <p:nvPr/>
        </p:nvSpPr>
        <p:spPr>
          <a:xfrm rot="-2492045">
            <a:off x="480028" y="4782702"/>
            <a:ext cx="1696835" cy="3649107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0"/>
                </a:lnTo>
                <a:lnTo>
                  <a:pt x="0" y="5495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Bé Mai Vy 🍭 Vui Đến Trường 🍭 Nhạc Thiếu Nhi Cho Bé 🍭Nhacpro Kids - Mầm Chồi L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7771.921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8153" y="406329"/>
            <a:ext cx="10631464" cy="598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152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13F051-1C65-4FD6-4C88-8938CFC67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646"/>
          <a:stretch/>
        </p:blipFill>
        <p:spPr>
          <a:xfrm>
            <a:off x="24448" y="13752"/>
            <a:ext cx="12143105" cy="6830497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56A434B-9015-9566-C977-4C980A19A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40" y="1627716"/>
            <a:ext cx="6753545" cy="4115161"/>
          </a:xfrm>
          <a:prstGeom prst="rect">
            <a:avLst/>
          </a:prstGeom>
        </p:spPr>
      </p:pic>
      <p:grpSp>
        <p:nvGrpSpPr>
          <p:cNvPr id="524" name="Group 523">
            <a:extLst>
              <a:ext uri="{FF2B5EF4-FFF2-40B4-BE49-F238E27FC236}">
                <a16:creationId xmlns:a16="http://schemas.microsoft.com/office/drawing/2014/main" id="{A30EAD6A-D33C-686D-C388-AD199633F969}"/>
              </a:ext>
            </a:extLst>
          </p:cNvPr>
          <p:cNvGrpSpPr/>
          <p:nvPr/>
        </p:nvGrpSpPr>
        <p:grpSpPr>
          <a:xfrm>
            <a:off x="9414121" y="265042"/>
            <a:ext cx="2432218" cy="1389160"/>
            <a:chOff x="9127342" y="163625"/>
            <a:chExt cx="2803545" cy="1577755"/>
          </a:xfrm>
        </p:grpSpPr>
        <p:pic>
          <p:nvPicPr>
            <p:cNvPr id="523" name="Picture 522" descr="Icon&#10;&#10;Description automatically generated">
              <a:extLst>
                <a:ext uri="{FF2B5EF4-FFF2-40B4-BE49-F238E27FC236}">
                  <a16:creationId xmlns:a16="http://schemas.microsoft.com/office/drawing/2014/main" id="{8676B652-04B1-BFC8-6D35-40DDAF43D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3359" b="96875" l="3125" r="96094">
                          <a14:foregroundMark x1="68750" y1="68945" x2="70703" y2="82813"/>
                          <a14:foregroundMark x1="69141" y1="64063" x2="83984" y2="84766"/>
                          <a14:foregroundMark x1="83984" y1="84766" x2="83984" y2="84766"/>
                          <a14:foregroundMark x1="92383" y1="79688" x2="8789" y2="92188"/>
                          <a14:foregroundMark x1="2344" y1="95508" x2="33789" y2="97461"/>
                          <a14:foregroundMark x1="33789" y1="97461" x2="6250" y2="92969"/>
                          <a14:foregroundMark x1="6250" y1="92969" x2="6055" y2="94531"/>
                          <a14:foregroundMark x1="81641" y1="86719" x2="70313" y2="69531"/>
                          <a14:foregroundMark x1="75391" y1="65430" x2="88281" y2="75195"/>
                          <a14:foregroundMark x1="93750" y1="76563" x2="96094" y2="87500"/>
                          <a14:foregroundMark x1="40039" y1="95117" x2="40039" y2="95117"/>
                          <a14:foregroundMark x1="8008" y1="96484" x2="8008" y2="96484"/>
                          <a14:foregroundMark x1="3125" y1="91992" x2="3125" y2="91992"/>
                          <a14:foregroundMark x1="13086" y1="97070" x2="13086" y2="97070"/>
                          <a14:foregroundMark x1="32422" y1="46875" x2="56836" y2="43359"/>
                        </a14:backgroundRemoval>
                      </a14:imgEffect>
                      <a14:imgEffect>
                        <a14:colorTemperature colorTemp="59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148" t="39494" r="1"/>
            <a:stretch/>
          </p:blipFill>
          <p:spPr>
            <a:xfrm flipH="1">
              <a:off x="9127342" y="266687"/>
              <a:ext cx="2540955" cy="1448381"/>
            </a:xfrm>
            <a:prstGeom prst="rect">
              <a:avLst/>
            </a:prstGeom>
          </p:spPr>
        </p:pic>
        <p:pic>
          <p:nvPicPr>
            <p:cNvPr id="517" name="Picture 516">
              <a:extLst>
                <a:ext uri="{FF2B5EF4-FFF2-40B4-BE49-F238E27FC236}">
                  <a16:creationId xmlns:a16="http://schemas.microsoft.com/office/drawing/2014/main" id="{EA19A531-4BB8-5C9E-D5C8-D4C87D590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53132" y="163625"/>
              <a:ext cx="1577755" cy="1577755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94AAD18-DCBA-A645-AB01-CBF9FE911D6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9027" y="2768004"/>
            <a:ext cx="5333605" cy="4401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A67E07-D0B8-4FFB-3AF7-3942392681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2490" y="456692"/>
            <a:ext cx="9458151" cy="16352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333263" y="151597"/>
            <a:ext cx="2865048" cy="98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0790"/>
            <a:r>
              <a:rPr lang="en-US" sz="5790" dirty="0" err="1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  <a:ea typeface="Microsoft YaHei"/>
              </a:rPr>
              <a:t>Bài</a:t>
            </a:r>
            <a:r>
              <a:rPr lang="en-US" sz="5790" dirty="0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  <a:ea typeface="Microsoft YaHei"/>
              </a:rPr>
              <a:t> 8:</a:t>
            </a:r>
          </a:p>
        </p:txBody>
      </p:sp>
    </p:spTree>
    <p:extLst>
      <p:ext uri="{BB962C8B-B14F-4D97-AF65-F5344CB8AC3E}">
        <p14:creationId xmlns:p14="http://schemas.microsoft.com/office/powerpoint/2010/main" val="38372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0"/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repeatCount="indefinite" accel="17333" decel="82667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0" fill="hold"/>
                                            <p:tgtEl>
                                              <p:spTgt spid="52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 p14:presetBounceEnd="55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5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92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84" fill="hold">
                                              <p:stCondLst>
                                                <p:cond delay="18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84" fill="hold">
                                              <p:stCondLst>
                                                <p:cond delay="3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84" fill="hold">
                                              <p:stCondLst>
                                                <p:cond delay="55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84" fill="hold">
                                              <p:stCondLst>
                                                <p:cond delay="73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0"/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repeatCount="indefinite" accel="17333" decel="82667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0" fill="hold"/>
                                            <p:tgtEl>
                                              <p:spTgt spid="52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5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92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84" fill="hold">
                                              <p:stCondLst>
                                                <p:cond delay="18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84" fill="hold">
                                              <p:stCondLst>
                                                <p:cond delay="3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84" fill="hold">
                                              <p:stCondLst>
                                                <p:cond delay="55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84" fill="hold">
                                              <p:stCondLst>
                                                <p:cond delay="73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4866">
            <a:off x="-967078" y="-77719"/>
            <a:ext cx="2888104" cy="2672809"/>
          </a:xfrm>
          <a:custGeom>
            <a:avLst/>
            <a:gdLst/>
            <a:ahLst/>
            <a:cxnLst/>
            <a:rect l="l" t="t" r="r" b="b"/>
            <a:pathLst>
              <a:path w="4349599" h="4025356">
                <a:moveTo>
                  <a:pt x="0" y="0"/>
                </a:moveTo>
                <a:lnTo>
                  <a:pt x="4349599" y="0"/>
                </a:lnTo>
                <a:lnTo>
                  <a:pt x="4349599" y="4025356"/>
                </a:lnTo>
                <a:lnTo>
                  <a:pt x="0" y="4025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379246" y="719020"/>
            <a:ext cx="988153" cy="1240831"/>
          </a:xfrm>
          <a:custGeom>
            <a:avLst/>
            <a:gdLst/>
            <a:ahLst/>
            <a:cxnLst/>
            <a:rect l="l" t="t" r="r" b="b"/>
            <a:pathLst>
              <a:path w="1488198" h="1868742">
                <a:moveTo>
                  <a:pt x="0" y="0"/>
                </a:moveTo>
                <a:lnTo>
                  <a:pt x="1488198" y="0"/>
                </a:lnTo>
                <a:lnTo>
                  <a:pt x="1488198" y="1868742"/>
                </a:lnTo>
                <a:lnTo>
                  <a:pt x="0" y="1868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reeform 6"/>
          <p:cNvSpPr/>
          <p:nvPr/>
        </p:nvSpPr>
        <p:spPr>
          <a:xfrm rot="1038245">
            <a:off x="10908506" y="5659124"/>
            <a:ext cx="996625" cy="1039099"/>
          </a:xfrm>
          <a:custGeom>
            <a:avLst/>
            <a:gdLst/>
            <a:ahLst/>
            <a:cxnLst/>
            <a:rect l="l" t="t" r="r" b="b"/>
            <a:pathLst>
              <a:path w="1827519" h="1777678">
                <a:moveTo>
                  <a:pt x="0" y="0"/>
                </a:moveTo>
                <a:lnTo>
                  <a:pt x="1827519" y="0"/>
                </a:lnTo>
                <a:lnTo>
                  <a:pt x="1827519" y="1777678"/>
                </a:lnTo>
                <a:lnTo>
                  <a:pt x="0" y="1777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Freeform 9"/>
          <p:cNvSpPr/>
          <p:nvPr/>
        </p:nvSpPr>
        <p:spPr>
          <a:xfrm rot="-1399069">
            <a:off x="327083" y="4496332"/>
            <a:ext cx="1696835" cy="3649107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0"/>
                </a:lnTo>
                <a:lnTo>
                  <a:pt x="0" y="5495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Freeform 10"/>
          <p:cNvSpPr/>
          <p:nvPr/>
        </p:nvSpPr>
        <p:spPr>
          <a:xfrm rot="1253409">
            <a:off x="8677830" y="-1028464"/>
            <a:ext cx="4857243" cy="2560171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D94B4E09-7198-C15F-6776-A7630391ED54}"/>
              </a:ext>
            </a:extLst>
          </p:cNvPr>
          <p:cNvSpPr/>
          <p:nvPr/>
        </p:nvSpPr>
        <p:spPr>
          <a:xfrm>
            <a:off x="3594479" y="251621"/>
            <a:ext cx="4898812" cy="78172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815" fontAlgn="base">
              <a:spcBef>
                <a:spcPct val="0"/>
              </a:spcBef>
              <a:spcAft>
                <a:spcPct val="0"/>
              </a:spcAft>
            </a:pPr>
            <a:r>
              <a:rPr lang="en-US" sz="3908" dirty="0">
                <a:solidFill>
                  <a:srgbClr val="F79646">
                    <a:lumMod val="75000"/>
                  </a:srgbClr>
                </a:solidFill>
                <a:latin typeface="UTM Cookies" panose="02040603050506020204" pitchFamily="18" charset="0"/>
                <a:ea typeface="Cooper" panose="02020500000000000000" pitchFamily="18" charset="0"/>
                <a:cs typeface="Cooper" panose="02020500000000000000" pitchFamily="18" charset="0"/>
              </a:rPr>
              <a:t>YÊU CẦU CẦN ĐẠT</a:t>
            </a:r>
          </a:p>
        </p:txBody>
      </p:sp>
      <p:sp>
        <p:nvSpPr>
          <p:cNvPr id="17" name="TextBox 24"/>
          <p:cNvSpPr txBox="1"/>
          <p:nvPr/>
        </p:nvSpPr>
        <p:spPr>
          <a:xfrm>
            <a:off x="884584" y="1357585"/>
            <a:ext cx="157928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61815" fontAlgn="base">
              <a:lnSpc>
                <a:spcPts val="7482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341" dirty="0">
                <a:solidFill>
                  <a:srgbClr val="4BACC6">
                    <a:lumMod val="50000"/>
                  </a:srgbClr>
                </a:solidFill>
                <a:latin typeface="UTM Cookies" panose="020406030505060202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8" name="TextBox 25"/>
          <p:cNvSpPr txBox="1"/>
          <p:nvPr/>
        </p:nvSpPr>
        <p:spPr>
          <a:xfrm>
            <a:off x="709550" y="3120492"/>
            <a:ext cx="1929354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61815" fontAlgn="base">
              <a:lnSpc>
                <a:spcPts val="7482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341" dirty="0">
                <a:solidFill>
                  <a:srgbClr val="4BACC6">
                    <a:lumMod val="50000"/>
                  </a:srgbClr>
                </a:solidFill>
                <a:latin typeface="UTM Cookies" panose="020406030505060202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19" name="TextBox 26"/>
          <p:cNvSpPr txBox="1"/>
          <p:nvPr/>
        </p:nvSpPr>
        <p:spPr>
          <a:xfrm>
            <a:off x="706893" y="4718756"/>
            <a:ext cx="1929354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61815" fontAlgn="base">
              <a:lnSpc>
                <a:spcPts val="7482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341" dirty="0">
                <a:solidFill>
                  <a:srgbClr val="4BACC6">
                    <a:lumMod val="50000"/>
                  </a:srgbClr>
                </a:solidFill>
                <a:latin typeface="UTM Cookies" panose="02040603050506020204" pitchFamily="18" charset="0"/>
                <a:ea typeface="宋体" panose="02010600030101010101" pitchFamily="2" charset="-122"/>
              </a:rPr>
              <a:t>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911660" y="1442579"/>
            <a:ext cx="9169727" cy="1135389"/>
          </a:xfrm>
          <a:prstGeom prst="roundRect">
            <a:avLst>
              <a:gd name="adj" fmla="val 2652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929316" y="3211229"/>
            <a:ext cx="9169727" cy="1068804"/>
          </a:xfrm>
          <a:prstGeom prst="roundRect">
            <a:avLst>
              <a:gd name="adj" fmla="val 2652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911659" y="4769350"/>
            <a:ext cx="9169727" cy="1135389"/>
          </a:xfrm>
          <a:prstGeom prst="roundRect">
            <a:avLst>
              <a:gd name="adj" fmla="val 2652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81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98212D8-BC1B-6F9F-A436-892DB3F71455}"/>
              </a:ext>
            </a:extLst>
          </p:cNvPr>
          <p:cNvSpPr/>
          <p:nvPr/>
        </p:nvSpPr>
        <p:spPr>
          <a:xfrm>
            <a:off x="7966097" y="26116"/>
            <a:ext cx="1054387" cy="927145"/>
          </a:xfrm>
          <a:custGeom>
            <a:avLst/>
            <a:gdLst/>
            <a:ahLst/>
            <a:cxnLst/>
            <a:rect l="l" t="t" r="r" b="b"/>
            <a:pathLst>
              <a:path w="2522310" h="2899207">
                <a:moveTo>
                  <a:pt x="0" y="0"/>
                </a:moveTo>
                <a:lnTo>
                  <a:pt x="2522310" y="0"/>
                </a:lnTo>
                <a:lnTo>
                  <a:pt x="2522310" y="2899207"/>
                </a:lnTo>
                <a:lnTo>
                  <a:pt x="0" y="28992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075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0205" y="1431276"/>
            <a:ext cx="2324666" cy="2151372"/>
          </a:xfrm>
          <a:custGeom>
            <a:avLst/>
            <a:gdLst/>
            <a:ahLst/>
            <a:cxnLst/>
            <a:rect l="l" t="t" r="r" b="b"/>
            <a:pathLst>
              <a:path w="3501039" h="3240052">
                <a:moveTo>
                  <a:pt x="0" y="0"/>
                </a:moveTo>
                <a:lnTo>
                  <a:pt x="3501039" y="0"/>
                </a:lnTo>
                <a:lnTo>
                  <a:pt x="3501039" y="3240052"/>
                </a:lnTo>
                <a:lnTo>
                  <a:pt x="0" y="3240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478899" y="1255526"/>
            <a:ext cx="2514571" cy="2327121"/>
          </a:xfrm>
          <a:custGeom>
            <a:avLst/>
            <a:gdLst/>
            <a:ahLst/>
            <a:cxnLst/>
            <a:rect l="l" t="t" r="r" b="b"/>
            <a:pathLst>
              <a:path w="3787044" h="3504737">
                <a:moveTo>
                  <a:pt x="3787044" y="0"/>
                </a:moveTo>
                <a:lnTo>
                  <a:pt x="0" y="0"/>
                </a:lnTo>
                <a:lnTo>
                  <a:pt x="0" y="3504737"/>
                </a:lnTo>
                <a:lnTo>
                  <a:pt x="3787044" y="3504737"/>
                </a:lnTo>
                <a:lnTo>
                  <a:pt x="37870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Freeform 17"/>
          <p:cNvSpPr/>
          <p:nvPr/>
        </p:nvSpPr>
        <p:spPr>
          <a:xfrm rot="-1399069">
            <a:off x="73424" y="4473498"/>
            <a:ext cx="1696835" cy="3649107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1"/>
                </a:lnTo>
                <a:lnTo>
                  <a:pt x="0" y="5495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Freeform 18"/>
          <p:cNvSpPr/>
          <p:nvPr/>
        </p:nvSpPr>
        <p:spPr>
          <a:xfrm rot="1835223" flipH="1">
            <a:off x="10297733" y="4558358"/>
            <a:ext cx="1696835" cy="3649107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2555501" y="0"/>
                </a:moveTo>
                <a:lnTo>
                  <a:pt x="0" y="0"/>
                </a:lnTo>
                <a:lnTo>
                  <a:pt x="0" y="5495701"/>
                </a:lnTo>
                <a:lnTo>
                  <a:pt x="2555501" y="5495701"/>
                </a:lnTo>
                <a:lnTo>
                  <a:pt x="25555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9F174C-D1F8-451D-91AF-036A45C958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90" y="1865550"/>
            <a:ext cx="6657802" cy="209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1591973">
            <a:off x="-967065" y="-1449678"/>
            <a:ext cx="4857243" cy="2560171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reeform 6"/>
          <p:cNvSpPr/>
          <p:nvPr/>
        </p:nvSpPr>
        <p:spPr>
          <a:xfrm rot="-2492045">
            <a:off x="480028" y="4782702"/>
            <a:ext cx="1696835" cy="3649107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0"/>
                </a:lnTo>
                <a:lnTo>
                  <a:pt x="0" y="5495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00B3A6-33B3-B757-F93C-3ABB4FB714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3" y="96296"/>
            <a:ext cx="10758155" cy="6665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219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51711" y="179539"/>
            <a:ext cx="3668233" cy="871870"/>
          </a:xfrm>
          <a:prstGeom prst="roundRect">
            <a:avLst/>
          </a:prstGeom>
          <a:solidFill>
            <a:srgbClr val="00AC4E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732501" y="179539"/>
            <a:ext cx="3668233" cy="871870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163339" y="-85060"/>
            <a:ext cx="21265" cy="74002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0" y="4733310"/>
            <a:ext cx="2212087" cy="2030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725" y="4720247"/>
            <a:ext cx="2206155" cy="2030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471" y="4720562"/>
            <a:ext cx="2752770" cy="2023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627" y="4720560"/>
            <a:ext cx="2023121" cy="20231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309" y="4720560"/>
            <a:ext cx="2805136" cy="20231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1C96EA-6A32-6902-F6EC-F74FD0384241}"/>
              </a:ext>
            </a:extLst>
          </p:cNvPr>
          <p:cNvSpPr txBox="1"/>
          <p:nvPr/>
        </p:nvSpPr>
        <p:spPr>
          <a:xfrm>
            <a:off x="3297610" y="1901939"/>
            <a:ext cx="5773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66"/>
                </a:solidFill>
                <a:latin typeface="SVN-Ziclets" panose="02000603000000000000" pitchFamily="2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30710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1591973">
            <a:off x="-967065" y="-1449678"/>
            <a:ext cx="4857243" cy="2560171"/>
          </a:xfrm>
          <a:custGeom>
            <a:avLst/>
            <a:gdLst/>
            <a:ahLst/>
            <a:cxnLst/>
            <a:rect l="l" t="t" r="r" b="b"/>
            <a:pathLst>
              <a:path w="7315200" h="3855720">
                <a:moveTo>
                  <a:pt x="0" y="0"/>
                </a:moveTo>
                <a:lnTo>
                  <a:pt x="7315200" y="0"/>
                </a:lnTo>
                <a:lnTo>
                  <a:pt x="7315200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reeform 6"/>
          <p:cNvSpPr/>
          <p:nvPr/>
        </p:nvSpPr>
        <p:spPr>
          <a:xfrm rot="-2492045">
            <a:off x="480028" y="4782702"/>
            <a:ext cx="1696835" cy="3649107"/>
          </a:xfrm>
          <a:custGeom>
            <a:avLst/>
            <a:gdLst/>
            <a:ahLst/>
            <a:cxnLst/>
            <a:rect l="l" t="t" r="r" b="b"/>
            <a:pathLst>
              <a:path w="2555501" h="5495700">
                <a:moveTo>
                  <a:pt x="0" y="0"/>
                </a:moveTo>
                <a:lnTo>
                  <a:pt x="2555501" y="0"/>
                </a:lnTo>
                <a:lnTo>
                  <a:pt x="2555501" y="5495700"/>
                </a:lnTo>
                <a:lnTo>
                  <a:pt x="0" y="5495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61815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00B3A6-33B3-B757-F93C-3ABB4FB714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2" y="67486"/>
            <a:ext cx="10851155" cy="6723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77834-58A6-BB94-23FA-8230A67F335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56" y="2700641"/>
            <a:ext cx="938071" cy="9380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97CBBB-B80D-E2E0-4640-F0D74D2812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16" y="1814686"/>
            <a:ext cx="938071" cy="9380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36D036-C955-69D6-D9C4-56BF4B55C48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29" y="1200577"/>
            <a:ext cx="938071" cy="9380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6ED9F4-B324-C51D-B1F0-0EFF3140AA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770">
            <a:off x="5578644" y="2697662"/>
            <a:ext cx="938071" cy="938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BE6527-BE94-BBB2-7BA0-F75D46E699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770">
            <a:off x="9787856" y="3723342"/>
            <a:ext cx="938071" cy="93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4E3F30"/>
      </a:dk1>
      <a:lt1>
        <a:srgbClr val="EEEEEE"/>
      </a:lt1>
      <a:dk2>
        <a:srgbClr val="77634E"/>
      </a:dk2>
      <a:lt2>
        <a:srgbClr val="EEEEEE"/>
      </a:lt2>
      <a:accent1>
        <a:srgbClr val="AB9279"/>
      </a:accent1>
      <a:accent2>
        <a:srgbClr val="CBB895"/>
      </a:accent2>
      <a:accent3>
        <a:srgbClr val="FFCB25"/>
      </a:accent3>
      <a:accent4>
        <a:srgbClr val="FFFFFF"/>
      </a:accent4>
      <a:accent5>
        <a:srgbClr val="C2971F"/>
      </a:accent5>
      <a:accent6>
        <a:srgbClr val="DAD0C4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177</Words>
  <Application>Microsoft Office PowerPoint</Application>
  <PresentationFormat>Widescreen</PresentationFormat>
  <Paragraphs>31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Microsoft YaHei</vt:lpstr>
      <vt:lpstr>宋体</vt:lpstr>
      <vt:lpstr>Abril Fatface</vt:lpstr>
      <vt:lpstr>Aldrich</vt:lpstr>
      <vt:lpstr>Arial</vt:lpstr>
      <vt:lpstr>Calibri</vt:lpstr>
      <vt:lpstr>Calibri Light</vt:lpstr>
      <vt:lpstr>Cooper</vt:lpstr>
      <vt:lpstr>Griffy</vt:lpstr>
      <vt:lpstr>Lemon</vt:lpstr>
      <vt:lpstr>Lydian</vt:lpstr>
      <vt:lpstr>Mali Medium</vt:lpstr>
      <vt:lpstr>Pompiere</vt:lpstr>
      <vt:lpstr>SVN-Ziclets</vt:lpstr>
      <vt:lpstr>Times New Roman</vt:lpstr>
      <vt:lpstr>UTM Aquarelle</vt:lpstr>
      <vt:lpstr>UTM Bell</vt:lpstr>
      <vt:lpstr>UTM Cookies</vt:lpstr>
      <vt:lpstr>UTM Flamenco</vt:lpstr>
      <vt:lpstr>UTM Loko</vt:lpstr>
      <vt:lpstr>1_Office Theme</vt:lpstr>
      <vt:lpstr>2_Office Theme</vt:lpstr>
      <vt:lpstr>3_Office Theme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cô giáo  đã về dự tiết học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Admin</cp:lastModifiedBy>
  <cp:revision>32</cp:revision>
  <dcterms:created xsi:type="dcterms:W3CDTF">2023-10-27T16:56:48Z</dcterms:created>
  <dcterms:modified xsi:type="dcterms:W3CDTF">2023-11-15T15:40:10Z</dcterms:modified>
</cp:coreProperties>
</file>