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7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8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9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10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11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12.xml" ContentType="application/vnd.openxmlformats-officedocument.theme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theme/theme13.xml" ContentType="application/vnd.openxmlformats-officedocument.theme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theme/theme14.xml" ContentType="application/vnd.openxmlformats-officedocument.theme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theme/theme15.xml" ContentType="application/vnd.openxmlformats-officedocument.theme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media/audio2.wav" ContentType="audio/wav"/>
  <Override PartName="/ppt/tags/tag4.xml" ContentType="application/vnd.openxmlformats-officedocument.presentationml.tags+xml"/>
  <Override PartName="/ppt/notesSlides/notesSlide8.xml" ContentType="application/vnd.openxmlformats-officedocument.presentationml.notesSlide+xml"/>
  <Override PartName="/ppt/media/audio3.wav" ContentType="audio/wav"/>
  <Override PartName="/ppt/tags/tag5.xml" ContentType="application/vnd.openxmlformats-officedocument.presentationml.tags+xml"/>
  <Override PartName="/ppt/notesSlides/notesSlide9.xml" ContentType="application/vnd.openxmlformats-officedocument.presentationml.notesSlide+xml"/>
  <Override PartName="/ppt/tags/tag6.xml" ContentType="application/vnd.openxmlformats-officedocument.presentationml.tags+xml"/>
  <Override PartName="/ppt/notesSlides/notesSlide10.xml" ContentType="application/vnd.openxmlformats-officedocument.presentationml.notesSlide+xml"/>
  <Override PartName="/ppt/comments/comment1.xml" ContentType="application/vnd.openxmlformats-officedocument.presentationml.comments+xml"/>
  <Override PartName="/ppt/tags/tag7.xml" ContentType="application/vnd.openxmlformats-officedocument.presentationml.tags+xml"/>
  <Override PartName="/ppt/notesSlides/notesSlide11.xml" ContentType="application/vnd.openxmlformats-officedocument.presentationml.notesSlide+xml"/>
  <Override PartName="/ppt/tags/tag8.xml" ContentType="application/vnd.openxmlformats-officedocument.presentationml.tags+xml"/>
  <Override PartName="/ppt/notesSlides/notesSlide12.xml" ContentType="application/vnd.openxmlformats-officedocument.presentationml.notesSlide+xml"/>
  <Override PartName="/ppt/tags/tag9.xml" ContentType="application/vnd.openxmlformats-officedocument.presentationml.tags+xml"/>
  <Override PartName="/ppt/notesSlides/notesSlide13.xml" ContentType="application/vnd.openxmlformats-officedocument.presentationml.notesSlide+xml"/>
  <Override PartName="/ppt/comments/comment2.xml" ContentType="application/vnd.openxmlformats-officedocument.presentationml.comments+xml"/>
  <Override PartName="/ppt/tags/tag10.xml" ContentType="application/vnd.openxmlformats-officedocument.presentationml.tags+xml"/>
  <Override PartName="/ppt/notesSlides/notesSlide14.xml" ContentType="application/vnd.openxmlformats-officedocument.presentationml.notesSlide+xml"/>
  <Override PartName="/ppt/tags/tag11.xml" ContentType="application/vnd.openxmlformats-officedocument.presentationml.tags+xml"/>
  <Override PartName="/ppt/notesSlides/notesSlide15.xml" ContentType="application/vnd.openxmlformats-officedocument.presentationml.notesSlide+xml"/>
  <Override PartName="/ppt/comments/comment3.xml" ContentType="application/vnd.openxmlformats-officedocument.presentationml.comments+xml"/>
  <Override PartName="/ppt/tags/tag12.xml" ContentType="application/vnd.openxmlformats-officedocument.presentationml.tags+xml"/>
  <Override PartName="/ppt/notesSlides/notesSlide16.xml" ContentType="application/vnd.openxmlformats-officedocument.presentationml.notesSlide+xml"/>
  <Override PartName="/ppt/comments/comment4.xml" ContentType="application/vnd.openxmlformats-officedocument.presentationml.comments+xml"/>
  <Override PartName="/ppt/tags/tag13.xml" ContentType="application/vnd.openxmlformats-officedocument.presentationml.tags+xml"/>
  <Override PartName="/ppt/notesSlides/notesSlide17.xml" ContentType="application/vnd.openxmlformats-officedocument.presentationml.notesSlide+xml"/>
  <Override PartName="/ppt/comments/comment5.xml" ContentType="application/vnd.openxmlformats-officedocument.presentationml.comments+xml"/>
  <Override PartName="/ppt/tags/tag14.xml" ContentType="application/vnd.openxmlformats-officedocument.presentationml.tags+xml"/>
  <Override PartName="/ppt/notesSlides/notesSlide18.xml" ContentType="application/vnd.openxmlformats-officedocument.presentationml.notesSlide+xml"/>
  <Override PartName="/ppt/tags/tag15.xml" ContentType="application/vnd.openxmlformats-officedocument.presentationml.tags+xml"/>
  <Override PartName="/ppt/notesSlides/notesSlide19.xml" ContentType="application/vnd.openxmlformats-officedocument.presentationml.notesSlide+xml"/>
  <Override PartName="/ppt/comments/comment6.xml" ContentType="application/vnd.openxmlformats-officedocument.presentationml.comments+xml"/>
  <Override PartName="/ppt/tags/tag16.xml" ContentType="application/vnd.openxmlformats-officedocument.presentationml.tags+xml"/>
  <Override PartName="/ppt/notesSlides/notesSlide20.xml" ContentType="application/vnd.openxmlformats-officedocument.presentationml.notesSlide+xml"/>
  <Override PartName="/ppt/tags/tag17.xml" ContentType="application/vnd.openxmlformats-officedocument.presentationml.tags+xml"/>
  <Override PartName="/ppt/notesSlides/notesSlide21.xml" ContentType="application/vnd.openxmlformats-officedocument.presentationml.notesSlide+xml"/>
  <Override PartName="/ppt/tags/tag18.xml" ContentType="application/vnd.openxmlformats-officedocument.presentationml.tags+xml"/>
  <Override PartName="/ppt/notesSlides/notesSlide22.xml" ContentType="application/vnd.openxmlformats-officedocument.presentationml.notesSlide+xml"/>
  <Override PartName="/ppt/media/audio6.wav" ContentType="audio/wav"/>
  <Override PartName="/ppt/tags/tag19.xml" ContentType="application/vnd.openxmlformats-officedocument.presentationml.tags+xml"/>
  <Override PartName="/ppt/notesSlides/notesSlide23.xml" ContentType="application/vnd.openxmlformats-officedocument.presentationml.notesSlide+xml"/>
  <Override PartName="/ppt/tags/tag20.xml" ContentType="application/vnd.openxmlformats-officedocument.presentationml.tags+xml"/>
  <Override PartName="/ppt/notesSlides/notesSlide24.xml" ContentType="application/vnd.openxmlformats-officedocument.presentationml.notesSlide+xml"/>
  <Override PartName="/ppt/tags/tag21.xml" ContentType="application/vnd.openxmlformats-officedocument.presentationml.tags+xml"/>
  <Override PartName="/ppt/notesSlides/notesSlide25.xml" ContentType="application/vnd.openxmlformats-officedocument.presentationml.notesSlide+xml"/>
  <Override PartName="/ppt/tags/tag22.xml" ContentType="application/vnd.openxmlformats-officedocument.presentationml.tags+xml"/>
  <Override PartName="/ppt/notesSlides/notesSlide26.xml" ContentType="application/vnd.openxmlformats-officedocument.presentationml.notesSlide+xml"/>
  <Override PartName="/ppt/tags/tag23.xml" ContentType="application/vnd.openxmlformats-officedocument.presentationml.tags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5" r:id="rId1"/>
    <p:sldMasterId id="2147483777" r:id="rId2"/>
    <p:sldMasterId id="2147483785" r:id="rId3"/>
    <p:sldMasterId id="2147483797" r:id="rId4"/>
    <p:sldMasterId id="2147483821" r:id="rId5"/>
    <p:sldMasterId id="2147483833" r:id="rId6"/>
    <p:sldMasterId id="2147483845" r:id="rId7"/>
    <p:sldMasterId id="2147483857" r:id="rId8"/>
    <p:sldMasterId id="2147483869" r:id="rId9"/>
    <p:sldMasterId id="2147483881" r:id="rId10"/>
    <p:sldMasterId id="2147483893" r:id="rId11"/>
    <p:sldMasterId id="2147483905" r:id="rId12"/>
    <p:sldMasterId id="2147483917" r:id="rId13"/>
    <p:sldMasterId id="2147483929" r:id="rId14"/>
    <p:sldMasterId id="2147483941" r:id="rId15"/>
    <p:sldMasterId id="2147483953" r:id="rId16"/>
  </p:sldMasterIdLst>
  <p:notesMasterIdLst>
    <p:notesMasterId r:id="rId47"/>
  </p:notesMasterIdLst>
  <p:sldIdLst>
    <p:sldId id="332" r:id="rId17"/>
    <p:sldId id="333" r:id="rId18"/>
    <p:sldId id="336" r:id="rId19"/>
    <p:sldId id="339" r:id="rId20"/>
    <p:sldId id="338" r:id="rId21"/>
    <p:sldId id="340" r:id="rId22"/>
    <p:sldId id="337" r:id="rId23"/>
    <p:sldId id="348" r:id="rId24"/>
    <p:sldId id="356" r:id="rId25"/>
    <p:sldId id="351" r:id="rId26"/>
    <p:sldId id="352" r:id="rId27"/>
    <p:sldId id="353" r:id="rId28"/>
    <p:sldId id="354" r:id="rId29"/>
    <p:sldId id="355" r:id="rId30"/>
    <p:sldId id="357" r:id="rId31"/>
    <p:sldId id="358" r:id="rId32"/>
    <p:sldId id="359" r:id="rId33"/>
    <p:sldId id="360" r:id="rId34"/>
    <p:sldId id="361" r:id="rId35"/>
    <p:sldId id="362" r:id="rId36"/>
    <p:sldId id="363" r:id="rId37"/>
    <p:sldId id="364" r:id="rId38"/>
    <p:sldId id="323" r:id="rId39"/>
    <p:sldId id="365" r:id="rId40"/>
    <p:sldId id="366" r:id="rId41"/>
    <p:sldId id="367" r:id="rId42"/>
    <p:sldId id="368" r:id="rId43"/>
    <p:sldId id="369" r:id="rId44"/>
    <p:sldId id="370" r:id="rId45"/>
    <p:sldId id="371" r:id="rId46"/>
  </p:sldIdLst>
  <p:sldSz cx="9144000" cy="5143500" type="screen16x9"/>
  <p:notesSz cx="6858000" cy="9144000"/>
  <p:embeddedFontLst>
    <p:embeddedFont>
      <p:font typeface="Quicksand" panose="020B0604020202020204" charset="0"/>
      <p:regular r:id="rId48"/>
      <p:bold r:id="rId49"/>
      <p:italic r:id="rId50"/>
      <p:boldItalic r:id="rId51"/>
    </p:embeddedFont>
    <p:embeddedFont>
      <p:font typeface="Tahoma" panose="020B0604030504040204" pitchFamily="34" charset="0"/>
      <p:regular r:id="rId52"/>
      <p:bold r:id="rId53"/>
    </p:embeddedFont>
    <p:embeddedFont>
      <p:font typeface="Life Savers ExtraBold" panose="020B0604020202020204" charset="0"/>
      <p:bold r:id="rId54"/>
    </p:embeddedFont>
    <p:embeddedFont>
      <p:font typeface="Roboto" panose="020B0604020202020204" charset="0"/>
      <p:regular r:id="rId55"/>
      <p:bold r:id="rId56"/>
      <p:italic r:id="rId57"/>
      <p:boldItalic r:id="rId58"/>
    </p:embeddedFont>
    <p:embeddedFont>
      <p:font typeface="微软雅黑" panose="020B0503020204020204" pitchFamily="34" charset="-122"/>
      <p:regular r:id="rId59"/>
      <p:bold r:id="rId60"/>
    </p:embeddedFont>
    <p:embeddedFont>
      <p:font typeface="Comic Sans MS" panose="030F0702030302020204" pitchFamily="66" charset="0"/>
      <p:regular r:id="rId61"/>
      <p:bold r:id="rId62"/>
      <p:italic r:id="rId63"/>
      <p:boldItalic r:id="rId64"/>
    </p:embeddedFont>
    <p:embeddedFont>
      <p:font typeface="Calibri" panose="020F0502020204030204" pitchFamily="34" charset="0"/>
      <p:regular r:id="rId65"/>
      <p:bold r:id="rId66"/>
      <p:italic r:id="rId67"/>
      <p:boldItalic r:id="rId68"/>
    </p:embeddedFont>
    <p:embeddedFont>
      <p:font typeface="Quicksand SemiBold" panose="020B0604020202020204" charset="0"/>
      <p:regular r:id="rId69"/>
      <p:bold r:id="rId70"/>
    </p:embeddedFont>
    <p:embeddedFont>
      <p:font typeface="Segoe Print" panose="02000600000000000000" pitchFamily="2" charset="0"/>
      <p:regular r:id="rId71"/>
      <p:bold r:id="rId72"/>
    </p:embeddedFont>
    <p:embeddedFont>
      <p:font typeface="Bebas Neue" panose="020B0604020202020204" charset="0"/>
      <p:regular r:id="rId73"/>
    </p:embeddedFont>
    <p:embeddedFont>
      <p:font typeface="Patrick Hand" panose="020B0604020202020204" charset="0"/>
      <p:regular r:id="rId74"/>
    </p:embeddedFont>
    <p:embeddedFont>
      <p:font typeface="Calibri Light" panose="020F0302020204030204" pitchFamily="34" charset="0"/>
      <p:regular r:id="rId75"/>
      <p:italic r:id="rId76"/>
    </p:embeddedFont>
    <p:embeddedFont>
      <p:font typeface="Lato" panose="020B0604020202020204" charset="0"/>
      <p:regular r:id="rId77"/>
      <p:bold r:id="rId78"/>
      <p:italic r:id="rId79"/>
      <p:boldItalic r:id="rId80"/>
    </p:embeddedFont>
    <p:embeddedFont>
      <p:font typeface="MV Boli" panose="02000500030200090000" pitchFamily="2" charset="0"/>
      <p:regular r:id="rId81"/>
    </p:embeddedFont>
    <p:embeddedFont>
      <p:font typeface="SimSun" panose="02010600030101010101" pitchFamily="2" charset="-122"/>
      <p:regular r:id="rId82"/>
    </p:embeddedFont>
    <p:embeddedFont>
      <p:font typeface="Life Savers" panose="020B0604020202020204" charset="0"/>
      <p:regular r:id="rId83"/>
      <p:bold r:id="rId8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3079">
          <p15:clr>
            <a:srgbClr val="9AA0A6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27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BD51880-AB8F-4D58-A126-D680D6BAF13F}">
  <a:tblStyle styleId="{8BD51880-AB8F-4D58-A126-D680D6BAF13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 autoAdjust="0"/>
    <p:restoredTop sz="94717" autoAdjust="0"/>
  </p:normalViewPr>
  <p:slideViewPr>
    <p:cSldViewPr snapToGrid="0">
      <p:cViewPr varScale="1">
        <p:scale>
          <a:sx n="102" d="100"/>
          <a:sy n="102" d="100"/>
        </p:scale>
        <p:origin x="826" y="101"/>
      </p:cViewPr>
      <p:guideLst>
        <p:guide orient="horz" pos="3079"/>
        <p:guide pos="2880"/>
      </p:guideLst>
    </p:cSldViewPr>
  </p:slideViewPr>
  <p:outlineViewPr>
    <p:cViewPr>
      <p:scale>
        <a:sx n="33" d="100"/>
        <a:sy n="33" d="100"/>
      </p:scale>
      <p:origin x="0" y="-538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2.xml"/><Relationship Id="rId26" Type="http://schemas.openxmlformats.org/officeDocument/2006/relationships/slide" Target="slides/slide10.xml"/><Relationship Id="rId39" Type="http://schemas.openxmlformats.org/officeDocument/2006/relationships/slide" Target="slides/slide23.xml"/><Relationship Id="rId21" Type="http://schemas.openxmlformats.org/officeDocument/2006/relationships/slide" Target="slides/slide5.xml"/><Relationship Id="rId34" Type="http://schemas.openxmlformats.org/officeDocument/2006/relationships/slide" Target="slides/slide18.xml"/><Relationship Id="rId42" Type="http://schemas.openxmlformats.org/officeDocument/2006/relationships/slide" Target="slides/slide26.xml"/><Relationship Id="rId47" Type="http://schemas.openxmlformats.org/officeDocument/2006/relationships/notesMaster" Target="notesMasters/notesMaster1.xml"/><Relationship Id="rId50" Type="http://schemas.openxmlformats.org/officeDocument/2006/relationships/font" Target="fonts/font3.fntdata"/><Relationship Id="rId55" Type="http://schemas.openxmlformats.org/officeDocument/2006/relationships/font" Target="fonts/font8.fntdata"/><Relationship Id="rId63" Type="http://schemas.openxmlformats.org/officeDocument/2006/relationships/font" Target="fonts/font16.fntdata"/><Relationship Id="rId68" Type="http://schemas.openxmlformats.org/officeDocument/2006/relationships/font" Target="fonts/font21.fntdata"/><Relationship Id="rId76" Type="http://schemas.openxmlformats.org/officeDocument/2006/relationships/font" Target="fonts/font29.fntdata"/><Relationship Id="rId84" Type="http://schemas.openxmlformats.org/officeDocument/2006/relationships/font" Target="fonts/font37.fntdata"/><Relationship Id="rId89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71" Type="http://schemas.openxmlformats.org/officeDocument/2006/relationships/font" Target="fonts/font24.fntdata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3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8.xml"/><Relationship Id="rId32" Type="http://schemas.openxmlformats.org/officeDocument/2006/relationships/slide" Target="slides/slide16.xml"/><Relationship Id="rId37" Type="http://schemas.openxmlformats.org/officeDocument/2006/relationships/slide" Target="slides/slide21.xml"/><Relationship Id="rId40" Type="http://schemas.openxmlformats.org/officeDocument/2006/relationships/slide" Target="slides/slide24.xml"/><Relationship Id="rId45" Type="http://schemas.openxmlformats.org/officeDocument/2006/relationships/slide" Target="slides/slide29.xml"/><Relationship Id="rId53" Type="http://schemas.openxmlformats.org/officeDocument/2006/relationships/font" Target="fonts/font6.fntdata"/><Relationship Id="rId58" Type="http://schemas.openxmlformats.org/officeDocument/2006/relationships/font" Target="fonts/font11.fntdata"/><Relationship Id="rId66" Type="http://schemas.openxmlformats.org/officeDocument/2006/relationships/font" Target="fonts/font19.fntdata"/><Relationship Id="rId74" Type="http://schemas.openxmlformats.org/officeDocument/2006/relationships/font" Target="fonts/font27.fntdata"/><Relationship Id="rId79" Type="http://schemas.openxmlformats.org/officeDocument/2006/relationships/font" Target="fonts/font32.fntdata"/><Relationship Id="rId8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61" Type="http://schemas.openxmlformats.org/officeDocument/2006/relationships/font" Target="fonts/font14.fntdata"/><Relationship Id="rId82" Type="http://schemas.openxmlformats.org/officeDocument/2006/relationships/font" Target="fonts/font35.fntdata"/><Relationship Id="rId19" Type="http://schemas.openxmlformats.org/officeDocument/2006/relationships/slide" Target="slides/slide3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30" Type="http://schemas.openxmlformats.org/officeDocument/2006/relationships/slide" Target="slides/slide14.xml"/><Relationship Id="rId35" Type="http://schemas.openxmlformats.org/officeDocument/2006/relationships/slide" Target="slides/slide19.xml"/><Relationship Id="rId43" Type="http://schemas.openxmlformats.org/officeDocument/2006/relationships/slide" Target="slides/slide27.xml"/><Relationship Id="rId48" Type="http://schemas.openxmlformats.org/officeDocument/2006/relationships/font" Target="fonts/font1.fntdata"/><Relationship Id="rId56" Type="http://schemas.openxmlformats.org/officeDocument/2006/relationships/font" Target="fonts/font9.fntdata"/><Relationship Id="rId64" Type="http://schemas.openxmlformats.org/officeDocument/2006/relationships/font" Target="fonts/font17.fntdata"/><Relationship Id="rId69" Type="http://schemas.openxmlformats.org/officeDocument/2006/relationships/font" Target="fonts/font22.fntdata"/><Relationship Id="rId77" Type="http://schemas.openxmlformats.org/officeDocument/2006/relationships/font" Target="fonts/font30.fntdata"/><Relationship Id="rId8" Type="http://schemas.openxmlformats.org/officeDocument/2006/relationships/slideMaster" Target="slideMasters/slideMaster8.xml"/><Relationship Id="rId51" Type="http://schemas.openxmlformats.org/officeDocument/2006/relationships/font" Target="fonts/font4.fntdata"/><Relationship Id="rId72" Type="http://schemas.openxmlformats.org/officeDocument/2006/relationships/font" Target="fonts/font25.fntdata"/><Relationship Id="rId80" Type="http://schemas.openxmlformats.org/officeDocument/2006/relationships/font" Target="fonts/font33.fntdata"/><Relationship Id="rId85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33" Type="http://schemas.openxmlformats.org/officeDocument/2006/relationships/slide" Target="slides/slide17.xml"/><Relationship Id="rId38" Type="http://schemas.openxmlformats.org/officeDocument/2006/relationships/slide" Target="slides/slide22.xml"/><Relationship Id="rId46" Type="http://schemas.openxmlformats.org/officeDocument/2006/relationships/slide" Target="slides/slide30.xml"/><Relationship Id="rId59" Type="http://schemas.openxmlformats.org/officeDocument/2006/relationships/font" Target="fonts/font12.fntdata"/><Relationship Id="rId67" Type="http://schemas.openxmlformats.org/officeDocument/2006/relationships/font" Target="fonts/font20.fntdata"/><Relationship Id="rId20" Type="http://schemas.openxmlformats.org/officeDocument/2006/relationships/slide" Target="slides/slide4.xml"/><Relationship Id="rId41" Type="http://schemas.openxmlformats.org/officeDocument/2006/relationships/slide" Target="slides/slide25.xml"/><Relationship Id="rId54" Type="http://schemas.openxmlformats.org/officeDocument/2006/relationships/font" Target="fonts/font7.fntdata"/><Relationship Id="rId62" Type="http://schemas.openxmlformats.org/officeDocument/2006/relationships/font" Target="fonts/font15.fntdata"/><Relationship Id="rId70" Type="http://schemas.openxmlformats.org/officeDocument/2006/relationships/font" Target="fonts/font23.fntdata"/><Relationship Id="rId75" Type="http://schemas.openxmlformats.org/officeDocument/2006/relationships/font" Target="fonts/font28.fntdata"/><Relationship Id="rId83" Type="http://schemas.openxmlformats.org/officeDocument/2006/relationships/font" Target="fonts/font36.fntdata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36" Type="http://schemas.openxmlformats.org/officeDocument/2006/relationships/slide" Target="slides/slide20.xml"/><Relationship Id="rId49" Type="http://schemas.openxmlformats.org/officeDocument/2006/relationships/font" Target="fonts/font2.fntdata"/><Relationship Id="rId57" Type="http://schemas.openxmlformats.org/officeDocument/2006/relationships/font" Target="fonts/font10.fntdata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5.xml"/><Relationship Id="rId44" Type="http://schemas.openxmlformats.org/officeDocument/2006/relationships/slide" Target="slides/slide28.xml"/><Relationship Id="rId52" Type="http://schemas.openxmlformats.org/officeDocument/2006/relationships/font" Target="fonts/font5.fntdata"/><Relationship Id="rId60" Type="http://schemas.openxmlformats.org/officeDocument/2006/relationships/font" Target="fonts/font13.fntdata"/><Relationship Id="rId65" Type="http://schemas.openxmlformats.org/officeDocument/2006/relationships/font" Target="fonts/font18.fntdata"/><Relationship Id="rId73" Type="http://schemas.openxmlformats.org/officeDocument/2006/relationships/font" Target="fonts/font26.fntdata"/><Relationship Id="rId78" Type="http://schemas.openxmlformats.org/officeDocument/2006/relationships/font" Target="fonts/font31.fntdata"/><Relationship Id="rId81" Type="http://schemas.openxmlformats.org/officeDocument/2006/relationships/font" Target="fonts/font34.fntdata"/><Relationship Id="rId86" Type="http://schemas.openxmlformats.org/officeDocument/2006/relationships/presProps" Target="pres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4-13T11:42:49.179" idx="15">
    <p:pos x="10" y="10"/>
    <p:text>Có thể bỏ slide này về từ "Family"</p:text>
    <p:extLst>
      <p:ext uri="{C676402C-5697-4E1C-873F-D02D1690AC5C}">
        <p15:threadingInfo xmlns:p15="http://schemas.microsoft.com/office/powerpoint/2012/main" timeZoneBias="48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4-13T11:43:45.361" idx="16">
    <p:pos x="10" y="10"/>
    <p:text>Có thể bỏ từ "Cool"</p:text>
    <p:extLst>
      <p:ext uri="{C676402C-5697-4E1C-873F-D02D1690AC5C}">
        <p15:threadingInfo xmlns:p15="http://schemas.microsoft.com/office/powerpoint/2012/main" timeZoneBias="48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4-11T11:08:08.723" idx="7">
    <p:pos x="10" y="10"/>
    <p:text>Slide này Ok</p:text>
    <p:extLst>
      <p:ext uri="{C676402C-5697-4E1C-873F-D02D1690AC5C}">
        <p15:threadingInfo xmlns:p15="http://schemas.microsoft.com/office/powerpoint/2012/main" timeZoneBias="480"/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4-11T11:02:26.086" idx="6">
    <p:pos x="10" y="10"/>
    <p:text>Dư slide này nên KT nên cắt bỏ vì anyway cũng ko có audio</p:text>
    <p:extLst>
      <p:ext uri="{C676402C-5697-4E1C-873F-D02D1690AC5C}">
        <p15:threadingInfo xmlns:p15="http://schemas.microsoft.com/office/powerpoint/2012/main" timeZoneBias="480"/>
      </p:ext>
    </p:extLst>
  </p:cm>
</p:cmLst>
</file>

<file path=ppt/comments/comment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4-13T11:51:49.443" idx="17">
    <p:pos x="10" y="10"/>
    <p:text>Nên nhấn mạnh trọng tâm của phần này cấu trúc câu " Look at my Family" nên cho các con luyện nói quen dần cụm từ Look at my mum, dad.....</p:text>
    <p:extLst>
      <p:ext uri="{C676402C-5697-4E1C-873F-D02D1690AC5C}">
        <p15:threadingInfo xmlns:p15="http://schemas.microsoft.com/office/powerpoint/2012/main" timeZoneBias="480"/>
      </p:ext>
    </p:extLst>
  </p:cm>
</p:cmLst>
</file>

<file path=ppt/comments/comment6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4-15T10:57:23.136" idx="27">
    <p:pos x="10" y="10"/>
    <p:text>Phần Task 2 + 3 đều luyện tập cùng 1 mẫu câu " Look at my......" nên trao đổi với Gv dành nh thời gian cho phần Practice này.</p:text>
    <p:extLst>
      <p:ext uri="{C676402C-5697-4E1C-873F-D02D1690AC5C}">
        <p15:threadingInfo xmlns:p15="http://schemas.microsoft.com/office/powerpoint/2012/main" timeZoneBias="48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vi-VN" dirty="0" smtClean="0"/>
              <a:t>Để</a:t>
            </a:r>
            <a:r>
              <a:rPr lang="vi-VN" baseline="0" dirty="0" smtClean="0"/>
              <a:t> nguyên trang bìa như này, chỉ thay đổi tên bài trong quá trình làm. Logo của sách Wonderful World </a:t>
            </a:r>
            <a:endParaRPr lang="vi-VN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357267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/>
              <a:t>Family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542A-897F-4193-8D46-0E6490EB1A15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66073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/>
              <a:t>Dad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542A-897F-4193-8D46-0E6490EB1A15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66633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Sister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542A-897F-4193-8D46-0E6490EB1A15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3978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Cool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542A-897F-4193-8D46-0E6490EB1A15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16694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31354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AU" sz="1200" b="1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Task 2: Listen and write.</a:t>
            </a:r>
            <a:r>
              <a:rPr lang="en-AU" sz="1200">
                <a:effectLst/>
                <a:latin typeface="Times New Roman"/>
                <a:ea typeface="Times New Roman"/>
              </a:rPr>
              <a:t> </a:t>
            </a:r>
            <a:r>
              <a:rPr lang="en-AU" sz="1200" b="1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(Track 1.2)</a:t>
            </a:r>
            <a:endParaRPr lang="vi-VN" sz="1200">
              <a:effectLst/>
              <a:latin typeface="Times New Roman"/>
              <a:ea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AU" sz="1200" b="1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- </a:t>
            </a:r>
            <a:r>
              <a:rPr lang="en-AU" sz="120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Point and read the new words in the dialogue. Ask students to repeat.</a:t>
            </a:r>
            <a:endParaRPr lang="vi-VN" sz="1200">
              <a:effectLst/>
              <a:latin typeface="Times New Roman"/>
              <a:ea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AU" sz="120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- Play the Track 1.2. Tell students to look at the picture, listen and follow the text with their fingers.</a:t>
            </a:r>
            <a:endParaRPr lang="vi-VN" sz="1200">
              <a:effectLst/>
              <a:latin typeface="Times New Roman"/>
              <a:ea typeface="Times New Rom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542A-897F-4193-8D46-0E6490EB1A15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46760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AU" sz="1200" b="1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Task 2: Listen and write.</a:t>
            </a:r>
            <a:r>
              <a:rPr lang="en-AU" sz="1200">
                <a:effectLst/>
                <a:latin typeface="Times New Roman"/>
                <a:ea typeface="Times New Roman"/>
              </a:rPr>
              <a:t> </a:t>
            </a:r>
            <a:r>
              <a:rPr lang="en-AU" sz="1200" b="1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(Track 1.2)</a:t>
            </a:r>
            <a:endParaRPr lang="vi-VN" sz="1200">
              <a:effectLst/>
              <a:latin typeface="Times New Roman"/>
              <a:ea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AU" sz="1200" b="1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- </a:t>
            </a:r>
            <a:r>
              <a:rPr lang="en-AU" sz="120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Point and read the new words in the dialogue. Ask students to repeat.</a:t>
            </a:r>
            <a:endParaRPr lang="vi-VN" sz="1200">
              <a:effectLst/>
              <a:latin typeface="Times New Roman"/>
              <a:ea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AU" sz="120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- Play the Track 1.2. Tell students to look at the picture, listen and follow the text with their fingers.</a:t>
            </a:r>
            <a:endParaRPr lang="vi-VN" sz="1200">
              <a:effectLst/>
              <a:latin typeface="Times New Roman"/>
              <a:ea typeface="Times New Rom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542A-897F-4193-8D46-0E6490EB1A15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09510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542A-897F-4193-8D46-0E6490EB1A15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44449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AU" sz="1200" b="1" dirty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Role play 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AU" sz="1200" b="0" dirty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- Model a conversation to introduce family by having two students come up to the front of the classroom.</a:t>
            </a:r>
            <a:br>
              <a:rPr lang="en-AU" sz="1200" b="0" dirty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</a:br>
            <a:r>
              <a:rPr lang="en-AU" sz="1200" b="0" dirty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- Each student takes turn to ask and </a:t>
            </a:r>
            <a:r>
              <a:rPr lang="en-AU" sz="1200" b="0" dirty="0" err="1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asnwer</a:t>
            </a:r>
            <a:r>
              <a:rPr lang="en-AU" sz="1200" b="0" dirty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.  </a:t>
            </a:r>
            <a:br>
              <a:rPr lang="en-AU" sz="1200" b="0" dirty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</a:br>
            <a:r>
              <a:rPr lang="en-AU" sz="1200" b="0" dirty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- Ask students to act out the dialogue in pairs. Ask some volunteers to act it out in front of the whole class.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AU" sz="1200" b="0" dirty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- Tell students to listen again and fill in the gap.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AU" sz="1200" b="0" dirty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- Elicit the correct answer.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AU" sz="1200" b="0" dirty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- Ask students to read a sentence again.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542A-897F-4193-8D46-0E6490EB1A15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31196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AU" sz="1200" b="1" dirty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Game: Point and say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AU" sz="1200" b="0" dirty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- Ask students to work groups of four. 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AU" sz="1200" b="0" dirty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- One student looks at the photo in activity 2 and say Look at my ...! (e.g. Look at my mum!), and the other students have to quickly point at the person (e.g. mum) in the photo. 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AU" sz="1200" b="0" dirty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- The fastest student who points at the right person gets a point.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AU" sz="1200" b="0" dirty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- Ask students to play in groups. Walk around and give help if necessary.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AU" sz="1200" b="0" dirty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- Ask some volunteers to play in front of the whole class.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542A-897F-4193-8D46-0E6490EB1A15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67768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94860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74794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175514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Key: A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F42AD6-B672-4D5F-B54C-BD6FBEFF3A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104764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Key: C</a:t>
            </a:r>
          </a:p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F42AD6-B672-4D5F-B54C-BD6FBEFF3A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201511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Key: A</a:t>
            </a:r>
          </a:p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F42AD6-B672-4D5F-B54C-BD6FBEFF3A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519434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Key: B</a:t>
            </a:r>
          </a:p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F42AD6-B672-4D5F-B54C-BD6FBEFF3A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492471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Key: D</a:t>
            </a:r>
          </a:p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F42AD6-B672-4D5F-B54C-BD6FBEFF3A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607051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52488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</a:t>
            </a:r>
            <a:r>
              <a:rPr lang="en-US" baseline="0" dirty="0" smtClean="0"/>
              <a:t> introduce new lesson by asking 1,2,3 questions for students brainstorm: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Is it a Chinese family? Or Vietnamese family?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How many people are there in this photo?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What are they doing?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18622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 smtClean="0"/>
              <a:t>Lead in: Teacher introduces</a:t>
            </a:r>
            <a:r>
              <a:rPr lang="en-US" baseline="0" dirty="0" smtClean="0"/>
              <a:t> her family.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82640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79329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GV</a:t>
            </a:r>
            <a:r>
              <a:rPr lang="en-US" b="1" baseline="0" dirty="0" smtClean="0"/>
              <a:t> click audio </a:t>
            </a:r>
            <a:r>
              <a:rPr lang="en-US" b="1" baseline="0" dirty="0" err="1" smtClean="0"/>
              <a:t>trước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nghe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tới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đâu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thì</a:t>
            </a:r>
            <a:r>
              <a:rPr lang="en-US" b="1" baseline="0" dirty="0" smtClean="0"/>
              <a:t> click point </a:t>
            </a:r>
            <a:r>
              <a:rPr lang="en-US" b="1" baseline="0" smtClean="0"/>
              <a:t>vào</a:t>
            </a:r>
            <a:endParaRPr kumimoji="0" lang="en-AU" sz="1100" b="1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Times New Roman"/>
              <a:cs typeface="Times New Roman"/>
            </a:endParaRPr>
          </a:p>
          <a:p>
            <a:pPr marL="0" marR="0" lvl="0" indent="0" algn="l" defTabSz="914378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Task 1: Listen and repeat. (Track 1.1)</a:t>
            </a:r>
            <a:endParaRPr kumimoji="0" lang="vi-VN" sz="105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  <a:p>
            <a:pPr marL="457200" marR="0" lvl="0" indent="0" algn="l" defTabSz="914378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651000" algn="l"/>
              </a:tabLst>
              <a:defRPr/>
            </a:pPr>
            <a:r>
              <a:rPr kumimoji="0" lang="en-AU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Arial"/>
                <a:sym typeface="Arial"/>
              </a:rPr>
              <a:t>- Use flashcards to introduce the vocabulary and structure of lesson.</a:t>
            </a:r>
            <a:endParaRPr kumimoji="0" lang="vi-VN" sz="11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Times New Roman"/>
              <a:cs typeface="Arial"/>
              <a:sym typeface="Arial"/>
            </a:endParaRPr>
          </a:p>
          <a:p>
            <a:pPr marL="457200" marR="0" lvl="0" indent="0" algn="l" defTabSz="914378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651000" algn="l"/>
              </a:tabLst>
              <a:defRPr/>
            </a:pPr>
            <a:r>
              <a:rPr kumimoji="0" lang="en-AU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Arial"/>
                <a:sym typeface="Arial"/>
              </a:rPr>
              <a:t>- Say the words/sentences for students to repeat in chorus.</a:t>
            </a:r>
            <a:endParaRPr kumimoji="0" lang="vi-VN" sz="11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Times New Roman"/>
              <a:cs typeface="Arial"/>
              <a:sym typeface="Arial"/>
            </a:endParaRPr>
          </a:p>
          <a:p>
            <a:pPr marL="457200" marR="0" lvl="0" indent="0" algn="l" defTabSz="914378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651000" algn="l"/>
              </a:tabLst>
              <a:defRPr/>
            </a:pPr>
            <a:r>
              <a:rPr kumimoji="0" lang="en-AU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Arial"/>
                <a:sym typeface="Arial"/>
              </a:rPr>
              <a:t>- Say a word/sentence for students to repeat then point.</a:t>
            </a:r>
            <a:endParaRPr kumimoji="0" lang="vi-VN" sz="11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Times New Roman"/>
              <a:cs typeface="Arial"/>
              <a:sym typeface="Arial"/>
            </a:endParaRPr>
          </a:p>
          <a:p>
            <a:pPr marL="457200" marR="0" lvl="0" indent="0" algn="l" defTabSz="914378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651000" algn="l"/>
              </a:tabLst>
              <a:defRPr/>
            </a:pPr>
            <a:r>
              <a:rPr kumimoji="0" lang="en-AU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Arial"/>
                <a:sym typeface="Arial"/>
              </a:rPr>
              <a:t>- Play the track 1.1 for the students to listen to, point to, and repeat the words in chorus, group.</a:t>
            </a:r>
            <a:endParaRPr kumimoji="0" lang="vi-VN" sz="11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Times New Roman"/>
              <a:cs typeface="Arial"/>
              <a:sym typeface="Arial"/>
            </a:endParaRPr>
          </a:p>
          <a:p>
            <a:pPr marL="457200" marR="0" lvl="0" indent="0" algn="l" defTabSz="914378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651000" algn="l"/>
              </a:tabLst>
              <a:defRPr/>
            </a:pPr>
            <a:r>
              <a:rPr kumimoji="0" lang="en-AU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A2A2A"/>
                </a:solidFill>
                <a:effectLst/>
                <a:uLnTx/>
                <a:uFillTx/>
                <a:latin typeface="Times New Roman"/>
                <a:ea typeface="Times New Roman"/>
                <a:cs typeface="Arial"/>
                <a:sym typeface="Arial"/>
              </a:rPr>
              <a:t>- Show pictures in random order and ask students to read out the correct words. </a:t>
            </a:r>
            <a:endParaRPr kumimoji="0" lang="vi-VN" sz="11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Times New Roman"/>
              <a:cs typeface="Arial"/>
              <a:sym typeface="Arial"/>
            </a:endParaRPr>
          </a:p>
          <a:p>
            <a:endParaRPr lang="vi-VN" dirty="0" smtClean="0"/>
          </a:p>
          <a:p>
            <a:pPr marL="0" marR="0" lvl="0" indent="0" algn="l" defTabSz="914378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Task 1: Listen and repeat. (Track 1.1)</a:t>
            </a:r>
            <a:endParaRPr kumimoji="0" lang="vi-VN" sz="105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  <a:p>
            <a:pPr marL="457200" marR="0" lvl="0" indent="0" algn="l" defTabSz="914378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651000" algn="l"/>
              </a:tabLst>
              <a:defRPr/>
            </a:pPr>
            <a:r>
              <a:rPr kumimoji="0" lang="en-AU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Arial"/>
                <a:sym typeface="Arial"/>
              </a:rPr>
              <a:t>- Use flashcards to introduce the vocabulary and structure of lesson.</a:t>
            </a:r>
            <a:endParaRPr kumimoji="0" lang="vi-VN" sz="11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Times New Roman"/>
              <a:cs typeface="Arial"/>
              <a:sym typeface="Arial"/>
            </a:endParaRPr>
          </a:p>
          <a:p>
            <a:pPr marL="457200" marR="0" lvl="0" indent="0" algn="l" defTabSz="914378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651000" algn="l"/>
              </a:tabLst>
              <a:defRPr/>
            </a:pPr>
            <a:r>
              <a:rPr kumimoji="0" lang="en-AU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Arial"/>
                <a:sym typeface="Arial"/>
              </a:rPr>
              <a:t>- Say the words/sentences for students to repeat in chorus.</a:t>
            </a:r>
            <a:endParaRPr kumimoji="0" lang="vi-VN" sz="11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Times New Roman"/>
              <a:cs typeface="Arial"/>
              <a:sym typeface="Arial"/>
            </a:endParaRPr>
          </a:p>
          <a:p>
            <a:pPr marL="457200" marR="0" lvl="0" indent="0" algn="l" defTabSz="914378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651000" algn="l"/>
              </a:tabLst>
              <a:defRPr/>
            </a:pPr>
            <a:r>
              <a:rPr kumimoji="0" lang="en-AU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Arial"/>
                <a:sym typeface="Arial"/>
              </a:rPr>
              <a:t>- Say a word/sentence for students to repeat then point.</a:t>
            </a:r>
            <a:endParaRPr kumimoji="0" lang="vi-VN" sz="11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Times New Roman"/>
              <a:cs typeface="Arial"/>
              <a:sym typeface="Arial"/>
            </a:endParaRPr>
          </a:p>
          <a:p>
            <a:pPr marL="457200" marR="0" lvl="0" indent="0" algn="l" defTabSz="914378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651000" algn="l"/>
              </a:tabLst>
              <a:defRPr/>
            </a:pPr>
            <a:r>
              <a:rPr kumimoji="0" lang="en-AU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Arial"/>
                <a:sym typeface="Arial"/>
              </a:rPr>
              <a:t>- Play the track 1.1 for the students to listen to, point to, and repeat the words in chorus, group.</a:t>
            </a:r>
            <a:endParaRPr kumimoji="0" lang="vi-VN" sz="11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Times New Roman"/>
              <a:cs typeface="Arial"/>
              <a:sym typeface="Arial"/>
            </a:endParaRPr>
          </a:p>
          <a:p>
            <a:pPr marL="457200" marR="0" lvl="0" indent="0" algn="l" defTabSz="914378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651000" algn="l"/>
              </a:tabLst>
              <a:defRPr/>
            </a:pPr>
            <a:r>
              <a:rPr kumimoji="0" lang="en-AU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A2A2A"/>
                </a:solidFill>
                <a:effectLst/>
                <a:uLnTx/>
                <a:uFillTx/>
                <a:latin typeface="Times New Roman"/>
                <a:ea typeface="Times New Roman"/>
                <a:cs typeface="Arial"/>
                <a:sym typeface="Arial"/>
              </a:rPr>
              <a:t>- Show pictures in random order and ask students to read out the correct words. </a:t>
            </a:r>
            <a:endParaRPr kumimoji="0" lang="vi-VN" sz="11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Times New Roman"/>
              <a:cs typeface="Arial"/>
              <a:sym typeface="Arial"/>
            </a:endParaRPr>
          </a:p>
          <a:p>
            <a:endParaRPr lang="vi-VN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65835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Mini game: Who’s missing?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Ask students to close their eyes.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Then teacher takes away one of the flashcards.</a:t>
            </a:r>
          </a:p>
          <a:p>
            <a:pPr marL="0" indent="0">
              <a:buFontTx/>
              <a:buNone/>
            </a:pPr>
            <a:r>
              <a:rPr lang="en-US" dirty="0" smtClean="0"/>
              <a:t>-</a:t>
            </a:r>
            <a:r>
              <a:rPr lang="en-US" baseline="0" dirty="0" smtClean="0"/>
              <a:t>  The first student spot and say the missing one wins.</a:t>
            </a:r>
            <a:endParaRPr lang="vi-VN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48791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/>
              <a:t>Mum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542A-897F-4193-8D46-0E6490EB1A15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35268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/>
              <a:t>Brother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542A-897F-4193-8D46-0E6490EB1A15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60610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6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6.xml"/><Relationship Id="rId1" Type="http://schemas.openxmlformats.org/officeDocument/2006/relationships/audio" Target="../media/audio1.wav"/></Relationships>
</file>

<file path=ppt/slideLayouts/_rels/slideLayout16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6.xml"/><Relationship Id="rId1" Type="http://schemas.openxmlformats.org/officeDocument/2006/relationships/audio" Target="../media/audio1.wav"/></Relationships>
</file>

<file path=ppt/slideLayouts/_rels/slideLayout16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6.xml"/><Relationship Id="rId1" Type="http://schemas.openxmlformats.org/officeDocument/2006/relationships/audio" Target="../media/audio1.wav"/></Relationships>
</file>

<file path=ppt/slideLayouts/_rels/slideLayout16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6.xml"/><Relationship Id="rId1" Type="http://schemas.openxmlformats.org/officeDocument/2006/relationships/audio" Target="../media/audio1.wav"/></Relationships>
</file>

<file path=ppt/slideLayouts/_rels/slideLayout16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6.xml"/><Relationship Id="rId1" Type="http://schemas.openxmlformats.org/officeDocument/2006/relationships/audio" Target="../media/audio1.wav"/></Relationships>
</file>

<file path=ppt/slideLayouts/_rels/slideLayout16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6.xml"/><Relationship Id="rId1" Type="http://schemas.openxmlformats.org/officeDocument/2006/relationships/audio" Target="../media/audio1.wav"/></Relationships>
</file>

<file path=ppt/slideLayouts/_rels/slideLayout16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6.xml"/><Relationship Id="rId1" Type="http://schemas.openxmlformats.org/officeDocument/2006/relationships/audio" Target="../media/audio1.wav"/></Relationships>
</file>

<file path=ppt/slideLayouts/_rels/slideLayout16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6.xml"/><Relationship Id="rId1" Type="http://schemas.openxmlformats.org/officeDocument/2006/relationships/audio" Target="../media/audio1.wav"/></Relationships>
</file>

<file path=ppt/slideLayouts/_rels/slideLayout16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6.xml"/><Relationship Id="rId1" Type="http://schemas.openxmlformats.org/officeDocument/2006/relationships/audio" Target="../media/audio1.wav"/></Relationships>
</file>

<file path=ppt/slideLayouts/_rels/slideLayout16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6.xml"/><Relationship Id="rId1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6.xml"/><Relationship Id="rId1" Type="http://schemas.openxmlformats.org/officeDocument/2006/relationships/audio" Target="../media/audio1.wav"/></Relationships>
</file>

<file path=ppt/slideLayouts/_rels/slideLayout17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6.xml"/><Relationship Id="rId1" Type="http://schemas.openxmlformats.org/officeDocument/2006/relationships/audio" Target="../media/audio1.wav"/></Relationships>
</file>

<file path=ppt/slideLayouts/_rels/slideLayout17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6.xml"/><Relationship Id="rId1" Type="http://schemas.openxmlformats.org/officeDocument/2006/relationships/audio" Target="../media/audio1.wav"/></Relationships>
</file>

<file path=ppt/slideLayouts/_rels/slideLayout17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6.xml"/><Relationship Id="rId1" Type="http://schemas.openxmlformats.org/officeDocument/2006/relationships/audio" Target="../media/audio1.wav"/></Relationships>
</file>

<file path=ppt/slideLayouts/_rels/slideLayout17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6.xml"/><Relationship Id="rId1" Type="http://schemas.openxmlformats.org/officeDocument/2006/relationships/audio" Target="../media/audio1.wav"/></Relationships>
</file>

<file path=ppt/slideLayouts/_rels/slideLayout17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6.xml"/><Relationship Id="rId1" Type="http://schemas.openxmlformats.org/officeDocument/2006/relationships/audio" Target="../media/audio1.wav"/></Relationships>
</file>

<file path=ppt/slideLayouts/_rels/slideLayout17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6.xml"/><Relationship Id="rId1" Type="http://schemas.openxmlformats.org/officeDocument/2006/relationships/audio" Target="../media/audio1.wav"/></Relationships>
</file>

<file path=ppt/slideLayouts/_rels/slideLayout17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6.xml"/><Relationship Id="rId1" Type="http://schemas.openxmlformats.org/officeDocument/2006/relationships/audio" Target="../media/audio1.wav"/></Relationships>
</file>

<file path=ppt/slideLayouts/_rels/slideLayout17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6.xml"/><Relationship Id="rId1" Type="http://schemas.openxmlformats.org/officeDocument/2006/relationships/audio" Target="../media/audio1.wav"/></Relationships>
</file>

<file path=ppt/slideLayouts/_rels/slideLayout17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6.xml"/><Relationship Id="rId1" Type="http://schemas.openxmlformats.org/officeDocument/2006/relationships/audio" Target="../media/audio1.wav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6.xml"/><Relationship Id="rId1" Type="http://schemas.openxmlformats.org/officeDocument/2006/relationships/audio" Target="../media/audio1.wav"/></Relationships>
</file>

<file path=ppt/slideLayouts/_rels/slideLayout18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6.xml"/><Relationship Id="rId1" Type="http://schemas.openxmlformats.org/officeDocument/2006/relationships/audio" Target="../media/audio1.wav"/></Relationships>
</file>

<file path=ppt/slideLayouts/_rels/slideLayout182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slideMaster" Target="../slideMasters/slideMaster16.xml"/><Relationship Id="rId1" Type="http://schemas.openxmlformats.org/officeDocument/2006/relationships/audio" Target="../media/audio1.wav"/><Relationship Id="rId6" Type="http://schemas.openxmlformats.org/officeDocument/2006/relationships/audio" Target="../media/audio1.wav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18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6.xml"/><Relationship Id="rId1" Type="http://schemas.openxmlformats.org/officeDocument/2006/relationships/audio" Target="../media/audio1.wav"/></Relationships>
</file>

<file path=ppt/slideLayouts/_rels/slideLayout18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6.xml"/><Relationship Id="rId1" Type="http://schemas.openxmlformats.org/officeDocument/2006/relationships/audio" Target="../media/audio1.wav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9"/>
          <p:cNvSpPr txBox="1">
            <a:spLocks noGrp="1"/>
          </p:cNvSpPr>
          <p:nvPr>
            <p:ph type="title"/>
          </p:nvPr>
        </p:nvSpPr>
        <p:spPr>
          <a:xfrm>
            <a:off x="591925" y="1233175"/>
            <a:ext cx="32778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55" name="Google Shape;55;p9"/>
          <p:cNvSpPr txBox="1">
            <a:spLocks noGrp="1"/>
          </p:cNvSpPr>
          <p:nvPr>
            <p:ph type="subTitle" idx="1"/>
          </p:nvPr>
        </p:nvSpPr>
        <p:spPr>
          <a:xfrm>
            <a:off x="591925" y="2803075"/>
            <a:ext cx="32778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1pPr>
            <a:lvl2pPr marL="914400" lvl="1" indent="-355600">
              <a:spcBef>
                <a:spcPts val="1600"/>
              </a:spcBef>
              <a:spcAft>
                <a:spcPts val="0"/>
              </a:spcAft>
              <a:buSzPts val="2000"/>
              <a:buChar char="○"/>
              <a:defRPr/>
            </a:lvl2pPr>
            <a:lvl3pPr marL="1371600" lvl="2" indent="-355600">
              <a:spcBef>
                <a:spcPts val="1600"/>
              </a:spcBef>
              <a:spcAft>
                <a:spcPts val="0"/>
              </a:spcAft>
              <a:buSzPts val="2000"/>
              <a:buChar char="■"/>
              <a:defRPr/>
            </a:lvl3pPr>
            <a:lvl4pPr marL="1828800" lvl="3" indent="-355600">
              <a:spcBef>
                <a:spcPts val="1600"/>
              </a:spcBef>
              <a:spcAft>
                <a:spcPts val="0"/>
              </a:spcAft>
              <a:buSzPts val="2000"/>
              <a:buChar char="●"/>
              <a:defRPr/>
            </a:lvl4pPr>
            <a:lvl5pPr marL="2286000" lvl="4" indent="-355600">
              <a:spcBef>
                <a:spcPts val="1600"/>
              </a:spcBef>
              <a:spcAft>
                <a:spcPts val="0"/>
              </a:spcAft>
              <a:buSzPts val="2000"/>
              <a:buChar char="○"/>
              <a:defRPr/>
            </a:lvl5pPr>
            <a:lvl6pPr marL="2743200" lvl="5" indent="-355600">
              <a:spcBef>
                <a:spcPts val="1600"/>
              </a:spcBef>
              <a:spcAft>
                <a:spcPts val="0"/>
              </a:spcAft>
              <a:buSzPts val="2000"/>
              <a:buChar char="■"/>
              <a:defRPr/>
            </a:lvl6pPr>
            <a:lvl7pPr marL="3200400" lvl="6" indent="-355600">
              <a:spcBef>
                <a:spcPts val="1600"/>
              </a:spcBef>
              <a:spcAft>
                <a:spcPts val="0"/>
              </a:spcAft>
              <a:buSzPts val="2000"/>
              <a:buChar char="●"/>
              <a:defRPr/>
            </a:lvl7pPr>
            <a:lvl8pPr marL="3657600" lvl="7" indent="-355600">
              <a:spcBef>
                <a:spcPts val="1600"/>
              </a:spcBef>
              <a:spcAft>
                <a:spcPts val="0"/>
              </a:spcAft>
              <a:buSzPts val="2000"/>
              <a:buChar char="○"/>
              <a:defRPr/>
            </a:lvl8pPr>
            <a:lvl9pPr marL="4114800" lvl="8" indent="-355600">
              <a:spcBef>
                <a:spcPts val="1600"/>
              </a:spcBef>
              <a:spcAft>
                <a:spcPts val="1600"/>
              </a:spcAft>
              <a:buSzPts val="20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8" y="796114"/>
            <a:ext cx="9144057" cy="3661718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715100" y="697825"/>
            <a:ext cx="4643100" cy="214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5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765975" y="2965225"/>
            <a:ext cx="3276000" cy="7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1900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7677736" y="506713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5787486" y="1027327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642432" y="-10"/>
            <a:ext cx="1807340" cy="520459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7381484" y="1966801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69414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548B45-EB70-4AB5-AF57-41969FEC4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6/6/2023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C522ED-0BE1-4A91-ABF7-027D5B97D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8A59A4-FE5D-4B32-A3EE-69AEA6857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219842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7D413-768E-4F6C-8B93-FFDAB0D24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C3DC5B-A449-4E3A-B215-D81C7D7A6A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E8EDFE-BC69-450F-9D2D-E34838B731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ADC2D5-C523-4812-84D5-EC3C203681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6/6/2023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D56863-0653-4785-8650-4B1219335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E357AB-0274-4F81-A78C-C2D7E4AA1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518406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289505-6EDC-45E6-BBF1-33B5D6067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070759D-6C97-4F92-9707-2DF75CE9CD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8BDB17-4E00-49F6-B42D-71C7F3B019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56C2D0-B2B1-4BEE-819F-1DEAD55F4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6/6/2023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1D1FB0-92F6-406B-AD1F-73F21523F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1A9A75-CF44-42B5-BA6D-2638D90A5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586211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FAC0CE-E18F-4854-A074-89A26B4BB4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943497-C2B5-4295-B9E5-8495859A3A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95FD36-871B-4A47-A160-716A50B03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6/6/2023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730A73-FF00-4A57-9A95-9734FF44F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33F090-0E37-4A13-A055-E3E9AD091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206276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DBAC54A-D038-45C1-9407-9707F97DDFD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916BF8-EEC2-4C44-9E42-2979CA5940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45692B-DA54-4A87-8AED-9BEC7C6A32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6/6/2023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6C661B-10D2-482C-A422-BB1B3AFAF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EA58E2-A0B0-4AFE-BDBC-10AF67F13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216920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B5746C-31EA-48E5-B634-4104731ADD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D4EEA4-F743-4965-A596-1269857C7F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480F5C-50B8-43FA-AC53-223F02ECE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6/6/2023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3539CD-F4E1-4670-8FC9-4489F0ABFA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282DDC-67C6-4A14-9894-8D3ED356D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080480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07484-9052-49F2-AA52-267524249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4531FA-9968-469D-B0CB-EBBCD71EC4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052492-AE56-4843-94C7-D3786AC41B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6/6/2023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47047E-9E48-4122-8392-7261F853E2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E3C739-8FBE-4615-A01E-19CF2A221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813753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E1FD6-BA5A-4CDD-964B-64D449F0C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6C8547-DFBC-46CE-88B6-95EA559CEF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F1E577-1572-41B2-8784-E0E534AE3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6/6/2023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1B15A8-BB99-4879-9DAB-D38F22184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5B250C-4C15-4228-B749-FDBB31943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521176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100223-8225-450D-A125-D095F92B7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887EBA-18FD-4292-ABFD-B68F5EC0D1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640C3F-5D9F-47CF-8EDE-F6ED53B31C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8EA2E0-C2C1-4F1A-BE0E-86216DA233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6/6/2023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BD9418-4D6A-45AE-AF72-106B79733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4BA8AB-9DC0-451E-9E22-218A181D8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005825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829AE9-9139-4F92-A8DF-7FAD803AC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AD0EA9-B957-4BEF-85B4-BC188ADC6F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6F3E3A-4E64-4287-9F2A-E12DC0EC13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CBCC1C5-EC44-4104-A2B3-478DA1E0D0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77C6D2-1F36-43E6-88CC-C7165EA548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DC886B-1DE9-4821-9F5D-0FD8C9F8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6/6/2023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8D3B459-FCDF-4291-802C-68426F84B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BB3C528-9A3D-4E29-8C93-E1B51F21C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95344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161200" y="1069725"/>
            <a:ext cx="4821600" cy="66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25" y="843910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25" y="2447901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25" y="1651781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25" y="4040638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25" y="3245076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720000" y="47026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57570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245DA6-42F5-459F-ACB0-60DE23553F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7C3FD0-9DE6-42FE-99E2-3B92263BB4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6/6/2023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A75789-DE65-4285-90C5-369319AFB6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5AC9C3-4377-4B37-A657-014C7F6C2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402911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548B45-EB70-4AB5-AF57-41969FEC4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6/6/2023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C522ED-0BE1-4A91-ABF7-027D5B97D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8A59A4-FE5D-4B32-A3EE-69AEA6857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884796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7D413-768E-4F6C-8B93-FFDAB0D24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C3DC5B-A449-4E3A-B215-D81C7D7A6A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E8EDFE-BC69-450F-9D2D-E34838B731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ADC2D5-C523-4812-84D5-EC3C203681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6/6/2023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D56863-0653-4785-8650-4B1219335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E357AB-0274-4F81-A78C-C2D7E4AA1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54006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289505-6EDC-45E6-BBF1-33B5D6067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070759D-6C97-4F92-9707-2DF75CE9CD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8BDB17-4E00-49F6-B42D-71C7F3B019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56C2D0-B2B1-4BEE-819F-1DEAD55F4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6/6/2023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1D1FB0-92F6-406B-AD1F-73F21523F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1A9A75-CF44-42B5-BA6D-2638D90A5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897960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FAC0CE-E18F-4854-A074-89A26B4BB4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943497-C2B5-4295-B9E5-8495859A3A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95FD36-871B-4A47-A160-716A50B03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6/6/2023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730A73-FF00-4A57-9A95-9734FF44F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33F090-0E37-4A13-A055-E3E9AD091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979021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DBAC54A-D038-45C1-9407-9707F97DDFD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916BF8-EEC2-4C44-9E42-2979CA5940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45692B-DA54-4A87-8AED-9BEC7C6A32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6/6/2023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6C661B-10D2-482C-A422-BB1B3AFAF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EA58E2-A0B0-4AFE-BDBC-10AF67F13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590265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B5746C-31EA-48E5-B634-4104731ADD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D4EEA4-F743-4965-A596-1269857C7F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480F5C-50B8-43FA-AC53-223F02ECE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6/6/2023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3539CD-F4E1-4670-8FC9-4489F0ABFA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282DDC-67C6-4A14-9894-8D3ED356D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265911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07484-9052-49F2-AA52-267524249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4531FA-9968-469D-B0CB-EBBCD71EC4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052492-AE56-4843-94C7-D3786AC41B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6/6/2023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47047E-9E48-4122-8392-7261F853E2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E3C739-8FBE-4615-A01E-19CF2A221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375506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E1FD6-BA5A-4CDD-964B-64D449F0C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6C8547-DFBC-46CE-88B6-95EA559CEF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F1E577-1572-41B2-8784-E0E534AE3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6/6/2023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1B15A8-BB99-4879-9DAB-D38F22184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5B250C-4C15-4228-B749-FDBB31943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4299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100223-8225-450D-A125-D095F92B7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887EBA-18FD-4292-ABFD-B68F5EC0D1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640C3F-5D9F-47CF-8EDE-F6ED53B31C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8EA2E0-C2C1-4F1A-BE0E-86216DA233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6/6/2023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BD9418-4D6A-45AE-AF72-106B79733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4BA8AB-9DC0-451E-9E22-218A181D8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60758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25" y="4041495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25" y="2032326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25" y="3221195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25" y="843910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25" y="1235477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181425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4836300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181425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4836300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63741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829AE9-9139-4F92-A8DF-7FAD803AC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AD0EA9-B957-4BEF-85B4-BC188ADC6F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6F3E3A-4E64-4287-9F2A-E12DC0EC13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CBCC1C5-EC44-4104-A2B3-478DA1E0D0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77C6D2-1F36-43E6-88CC-C7165EA548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DC886B-1DE9-4821-9F5D-0FD8C9F8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6/6/2023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8D3B459-FCDF-4291-802C-68426F84B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BB3C528-9A3D-4E29-8C93-E1B51F21C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267627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245DA6-42F5-459F-ACB0-60DE23553F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7C3FD0-9DE6-42FE-99E2-3B92263BB4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6/6/2023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A75789-DE65-4285-90C5-369319AFB6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5AC9C3-4377-4B37-A657-014C7F6C2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691318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548B45-EB70-4AB5-AF57-41969FEC4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6/6/2023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C522ED-0BE1-4A91-ABF7-027D5B97D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8A59A4-FE5D-4B32-A3EE-69AEA6857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908830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7D413-768E-4F6C-8B93-FFDAB0D24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C3DC5B-A449-4E3A-B215-D81C7D7A6A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E8EDFE-BC69-450F-9D2D-E34838B731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ADC2D5-C523-4812-84D5-EC3C203681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6/6/2023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D56863-0653-4785-8650-4B1219335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E357AB-0274-4F81-A78C-C2D7E4AA1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719350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289505-6EDC-45E6-BBF1-33B5D6067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070759D-6C97-4F92-9707-2DF75CE9CD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8BDB17-4E00-49F6-B42D-71C7F3B019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56C2D0-B2B1-4BEE-819F-1DEAD55F4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6/6/2023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1D1FB0-92F6-406B-AD1F-73F21523F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1A9A75-CF44-42B5-BA6D-2638D90A5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926981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FAC0CE-E18F-4854-A074-89A26B4BB4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943497-C2B5-4295-B9E5-8495859A3A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95FD36-871B-4A47-A160-716A50B03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6/6/2023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730A73-FF00-4A57-9A95-9734FF44F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33F090-0E37-4A13-A055-E3E9AD091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122781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DBAC54A-D038-45C1-9407-9707F97DDFD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916BF8-EEC2-4C44-9E42-2979CA5940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45692B-DA54-4A87-8AED-9BEC7C6A32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6/6/2023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6C661B-10D2-482C-A422-BB1B3AFAF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EA58E2-A0B0-4AFE-BDBC-10AF67F13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668454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508520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9113526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07928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19" y="793440"/>
            <a:ext cx="9144057" cy="3545416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232086" y="4343702"/>
            <a:ext cx="744991" cy="745685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269394" y="340297"/>
            <a:ext cx="804107" cy="701546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7798575" y="4259140"/>
            <a:ext cx="713803" cy="882266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269412" y="2390687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6826860" y="909912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61051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692888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076304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37902344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52121693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552373816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622006347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671551597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6243921" y="4909069"/>
            <a:ext cx="58135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www.1ppt.com/hangye/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www.1ppt.com/jieri/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素材：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www.1ppt.com/sucai/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www.1ppt.com/beijing/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图表：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www.1ppt.com/tubiao/    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精美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www.1ppt.com/powerpoint/    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课件：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www.1ppt.com/kejian/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www.1ppt.com/ziti/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工作总结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www.1ppt.com/xiazai/zongjie/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工作计划：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www.1ppt.com/xiazai/jihua/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商务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www.1ppt.com/moban/shangwu/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个人简历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www.1ppt.com/xiazai/jianli/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毕业答辩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www.1ppt.com/xiazai/dabian/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工作汇报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www.1ppt.com/xiazai/huibao/  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81523224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6782384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75621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8" y="796114"/>
            <a:ext cx="9144057" cy="3661718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2364811" y="506713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474561" y="1027327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068559" y="1966801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7020425" y="4053372"/>
            <a:ext cx="1905167" cy="1088034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07795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3070631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1486344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2227067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279106399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15377079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897841045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73896653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238628623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6243921" y="4909069"/>
            <a:ext cx="58135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www.1ppt.com/hangye/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www.1ppt.com/jieri/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素材：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www.1ppt.com/sucai/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www.1ppt.com/beijing/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图表：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www.1ppt.com/tubiao/    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精美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www.1ppt.com/powerpoint/    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课件：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www.1ppt.com/kejian/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www.1ppt.com/ziti/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工作总结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www.1ppt.com/xiazai/zongjie/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工作计划：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www.1ppt.com/xiazai/jihua/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商务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www.1ppt.com/moban/shangwu/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个人简历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www.1ppt.com/xiazai/jianli/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毕业答辩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www.1ppt.com/xiazai/dabian/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工作汇报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www.1ppt.com/xiazai/huibao/  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18996331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B5746C-31EA-48E5-B634-4104731ADD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D4EEA4-F743-4965-A596-1269857C7F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480F5C-50B8-43FA-AC53-223F02ECE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6/6/2023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3539CD-F4E1-4670-8FC9-4489F0ABFA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282DDC-67C6-4A14-9894-8D3ED356D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64497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19" y="793440"/>
            <a:ext cx="9144057" cy="3545416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402266" y="1810173"/>
            <a:ext cx="8274335" cy="893824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252515" y="95395"/>
            <a:ext cx="8679841" cy="126294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3586861" y="4053372"/>
            <a:ext cx="1905167" cy="1088034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57640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07484-9052-49F2-AA52-267524249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4531FA-9968-469D-B0CB-EBBCD71EC4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052492-AE56-4843-94C7-D3786AC41B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6/6/2023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47047E-9E48-4122-8392-7261F853E2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E3C739-8FBE-4615-A01E-19CF2A221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0140960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E1FD6-BA5A-4CDD-964B-64D449F0C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6C8547-DFBC-46CE-88B6-95EA559CEF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F1E577-1572-41B2-8784-E0E534AE3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6/6/2023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1B15A8-BB99-4879-9DAB-D38F22184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5B250C-4C15-4228-B749-FDBB31943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267987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100223-8225-450D-A125-D095F92B7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887EBA-18FD-4292-ABFD-B68F5EC0D1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640C3F-5D9F-47CF-8EDE-F6ED53B31C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8EA2E0-C2C1-4F1A-BE0E-86216DA233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6/6/2023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BD9418-4D6A-45AE-AF72-106B79733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4BA8AB-9DC0-451E-9E22-218A181D8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9504748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829AE9-9139-4F92-A8DF-7FAD803AC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AD0EA9-B957-4BEF-85B4-BC188ADC6F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6F3E3A-4E64-4287-9F2A-E12DC0EC13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CBCC1C5-EC44-4104-A2B3-478DA1E0D0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77C6D2-1F36-43E6-88CC-C7165EA548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DC886B-1DE9-4821-9F5D-0FD8C9F8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6/6/2023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8D3B459-FCDF-4291-802C-68426F84B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BB3C528-9A3D-4E29-8C93-E1B51F21C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4139505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245DA6-42F5-459F-ACB0-60DE23553F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7C3FD0-9DE6-42FE-99E2-3B92263BB4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6/6/2023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A75789-DE65-4285-90C5-369319AFB6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5AC9C3-4377-4B37-A657-014C7F6C2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8599234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548B45-EB70-4AB5-AF57-41969FEC4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6/6/2023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C522ED-0BE1-4A91-ABF7-027D5B97D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8A59A4-FE5D-4B32-A3EE-69AEA6857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331960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7D413-768E-4F6C-8B93-FFDAB0D24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C3DC5B-A449-4E3A-B215-D81C7D7A6A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E8EDFE-BC69-450F-9D2D-E34838B731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ADC2D5-C523-4812-84D5-EC3C203681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6/6/2023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D56863-0653-4785-8650-4B1219335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E357AB-0274-4F81-A78C-C2D7E4AA1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149849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289505-6EDC-45E6-BBF1-33B5D6067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070759D-6C97-4F92-9707-2DF75CE9CD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8BDB17-4E00-49F6-B42D-71C7F3B019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56C2D0-B2B1-4BEE-819F-1DEAD55F4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6/6/2023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1D1FB0-92F6-406B-AD1F-73F21523F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1A9A75-CF44-42B5-BA6D-2638D90A5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5643695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FAC0CE-E18F-4854-A074-89A26B4BB4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943497-C2B5-4295-B9E5-8495859A3A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95FD36-871B-4A47-A160-716A50B03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6/6/2023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730A73-FF00-4A57-9A95-9734FF44F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33F090-0E37-4A13-A055-E3E9AD091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5087798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DBAC54A-D038-45C1-9407-9707F97DDFD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916BF8-EEC2-4C44-9E42-2979CA5940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45692B-DA54-4A87-8AED-9BEC7C6A32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6/6/2023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6C661B-10D2-482C-A422-BB1B3AFAF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EA58E2-A0B0-4AFE-BDBC-10AF67F13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3139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685783">
              <a:defRPr/>
            </a:pPr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685783">
                <a:defRPr/>
              </a:pPr>
              <a:t>6/6/2023</a:t>
            </a:fld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685783">
              <a:defRPr/>
            </a:pPr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685783">
              <a:defRPr/>
            </a:pPr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68578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629917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2"/>
          <p:cNvSpPr/>
          <p:nvPr/>
        </p:nvSpPr>
        <p:spPr>
          <a:xfrm rot="-30003" flipH="1">
            <a:off x="997099" y="651475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55;p2"/>
          <p:cNvSpPr txBox="1">
            <a:spLocks noGrp="1"/>
          </p:cNvSpPr>
          <p:nvPr>
            <p:ph type="ctrTitle"/>
          </p:nvPr>
        </p:nvSpPr>
        <p:spPr>
          <a:xfrm rot="268">
            <a:off x="719999" y="1657400"/>
            <a:ext cx="7704000" cy="2011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8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2"/>
          <p:cNvSpPr txBox="1">
            <a:spLocks noGrp="1"/>
          </p:cNvSpPr>
          <p:nvPr>
            <p:ph type="subTitle" idx="1"/>
          </p:nvPr>
        </p:nvSpPr>
        <p:spPr>
          <a:xfrm rot="-59909">
            <a:off x="2663603" y="3502824"/>
            <a:ext cx="4114525" cy="456967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57" name="Google Shape;57;p2"/>
          <p:cNvGrpSpPr/>
          <p:nvPr/>
        </p:nvGrpSpPr>
        <p:grpSpPr>
          <a:xfrm>
            <a:off x="489278" y="4039784"/>
            <a:ext cx="1336727" cy="630937"/>
            <a:chOff x="157977" y="4219508"/>
            <a:chExt cx="1336727" cy="630937"/>
          </a:xfrm>
        </p:grpSpPr>
        <p:sp>
          <p:nvSpPr>
            <p:cNvPr id="58" name="Google Shape;58;p2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5" name="Google Shape;65;p2"/>
          <p:cNvGrpSpPr/>
          <p:nvPr/>
        </p:nvGrpSpPr>
        <p:grpSpPr>
          <a:xfrm rot="500999">
            <a:off x="7255776" y="4013065"/>
            <a:ext cx="1368724" cy="684373"/>
            <a:chOff x="6697867" y="-312822"/>
            <a:chExt cx="786877" cy="390023"/>
          </a:xfrm>
        </p:grpSpPr>
        <p:sp>
          <p:nvSpPr>
            <p:cNvPr id="66" name="Google Shape;66;p2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28087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3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75" name="Google Shape;75;p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" name="Google Shape;96;p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" name="Google Shape;97;p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" name="Google Shape;98;p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" name="Google Shape;100;p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" name="Google Shape;101;p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" name="Google Shape;102;p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" name="Google Shape;103;p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Google Shape;104;p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" name="Google Shape;105;p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" name="Google Shape;106;p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" name="Google Shape;107;p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" name="Google Shape;108;p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" name="Google Shape;109;p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" name="Google Shape;110;p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" name="Google Shape;111;p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" name="Google Shape;112;p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" name="Google Shape;113;p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9" name="Google Shape;119;p3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0" name="Google Shape;120;p3"/>
          <p:cNvSpPr txBox="1">
            <a:spLocks noGrp="1"/>
          </p:cNvSpPr>
          <p:nvPr>
            <p:ph type="title"/>
          </p:nvPr>
        </p:nvSpPr>
        <p:spPr>
          <a:xfrm rot="-1339">
            <a:off x="720001" y="1749271"/>
            <a:ext cx="7704001" cy="13716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5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1" name="Google Shape;121;p3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3840429" y="545872"/>
            <a:ext cx="1463147" cy="1463157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22" name="Google Shape;122;p3"/>
          <p:cNvSpPr txBox="1">
            <a:spLocks noGrp="1"/>
          </p:cNvSpPr>
          <p:nvPr>
            <p:ph type="subTitle" idx="1"/>
          </p:nvPr>
        </p:nvSpPr>
        <p:spPr>
          <a:xfrm rot="-29827">
            <a:off x="2514675" y="2920677"/>
            <a:ext cx="4114655" cy="45721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14497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5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74" name="Google Shape;174;p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5" name="Google Shape;175;p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9" name="Google Shape;189;p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0" name="Google Shape;190;p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1" name="Google Shape;191;p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2" name="Google Shape;192;p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3" name="Google Shape;193;p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4" name="Google Shape;194;p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5" name="Google Shape;195;p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6" name="Google Shape;196;p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" name="Google Shape;197;p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" name="Google Shape;198;p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" name="Google Shape;199;p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0" name="Google Shape;200;p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1" name="Google Shape;201;p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2" name="Google Shape;202;p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3" name="Google Shape;203;p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4" name="Google Shape;204;p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5" name="Google Shape;205;p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6" name="Google Shape;206;p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" name="Google Shape;207;p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8" name="Google Shape;208;p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" name="Google Shape;209;p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0" name="Google Shape;210;p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1" name="Google Shape;211;p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2" name="Google Shape;212;p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3" name="Google Shape;213;p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4" name="Google Shape;214;p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5" name="Google Shape;215;p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" name="Google Shape;216;p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" name="Google Shape;217;p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18" name="Google Shape;218;p5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9" name="Google Shape;219;p5"/>
          <p:cNvSpPr txBox="1">
            <a:spLocks noGrp="1"/>
          </p:cNvSpPr>
          <p:nvPr>
            <p:ph type="subTitle" idx="1"/>
          </p:nvPr>
        </p:nvSpPr>
        <p:spPr>
          <a:xfrm rot="-59916">
            <a:off x="1281382" y="2571796"/>
            <a:ext cx="2926344" cy="456967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 b="1"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0" name="Google Shape;220;p5"/>
          <p:cNvSpPr txBox="1">
            <a:spLocks noGrp="1"/>
          </p:cNvSpPr>
          <p:nvPr>
            <p:ph type="subTitle" idx="2"/>
          </p:nvPr>
        </p:nvSpPr>
        <p:spPr>
          <a:xfrm rot="-59916">
            <a:off x="4936232" y="2546371"/>
            <a:ext cx="2926344" cy="456967"/>
          </a:xfrm>
          <a:prstGeom prst="rect">
            <a:avLst/>
          </a:prstGeom>
          <a:solidFill>
            <a:schemeClr val="accent5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1" name="Google Shape;221;p5"/>
          <p:cNvSpPr txBox="1">
            <a:spLocks noGrp="1"/>
          </p:cNvSpPr>
          <p:nvPr>
            <p:ph type="subTitle" idx="3"/>
          </p:nvPr>
        </p:nvSpPr>
        <p:spPr>
          <a:xfrm>
            <a:off x="1281450" y="3028962"/>
            <a:ext cx="2926200" cy="10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5"/>
          <p:cNvSpPr txBox="1">
            <a:spLocks noGrp="1"/>
          </p:cNvSpPr>
          <p:nvPr>
            <p:ph type="subTitle" idx="4"/>
          </p:nvPr>
        </p:nvSpPr>
        <p:spPr>
          <a:xfrm>
            <a:off x="4936325" y="3028962"/>
            <a:ext cx="2926200" cy="10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5"/>
          <p:cNvSpPr txBox="1">
            <a:spLocks noGrp="1"/>
          </p:cNvSpPr>
          <p:nvPr>
            <p:ph type="title"/>
          </p:nvPr>
        </p:nvSpPr>
        <p:spPr>
          <a:xfrm rot="-30146">
            <a:off x="2057454" y="446678"/>
            <a:ext cx="5029093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22777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8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323" name="Google Shape;323;p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5" name="Google Shape;325;p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6" name="Google Shape;326;p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8" name="Google Shape;328;p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9" name="Google Shape;329;p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0" name="Google Shape;330;p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1" name="Google Shape;331;p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2" name="Google Shape;332;p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3" name="Google Shape;333;p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4" name="Google Shape;334;p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5" name="Google Shape;335;p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6" name="Google Shape;336;p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7" name="Google Shape;337;p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8" name="Google Shape;338;p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9" name="Google Shape;339;p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0" name="Google Shape;340;p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1" name="Google Shape;341;p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2" name="Google Shape;342;p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3" name="Google Shape;343;p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" name="Google Shape;344;p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5" name="Google Shape;345;p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6" name="Google Shape;346;p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7" name="Google Shape;347;p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8" name="Google Shape;348;p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9" name="Google Shape;349;p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0" name="Google Shape;350;p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1" name="Google Shape;351;p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2" name="Google Shape;352;p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3" name="Google Shape;353;p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4" name="Google Shape;354;p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5" name="Google Shape;355;p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6" name="Google Shape;356;p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7" name="Google Shape;357;p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8" name="Google Shape;358;p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9" name="Google Shape;359;p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67" name="Google Shape;367;p8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68" name="Google Shape;368;p8"/>
          <p:cNvSpPr txBox="1">
            <a:spLocks noGrp="1"/>
          </p:cNvSpPr>
          <p:nvPr>
            <p:ph type="title"/>
          </p:nvPr>
        </p:nvSpPr>
        <p:spPr>
          <a:xfrm rot="-60073">
            <a:off x="365617" y="1657255"/>
            <a:ext cx="8412684" cy="182907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grpSp>
        <p:nvGrpSpPr>
          <p:cNvPr id="369" name="Google Shape;369;p8"/>
          <p:cNvGrpSpPr/>
          <p:nvPr/>
        </p:nvGrpSpPr>
        <p:grpSpPr>
          <a:xfrm flipH="1">
            <a:off x="3903587" y="3913389"/>
            <a:ext cx="1336727" cy="690120"/>
            <a:chOff x="157977" y="4282239"/>
            <a:chExt cx="1336727" cy="690120"/>
          </a:xfrm>
        </p:grpSpPr>
        <p:sp>
          <p:nvSpPr>
            <p:cNvPr id="370" name="Google Shape;370;p8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1" name="Google Shape;371;p8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2" name="Google Shape;372;p8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3" name="Google Shape;373;p8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4" name="Google Shape;374;p8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5" name="Google Shape;375;p8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" name="Google Shape;376;p8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08787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" name="Google Shape;378;p9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379" name="Google Shape;379;p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0" name="Google Shape;380;p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1" name="Google Shape;381;p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2" name="Google Shape;382;p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3" name="Google Shape;383;p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4" name="Google Shape;384;p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5" name="Google Shape;385;p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6" name="Google Shape;386;p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7" name="Google Shape;387;p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8" name="Google Shape;388;p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9" name="Google Shape;389;p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0" name="Google Shape;390;p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1" name="Google Shape;391;p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2" name="Google Shape;392;p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3" name="Google Shape;393;p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4" name="Google Shape;394;p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5" name="Google Shape;395;p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6" name="Google Shape;396;p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7" name="Google Shape;397;p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8" name="Google Shape;398;p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9" name="Google Shape;399;p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0" name="Google Shape;400;p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1" name="Google Shape;401;p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2" name="Google Shape;402;p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3" name="Google Shape;403;p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4" name="Google Shape;404;p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5" name="Google Shape;405;p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6" name="Google Shape;406;p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7" name="Google Shape;407;p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8" name="Google Shape;408;p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9" name="Google Shape;409;p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0" name="Google Shape;410;p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1" name="Google Shape;411;p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2" name="Google Shape;412;p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3" name="Google Shape;413;p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4" name="Google Shape;414;p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5" name="Google Shape;415;p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6" name="Google Shape;416;p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7" name="Google Shape;417;p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8" name="Google Shape;418;p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9" name="Google Shape;419;p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0" name="Google Shape;420;p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" name="Google Shape;421;p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2" name="Google Shape;422;p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23" name="Google Shape;423;p9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24" name="Google Shape;424;p9"/>
          <p:cNvSpPr txBox="1">
            <a:spLocks noGrp="1"/>
          </p:cNvSpPr>
          <p:nvPr>
            <p:ph type="title"/>
          </p:nvPr>
        </p:nvSpPr>
        <p:spPr>
          <a:xfrm rot="-60216">
            <a:off x="718159" y="1513542"/>
            <a:ext cx="7707582" cy="1897487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10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25" name="Google Shape;425;p9"/>
          <p:cNvSpPr txBox="1">
            <a:spLocks noGrp="1"/>
          </p:cNvSpPr>
          <p:nvPr>
            <p:ph type="subTitle" idx="1"/>
          </p:nvPr>
        </p:nvSpPr>
        <p:spPr>
          <a:xfrm rot="-60089">
            <a:off x="2057458" y="3174959"/>
            <a:ext cx="5029068" cy="731514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26" name="Google Shape;426;p9"/>
          <p:cNvGrpSpPr/>
          <p:nvPr/>
        </p:nvGrpSpPr>
        <p:grpSpPr>
          <a:xfrm flipH="1">
            <a:off x="7314774" y="3972559"/>
            <a:ext cx="1336727" cy="630937"/>
            <a:chOff x="157977" y="4219508"/>
            <a:chExt cx="1336727" cy="630937"/>
          </a:xfrm>
        </p:grpSpPr>
        <p:sp>
          <p:nvSpPr>
            <p:cNvPr id="427" name="Google Shape;427;p9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8" name="Google Shape;428;p9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9" name="Google Shape;429;p9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0" name="Google Shape;430;p9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1" name="Google Shape;431;p9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2" name="Google Shape;432;p9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3" name="Google Shape;433;p9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34" name="Google Shape;434;p9"/>
          <p:cNvGrpSpPr/>
          <p:nvPr/>
        </p:nvGrpSpPr>
        <p:grpSpPr>
          <a:xfrm rot="-500985" flipH="1">
            <a:off x="639253" y="560816"/>
            <a:ext cx="1097285" cy="548651"/>
            <a:chOff x="6697867" y="-312822"/>
            <a:chExt cx="786877" cy="390023"/>
          </a:xfrm>
        </p:grpSpPr>
        <p:sp>
          <p:nvSpPr>
            <p:cNvPr id="435" name="Google Shape;435;p9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6" name="Google Shape;436;p9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7" name="Google Shape;437;p9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8" name="Google Shape;438;p9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9" name="Google Shape;439;p9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0" name="Google Shape;440;p9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1" name="Google Shape;441;p9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36690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" name="Google Shape;542;p11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543" name="Google Shape;543;p1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4" name="Google Shape;544;p1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5" name="Google Shape;545;p1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6" name="Google Shape;546;p1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7" name="Google Shape;547;p1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8" name="Google Shape;548;p1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9" name="Google Shape;549;p1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0" name="Google Shape;550;p1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1" name="Google Shape;551;p1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2" name="Google Shape;552;p1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3" name="Google Shape;553;p1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4" name="Google Shape;554;p1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5" name="Google Shape;555;p1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6" name="Google Shape;556;p1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7" name="Google Shape;557;p1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8" name="Google Shape;558;p1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9" name="Google Shape;559;p1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0" name="Google Shape;560;p1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1" name="Google Shape;561;p1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2" name="Google Shape;562;p1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3" name="Google Shape;563;p1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4" name="Google Shape;564;p1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5" name="Google Shape;565;p1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6" name="Google Shape;566;p1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7" name="Google Shape;567;p1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8" name="Google Shape;568;p1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9" name="Google Shape;569;p1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0" name="Google Shape;570;p1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1" name="Google Shape;571;p1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2" name="Google Shape;572;p1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3" name="Google Shape;573;p1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4" name="Google Shape;574;p1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5" name="Google Shape;575;p1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6" name="Google Shape;576;p1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7" name="Google Shape;577;p1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8" name="Google Shape;578;p1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9" name="Google Shape;579;p1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0" name="Google Shape;580;p1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1" name="Google Shape;581;p1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2" name="Google Shape;582;p1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3" name="Google Shape;583;p1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4" name="Google Shape;584;p1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5" name="Google Shape;585;p1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6" name="Google Shape;586;p1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87" name="Google Shape;587;p11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8" name="Google Shape;588;p11"/>
          <p:cNvSpPr txBox="1">
            <a:spLocks noGrp="1"/>
          </p:cNvSpPr>
          <p:nvPr>
            <p:ph type="title" hasCustomPrompt="1"/>
          </p:nvPr>
        </p:nvSpPr>
        <p:spPr>
          <a:xfrm>
            <a:off x="457200" y="1604463"/>
            <a:ext cx="8229600" cy="16917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589" name="Google Shape;589;p11"/>
          <p:cNvSpPr txBox="1">
            <a:spLocks noGrp="1"/>
          </p:cNvSpPr>
          <p:nvPr>
            <p:ph type="subTitle" idx="1"/>
          </p:nvPr>
        </p:nvSpPr>
        <p:spPr>
          <a:xfrm rot="-60089">
            <a:off x="2057474" y="2934023"/>
            <a:ext cx="5029068" cy="71351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61554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2" name="Google Shape;592;p13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593" name="Google Shape;593;p1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4" name="Google Shape;594;p1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5" name="Google Shape;595;p1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6" name="Google Shape;596;p1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7" name="Google Shape;597;p1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8" name="Google Shape;598;p1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9" name="Google Shape;599;p1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0" name="Google Shape;600;p1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1" name="Google Shape;601;p1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2" name="Google Shape;602;p1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3" name="Google Shape;603;p1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4" name="Google Shape;604;p1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5" name="Google Shape;605;p1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6" name="Google Shape;606;p1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7" name="Google Shape;607;p1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8" name="Google Shape;608;p1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9" name="Google Shape;609;p1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0" name="Google Shape;610;p1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1" name="Google Shape;611;p1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2" name="Google Shape;612;p1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3" name="Google Shape;613;p1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4" name="Google Shape;614;p1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5" name="Google Shape;615;p1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6" name="Google Shape;616;p1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7" name="Google Shape;617;p1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8" name="Google Shape;618;p1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9" name="Google Shape;619;p1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0" name="Google Shape;620;p1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1" name="Google Shape;621;p1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2" name="Google Shape;622;p1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3" name="Google Shape;623;p1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4" name="Google Shape;624;p1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5" name="Google Shape;625;p1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6" name="Google Shape;626;p1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7" name="Google Shape;627;p1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8" name="Google Shape;628;p1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9" name="Google Shape;629;p1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0" name="Google Shape;630;p1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1" name="Google Shape;631;p1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2" name="Google Shape;632;p1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3" name="Google Shape;633;p1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4" name="Google Shape;634;p1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5" name="Google Shape;635;p1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6" name="Google Shape;636;p1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37" name="Google Shape;637;p13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8" name="Google Shape;638;p13"/>
          <p:cNvSpPr txBox="1">
            <a:spLocks noGrp="1"/>
          </p:cNvSpPr>
          <p:nvPr>
            <p:ph type="subTitle" idx="1"/>
          </p:nvPr>
        </p:nvSpPr>
        <p:spPr>
          <a:xfrm rot="-66132">
            <a:off x="2102952" y="1481219"/>
            <a:ext cx="2011872" cy="1382608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39" name="Google Shape;639;p13"/>
          <p:cNvSpPr txBox="1">
            <a:spLocks noGrp="1"/>
          </p:cNvSpPr>
          <p:nvPr>
            <p:ph type="subTitle" idx="2"/>
          </p:nvPr>
        </p:nvSpPr>
        <p:spPr>
          <a:xfrm rot="-66132">
            <a:off x="5029165" y="3035820"/>
            <a:ext cx="2011872" cy="1382608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40" name="Google Shape;640;p13"/>
          <p:cNvSpPr txBox="1">
            <a:spLocks noGrp="1"/>
          </p:cNvSpPr>
          <p:nvPr>
            <p:ph type="subTitle" idx="3"/>
          </p:nvPr>
        </p:nvSpPr>
        <p:spPr>
          <a:xfrm>
            <a:off x="4126638" y="1666872"/>
            <a:ext cx="2926200" cy="10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13"/>
          <p:cNvSpPr txBox="1">
            <a:spLocks noGrp="1"/>
          </p:cNvSpPr>
          <p:nvPr>
            <p:ph type="subTitle" idx="4"/>
          </p:nvPr>
        </p:nvSpPr>
        <p:spPr>
          <a:xfrm>
            <a:off x="2091150" y="3221473"/>
            <a:ext cx="2926200" cy="10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2" name="Google Shape;642;p13"/>
          <p:cNvSpPr txBox="1">
            <a:spLocks noGrp="1"/>
          </p:cNvSpPr>
          <p:nvPr>
            <p:ph type="title"/>
          </p:nvPr>
        </p:nvSpPr>
        <p:spPr>
          <a:xfrm rot="-30146">
            <a:off x="2057454" y="446678"/>
            <a:ext cx="5029093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600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2" name="Google Shape;692;p15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693" name="Google Shape;693;p1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4" name="Google Shape;694;p1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5" name="Google Shape;695;p1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6" name="Google Shape;696;p1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7" name="Google Shape;697;p1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8" name="Google Shape;698;p1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9" name="Google Shape;699;p1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0" name="Google Shape;700;p1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1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1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1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1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1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1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1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1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1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1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1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1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1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4" name="Google Shape;714;p1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5" name="Google Shape;715;p1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6" name="Google Shape;716;p1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7" name="Google Shape;717;p1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8" name="Google Shape;718;p1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9" name="Google Shape;719;p1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0" name="Google Shape;720;p1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1" name="Google Shape;721;p1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2" name="Google Shape;722;p1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3" name="Google Shape;723;p1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4" name="Google Shape;724;p1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5" name="Google Shape;725;p1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6" name="Google Shape;726;p1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7" name="Google Shape;727;p1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8" name="Google Shape;728;p1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9" name="Google Shape;729;p1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0" name="Google Shape;730;p1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1" name="Google Shape;731;p1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2" name="Google Shape;732;p1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3" name="Google Shape;733;p1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4" name="Google Shape;734;p1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5" name="Google Shape;735;p1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6" name="Google Shape;736;p1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37" name="Google Shape;737;p15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8" name="Google Shape;738;p15"/>
          <p:cNvSpPr txBox="1">
            <a:spLocks noGrp="1"/>
          </p:cNvSpPr>
          <p:nvPr>
            <p:ph type="title"/>
          </p:nvPr>
        </p:nvSpPr>
        <p:spPr>
          <a:xfrm rot="-2406">
            <a:off x="1801762" y="1940758"/>
            <a:ext cx="6858002" cy="9144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39" name="Google Shape;739;p15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490428" y="1657314"/>
            <a:ext cx="1463147" cy="182887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740" name="Google Shape;740;p15"/>
          <p:cNvSpPr txBox="1">
            <a:spLocks noGrp="1"/>
          </p:cNvSpPr>
          <p:nvPr>
            <p:ph type="subTitle" idx="1"/>
          </p:nvPr>
        </p:nvSpPr>
        <p:spPr>
          <a:xfrm rot="-29710">
            <a:off x="1858947" y="2777725"/>
            <a:ext cx="4755778" cy="457214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41" name="Google Shape;741;p15"/>
          <p:cNvGrpSpPr/>
          <p:nvPr/>
        </p:nvGrpSpPr>
        <p:grpSpPr>
          <a:xfrm flipH="1">
            <a:off x="7413337" y="3853064"/>
            <a:ext cx="1336727" cy="690120"/>
            <a:chOff x="157977" y="4282239"/>
            <a:chExt cx="1336727" cy="690120"/>
          </a:xfrm>
        </p:grpSpPr>
        <p:sp>
          <p:nvSpPr>
            <p:cNvPr id="742" name="Google Shape;742;p15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3" name="Google Shape;743;p15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4" name="Google Shape;744;p15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5" name="Google Shape;745;p15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6" name="Google Shape;746;p15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7" name="Google Shape;747;p15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8" name="Google Shape;748;p15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60410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0" name="Google Shape;750;p16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751" name="Google Shape;751;p1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2" name="Google Shape;752;p1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3" name="Google Shape;753;p1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4" name="Google Shape;754;p1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5" name="Google Shape;755;p1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6" name="Google Shape;756;p1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7" name="Google Shape;757;p1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8" name="Google Shape;758;p1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9" name="Google Shape;759;p1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0" name="Google Shape;760;p1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1" name="Google Shape;761;p1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2" name="Google Shape;762;p1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3" name="Google Shape;763;p1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4" name="Google Shape;764;p1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5" name="Google Shape;765;p1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6" name="Google Shape;766;p1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7" name="Google Shape;767;p1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8" name="Google Shape;768;p1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9" name="Google Shape;769;p1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0" name="Google Shape;770;p1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1" name="Google Shape;771;p1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2" name="Google Shape;772;p1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3" name="Google Shape;773;p1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4" name="Google Shape;774;p1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5" name="Google Shape;775;p1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6" name="Google Shape;776;p1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7" name="Google Shape;777;p1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8" name="Google Shape;778;p1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9" name="Google Shape;779;p1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0" name="Google Shape;780;p1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1" name="Google Shape;781;p1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2" name="Google Shape;782;p1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3" name="Google Shape;783;p1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4" name="Google Shape;784;p1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5" name="Google Shape;785;p1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6" name="Google Shape;786;p1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7" name="Google Shape;787;p1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8" name="Google Shape;788;p1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9" name="Google Shape;789;p1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0" name="Google Shape;790;p1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1" name="Google Shape;791;p1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2" name="Google Shape;792;p1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3" name="Google Shape;793;p1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4" name="Google Shape;794;p1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95" name="Google Shape;795;p16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6" name="Google Shape;796;p16"/>
          <p:cNvSpPr txBox="1">
            <a:spLocks noGrp="1"/>
          </p:cNvSpPr>
          <p:nvPr>
            <p:ph type="title"/>
          </p:nvPr>
        </p:nvSpPr>
        <p:spPr>
          <a:xfrm rot="-2406">
            <a:off x="479113" y="1940758"/>
            <a:ext cx="6858002" cy="9144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97" name="Google Shape;797;p16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7188553" y="1657314"/>
            <a:ext cx="1463147" cy="182887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798" name="Google Shape;798;p16"/>
          <p:cNvSpPr txBox="1">
            <a:spLocks noGrp="1"/>
          </p:cNvSpPr>
          <p:nvPr>
            <p:ph type="subTitle" idx="1"/>
          </p:nvPr>
        </p:nvSpPr>
        <p:spPr>
          <a:xfrm rot="-29710">
            <a:off x="2527554" y="2777725"/>
            <a:ext cx="4755778" cy="457214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99" name="Google Shape;799;p16"/>
          <p:cNvGrpSpPr/>
          <p:nvPr/>
        </p:nvGrpSpPr>
        <p:grpSpPr>
          <a:xfrm>
            <a:off x="402101" y="3895509"/>
            <a:ext cx="1336727" cy="690120"/>
            <a:chOff x="157977" y="4282239"/>
            <a:chExt cx="1336727" cy="690120"/>
          </a:xfrm>
        </p:grpSpPr>
        <p:sp>
          <p:nvSpPr>
            <p:cNvPr id="800" name="Google Shape;800;p16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1" name="Google Shape;801;p16"/>
            <p:cNvSpPr/>
            <p:nvPr/>
          </p:nvSpPr>
          <p:spPr>
            <a:xfrm>
              <a:off x="1320834" y="44032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2" name="Google Shape;802;p16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3" name="Google Shape;803;p16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4" name="Google Shape;804;p16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5" name="Google Shape;805;p16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72256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7" name="Google Shape;807;p17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808" name="Google Shape;808;p1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9" name="Google Shape;809;p1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0" name="Google Shape;810;p1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1" name="Google Shape;811;p1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2" name="Google Shape;812;p1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3" name="Google Shape;813;p1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4" name="Google Shape;814;p1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5" name="Google Shape;815;p1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6" name="Google Shape;816;p1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7" name="Google Shape;817;p1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8" name="Google Shape;818;p1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9" name="Google Shape;819;p1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0" name="Google Shape;820;p1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1" name="Google Shape;821;p1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2" name="Google Shape;822;p1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3" name="Google Shape;823;p1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4" name="Google Shape;824;p1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5" name="Google Shape;825;p1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6" name="Google Shape;826;p1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7" name="Google Shape;827;p1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8" name="Google Shape;828;p1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9" name="Google Shape;829;p1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0" name="Google Shape;830;p1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1" name="Google Shape;831;p1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2" name="Google Shape;832;p1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3" name="Google Shape;833;p1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4" name="Google Shape;834;p1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5" name="Google Shape;835;p1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6" name="Google Shape;836;p1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7" name="Google Shape;837;p1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8" name="Google Shape;838;p1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9" name="Google Shape;839;p1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0" name="Google Shape;840;p1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1" name="Google Shape;841;p1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2" name="Google Shape;842;p1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3" name="Google Shape;843;p1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4" name="Google Shape;844;p1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5" name="Google Shape;845;p1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6" name="Google Shape;846;p1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7" name="Google Shape;847;p1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8" name="Google Shape;848;p1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9" name="Google Shape;849;p1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0" name="Google Shape;850;p1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1" name="Google Shape;851;p1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52" name="Google Shape;852;p17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3" name="Google Shape;853;p17"/>
          <p:cNvSpPr txBox="1">
            <a:spLocks noGrp="1"/>
          </p:cNvSpPr>
          <p:nvPr>
            <p:ph type="title"/>
          </p:nvPr>
        </p:nvSpPr>
        <p:spPr>
          <a:xfrm>
            <a:off x="720000" y="1993671"/>
            <a:ext cx="23364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54" name="Google Shape;854;p17"/>
          <p:cNvSpPr txBox="1">
            <a:spLocks noGrp="1"/>
          </p:cNvSpPr>
          <p:nvPr>
            <p:ph type="title" idx="2" hasCustomPrompt="1"/>
          </p:nvPr>
        </p:nvSpPr>
        <p:spPr>
          <a:xfrm rot="-121265">
            <a:off x="1522634" y="1222936"/>
            <a:ext cx="731555" cy="731555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55" name="Google Shape;855;p17"/>
          <p:cNvSpPr txBox="1">
            <a:spLocks noGrp="1"/>
          </p:cNvSpPr>
          <p:nvPr>
            <p:ph type="subTitle" idx="1"/>
          </p:nvPr>
        </p:nvSpPr>
        <p:spPr>
          <a:xfrm>
            <a:off x="720000" y="2359371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6" name="Google Shape;856;p17"/>
          <p:cNvSpPr txBox="1">
            <a:spLocks noGrp="1"/>
          </p:cNvSpPr>
          <p:nvPr>
            <p:ph type="title" idx="3"/>
          </p:nvPr>
        </p:nvSpPr>
        <p:spPr>
          <a:xfrm>
            <a:off x="3403800" y="1993671"/>
            <a:ext cx="23364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57" name="Google Shape;857;p17"/>
          <p:cNvSpPr txBox="1">
            <a:spLocks noGrp="1"/>
          </p:cNvSpPr>
          <p:nvPr>
            <p:ph type="title" idx="4" hasCustomPrompt="1"/>
          </p:nvPr>
        </p:nvSpPr>
        <p:spPr>
          <a:xfrm rot="-119856">
            <a:off x="4206289" y="1223089"/>
            <a:ext cx="731545" cy="731545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58" name="Google Shape;858;p17"/>
          <p:cNvSpPr txBox="1">
            <a:spLocks noGrp="1"/>
          </p:cNvSpPr>
          <p:nvPr>
            <p:ph type="subTitle" idx="5"/>
          </p:nvPr>
        </p:nvSpPr>
        <p:spPr>
          <a:xfrm>
            <a:off x="3403800" y="2359371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9" name="Google Shape;859;p17"/>
          <p:cNvSpPr txBox="1">
            <a:spLocks noGrp="1"/>
          </p:cNvSpPr>
          <p:nvPr>
            <p:ph type="title" idx="6"/>
          </p:nvPr>
        </p:nvSpPr>
        <p:spPr>
          <a:xfrm>
            <a:off x="6087600" y="1993671"/>
            <a:ext cx="23364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60" name="Google Shape;860;p17"/>
          <p:cNvSpPr txBox="1">
            <a:spLocks noGrp="1"/>
          </p:cNvSpPr>
          <p:nvPr>
            <p:ph type="title" idx="7" hasCustomPrompt="1"/>
          </p:nvPr>
        </p:nvSpPr>
        <p:spPr>
          <a:xfrm rot="-119856">
            <a:off x="6890089" y="1223089"/>
            <a:ext cx="731545" cy="731545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61" name="Google Shape;861;p17"/>
          <p:cNvSpPr txBox="1">
            <a:spLocks noGrp="1"/>
          </p:cNvSpPr>
          <p:nvPr>
            <p:ph type="subTitle" idx="8"/>
          </p:nvPr>
        </p:nvSpPr>
        <p:spPr>
          <a:xfrm>
            <a:off x="6087600" y="2359371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2" name="Google Shape;862;p17"/>
          <p:cNvSpPr txBox="1">
            <a:spLocks noGrp="1"/>
          </p:cNvSpPr>
          <p:nvPr>
            <p:ph type="title" idx="9"/>
          </p:nvPr>
        </p:nvSpPr>
        <p:spPr>
          <a:xfrm>
            <a:off x="720000" y="3780596"/>
            <a:ext cx="23364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63" name="Google Shape;863;p17"/>
          <p:cNvSpPr txBox="1">
            <a:spLocks noGrp="1"/>
          </p:cNvSpPr>
          <p:nvPr>
            <p:ph type="title" idx="13" hasCustomPrompt="1"/>
          </p:nvPr>
        </p:nvSpPr>
        <p:spPr>
          <a:xfrm rot="-119856">
            <a:off x="1522489" y="3010014"/>
            <a:ext cx="731545" cy="731545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64" name="Google Shape;864;p17"/>
          <p:cNvSpPr txBox="1">
            <a:spLocks noGrp="1"/>
          </p:cNvSpPr>
          <p:nvPr>
            <p:ph type="subTitle" idx="14"/>
          </p:nvPr>
        </p:nvSpPr>
        <p:spPr>
          <a:xfrm>
            <a:off x="720000" y="4146296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5" name="Google Shape;865;p17"/>
          <p:cNvSpPr txBox="1">
            <a:spLocks noGrp="1"/>
          </p:cNvSpPr>
          <p:nvPr>
            <p:ph type="title" idx="15"/>
          </p:nvPr>
        </p:nvSpPr>
        <p:spPr>
          <a:xfrm>
            <a:off x="3403800" y="3780596"/>
            <a:ext cx="23364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66" name="Google Shape;866;p17"/>
          <p:cNvSpPr txBox="1">
            <a:spLocks noGrp="1"/>
          </p:cNvSpPr>
          <p:nvPr>
            <p:ph type="title" idx="16" hasCustomPrompt="1"/>
          </p:nvPr>
        </p:nvSpPr>
        <p:spPr>
          <a:xfrm rot="-119856">
            <a:off x="4206289" y="3010014"/>
            <a:ext cx="731545" cy="731545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67" name="Google Shape;867;p17"/>
          <p:cNvSpPr txBox="1">
            <a:spLocks noGrp="1"/>
          </p:cNvSpPr>
          <p:nvPr>
            <p:ph type="subTitle" idx="17"/>
          </p:nvPr>
        </p:nvSpPr>
        <p:spPr>
          <a:xfrm>
            <a:off x="3403800" y="4146296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8" name="Google Shape;868;p17"/>
          <p:cNvSpPr txBox="1">
            <a:spLocks noGrp="1"/>
          </p:cNvSpPr>
          <p:nvPr>
            <p:ph type="title" idx="18"/>
          </p:nvPr>
        </p:nvSpPr>
        <p:spPr>
          <a:xfrm>
            <a:off x="6087600" y="3780596"/>
            <a:ext cx="23364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69" name="Google Shape;869;p17"/>
          <p:cNvSpPr txBox="1">
            <a:spLocks noGrp="1"/>
          </p:cNvSpPr>
          <p:nvPr>
            <p:ph type="title" idx="19" hasCustomPrompt="1"/>
          </p:nvPr>
        </p:nvSpPr>
        <p:spPr>
          <a:xfrm rot="-119856">
            <a:off x="6890089" y="3010014"/>
            <a:ext cx="731545" cy="731545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70" name="Google Shape;870;p17"/>
          <p:cNvSpPr txBox="1">
            <a:spLocks noGrp="1"/>
          </p:cNvSpPr>
          <p:nvPr>
            <p:ph type="subTitle" idx="20"/>
          </p:nvPr>
        </p:nvSpPr>
        <p:spPr>
          <a:xfrm>
            <a:off x="6087600" y="4146296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1" name="Google Shape;871;p17"/>
          <p:cNvSpPr txBox="1">
            <a:spLocks noGrp="1"/>
          </p:cNvSpPr>
          <p:nvPr>
            <p:ph type="title" idx="21"/>
          </p:nvPr>
        </p:nvSpPr>
        <p:spPr>
          <a:xfrm rot="-30015">
            <a:off x="2218309" y="446488"/>
            <a:ext cx="4707479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72" name="Google Shape;872;p17"/>
          <p:cNvGrpSpPr/>
          <p:nvPr/>
        </p:nvGrpSpPr>
        <p:grpSpPr>
          <a:xfrm rot="10800000" flipH="1">
            <a:off x="505633" y="368901"/>
            <a:ext cx="1336727" cy="554737"/>
            <a:chOff x="157977" y="4295708"/>
            <a:chExt cx="1336727" cy="554737"/>
          </a:xfrm>
        </p:grpSpPr>
        <p:sp>
          <p:nvSpPr>
            <p:cNvPr id="873" name="Google Shape;873;p17"/>
            <p:cNvSpPr/>
            <p:nvPr/>
          </p:nvSpPr>
          <p:spPr>
            <a:xfrm rot="10800000" flipH="1"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4" name="Google Shape;874;p17"/>
            <p:cNvSpPr/>
            <p:nvPr/>
          </p:nvSpPr>
          <p:spPr>
            <a:xfrm rot="10800000" flipH="1">
              <a:off x="1320834" y="4487026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5" name="Google Shape;875;p17"/>
            <p:cNvSpPr/>
            <p:nvPr/>
          </p:nvSpPr>
          <p:spPr>
            <a:xfrm>
              <a:off x="488008" y="43003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6" name="Google Shape;876;p17"/>
            <p:cNvSpPr/>
            <p:nvPr/>
          </p:nvSpPr>
          <p:spPr>
            <a:xfrm>
              <a:off x="504410" y="42957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7" name="Google Shape;877;p17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8" name="Google Shape;878;p17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9" name="Google Shape;879;p17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15020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4534745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1" name="Google Shape;881;p18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882" name="Google Shape;882;p1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3" name="Google Shape;883;p1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4" name="Google Shape;884;p1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5" name="Google Shape;885;p1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6" name="Google Shape;886;p1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7" name="Google Shape;887;p1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8" name="Google Shape;888;p1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9" name="Google Shape;889;p1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0" name="Google Shape;890;p1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1" name="Google Shape;891;p1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2" name="Google Shape;892;p1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3" name="Google Shape;893;p1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4" name="Google Shape;894;p1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5" name="Google Shape;895;p1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6" name="Google Shape;896;p1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7" name="Google Shape;897;p1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8" name="Google Shape;898;p1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9" name="Google Shape;899;p1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0" name="Google Shape;900;p1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1" name="Google Shape;901;p1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2" name="Google Shape;902;p1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3" name="Google Shape;903;p1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4" name="Google Shape;904;p1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5" name="Google Shape;905;p1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6" name="Google Shape;906;p1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7" name="Google Shape;907;p1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8" name="Google Shape;908;p1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9" name="Google Shape;909;p1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0" name="Google Shape;910;p1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1" name="Google Shape;911;p1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2" name="Google Shape;912;p1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3" name="Google Shape;913;p1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4" name="Google Shape;914;p1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5" name="Google Shape;915;p1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6" name="Google Shape;916;p1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7" name="Google Shape;917;p1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8" name="Google Shape;918;p1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9" name="Google Shape;919;p1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0" name="Google Shape;920;p1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1" name="Google Shape;921;p1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2" name="Google Shape;922;p1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3" name="Google Shape;923;p1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4" name="Google Shape;924;p1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5" name="Google Shape;925;p1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26" name="Google Shape;926;p18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7" name="Google Shape;927;p18"/>
          <p:cNvSpPr txBox="1">
            <a:spLocks noGrp="1"/>
          </p:cNvSpPr>
          <p:nvPr>
            <p:ph type="title"/>
          </p:nvPr>
        </p:nvSpPr>
        <p:spPr>
          <a:xfrm rot="-59885">
            <a:off x="2290057" y="3379514"/>
            <a:ext cx="4563992" cy="53168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928" name="Google Shape;928;p18"/>
          <p:cNvSpPr txBox="1">
            <a:spLocks noGrp="1"/>
          </p:cNvSpPr>
          <p:nvPr>
            <p:ph type="subTitle" idx="1"/>
          </p:nvPr>
        </p:nvSpPr>
        <p:spPr>
          <a:xfrm>
            <a:off x="457200" y="1435387"/>
            <a:ext cx="8229600" cy="21945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40255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9" name="Google Shape;979;p20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980" name="Google Shape;980;p2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1" name="Google Shape;981;p2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2" name="Google Shape;982;p2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3" name="Google Shape;983;p2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4" name="Google Shape;984;p2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5" name="Google Shape;985;p2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6" name="Google Shape;986;p2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7" name="Google Shape;987;p2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8" name="Google Shape;988;p2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9" name="Google Shape;989;p2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0" name="Google Shape;990;p2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1" name="Google Shape;991;p2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2" name="Google Shape;992;p2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3" name="Google Shape;993;p2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4" name="Google Shape;994;p2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5" name="Google Shape;995;p2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6" name="Google Shape;996;p2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7" name="Google Shape;997;p2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8" name="Google Shape;998;p2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9" name="Google Shape;999;p2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0" name="Google Shape;1000;p2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1" name="Google Shape;1001;p2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2" name="Google Shape;1002;p2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3" name="Google Shape;1003;p2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4" name="Google Shape;1004;p2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5" name="Google Shape;1005;p2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6" name="Google Shape;1006;p2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7" name="Google Shape;1007;p2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8" name="Google Shape;1008;p2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9" name="Google Shape;1009;p2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0" name="Google Shape;1010;p2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1" name="Google Shape;1011;p2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2" name="Google Shape;1012;p2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3" name="Google Shape;1013;p2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4" name="Google Shape;1014;p2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5" name="Google Shape;1015;p2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6" name="Google Shape;1016;p2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7" name="Google Shape;1017;p2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8" name="Google Shape;1018;p2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9" name="Google Shape;1019;p2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0" name="Google Shape;1020;p2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1" name="Google Shape;1021;p2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2" name="Google Shape;1022;p2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3" name="Google Shape;1023;p2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24" name="Google Shape;1024;p20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25" name="Google Shape;1025;p20"/>
          <p:cNvSpPr txBox="1">
            <a:spLocks noGrp="1"/>
          </p:cNvSpPr>
          <p:nvPr>
            <p:ph type="subTitle" idx="1"/>
          </p:nvPr>
        </p:nvSpPr>
        <p:spPr>
          <a:xfrm>
            <a:off x="2011650" y="4237800"/>
            <a:ext cx="51207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6" name="Google Shape;1026;p20"/>
          <p:cNvSpPr txBox="1">
            <a:spLocks noGrp="1"/>
          </p:cNvSpPr>
          <p:nvPr>
            <p:ph type="title"/>
          </p:nvPr>
        </p:nvSpPr>
        <p:spPr>
          <a:xfrm rot="-30077">
            <a:off x="1965951" y="446744"/>
            <a:ext cx="5212099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62483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8" name="Google Shape;1028;p21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029" name="Google Shape;1029;p2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0" name="Google Shape;1030;p2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1" name="Google Shape;1031;p2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2" name="Google Shape;1032;p2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3" name="Google Shape;1033;p2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4" name="Google Shape;1034;p2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5" name="Google Shape;1035;p2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6" name="Google Shape;1036;p2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7" name="Google Shape;1037;p2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8" name="Google Shape;1038;p2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9" name="Google Shape;1039;p2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0" name="Google Shape;1040;p2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1" name="Google Shape;1041;p2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2" name="Google Shape;1042;p2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3" name="Google Shape;1043;p2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4" name="Google Shape;1044;p2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5" name="Google Shape;1045;p2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6" name="Google Shape;1046;p2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7" name="Google Shape;1047;p2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8" name="Google Shape;1048;p2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9" name="Google Shape;1049;p2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0" name="Google Shape;1050;p2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1" name="Google Shape;1051;p2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2" name="Google Shape;1052;p2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3" name="Google Shape;1053;p2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4" name="Google Shape;1054;p2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5" name="Google Shape;1055;p2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6" name="Google Shape;1056;p2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7" name="Google Shape;1057;p2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8" name="Google Shape;1058;p2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9" name="Google Shape;1059;p2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0" name="Google Shape;1060;p2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1" name="Google Shape;1061;p2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2" name="Google Shape;1062;p2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3" name="Google Shape;1063;p2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4" name="Google Shape;1064;p2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5" name="Google Shape;1065;p2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6" name="Google Shape;1066;p2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7" name="Google Shape;1067;p2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8" name="Google Shape;1068;p2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9" name="Google Shape;1069;p2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0" name="Google Shape;1070;p2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1" name="Google Shape;1071;p2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2" name="Google Shape;1072;p2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73" name="Google Shape;1073;p21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74" name="Google Shape;1074;p21"/>
          <p:cNvSpPr txBox="1">
            <a:spLocks noGrp="1"/>
          </p:cNvSpPr>
          <p:nvPr>
            <p:ph type="subTitle" idx="1"/>
          </p:nvPr>
        </p:nvSpPr>
        <p:spPr>
          <a:xfrm>
            <a:off x="720000" y="1998275"/>
            <a:ext cx="2632500" cy="135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5" name="Google Shape;1075;p21"/>
          <p:cNvSpPr txBox="1">
            <a:spLocks noGrp="1"/>
          </p:cNvSpPr>
          <p:nvPr>
            <p:ph type="title"/>
          </p:nvPr>
        </p:nvSpPr>
        <p:spPr>
          <a:xfrm rot="-30035">
            <a:off x="707330" y="463361"/>
            <a:ext cx="3845847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31143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7" name="Google Shape;1077;p22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078" name="Google Shape;1078;p2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9" name="Google Shape;1079;p2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0" name="Google Shape;1080;p2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1" name="Google Shape;1081;p2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2" name="Google Shape;1082;p2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3" name="Google Shape;1083;p2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4" name="Google Shape;1084;p2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5" name="Google Shape;1085;p2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6" name="Google Shape;1086;p2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7" name="Google Shape;1087;p2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8" name="Google Shape;1088;p2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9" name="Google Shape;1089;p2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0" name="Google Shape;1090;p2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1" name="Google Shape;1091;p2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2" name="Google Shape;1092;p2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3" name="Google Shape;1093;p2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4" name="Google Shape;1094;p2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5" name="Google Shape;1095;p2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6" name="Google Shape;1096;p2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7" name="Google Shape;1097;p2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8" name="Google Shape;1098;p2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9" name="Google Shape;1099;p2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0" name="Google Shape;1100;p2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1" name="Google Shape;1101;p2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2" name="Google Shape;1102;p2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3" name="Google Shape;1103;p2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4" name="Google Shape;1104;p2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5" name="Google Shape;1105;p2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6" name="Google Shape;1106;p2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7" name="Google Shape;1107;p2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8" name="Google Shape;1108;p2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9" name="Google Shape;1109;p2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0" name="Google Shape;1110;p2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1" name="Google Shape;1111;p2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2" name="Google Shape;1112;p2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3" name="Google Shape;1113;p2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4" name="Google Shape;1114;p2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5" name="Google Shape;1115;p2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6" name="Google Shape;1116;p2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7" name="Google Shape;1117;p2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8" name="Google Shape;1118;p2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9" name="Google Shape;1119;p2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0" name="Google Shape;1120;p2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1" name="Google Shape;1121;p2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22" name="Google Shape;1122;p22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3" name="Google Shape;1123;p22"/>
          <p:cNvSpPr txBox="1">
            <a:spLocks noGrp="1"/>
          </p:cNvSpPr>
          <p:nvPr>
            <p:ph type="subTitle" idx="1"/>
          </p:nvPr>
        </p:nvSpPr>
        <p:spPr>
          <a:xfrm>
            <a:off x="5957575" y="2000175"/>
            <a:ext cx="2466300" cy="135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4" name="Google Shape;1124;p22"/>
          <p:cNvSpPr txBox="1">
            <a:spLocks noGrp="1"/>
          </p:cNvSpPr>
          <p:nvPr>
            <p:ph type="title"/>
          </p:nvPr>
        </p:nvSpPr>
        <p:spPr>
          <a:xfrm rot="-30065">
            <a:off x="4569131" y="429530"/>
            <a:ext cx="3841947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25214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" name="Google Shape;1126;p23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127" name="Google Shape;1127;p2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8" name="Google Shape;1128;p2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9" name="Google Shape;1129;p2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0" name="Google Shape;1130;p2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1" name="Google Shape;1131;p2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2" name="Google Shape;1132;p2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3" name="Google Shape;1133;p2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4" name="Google Shape;1134;p2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5" name="Google Shape;1135;p2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6" name="Google Shape;1136;p2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7" name="Google Shape;1137;p2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8" name="Google Shape;1138;p2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9" name="Google Shape;1139;p2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0" name="Google Shape;1140;p2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1" name="Google Shape;1141;p2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2" name="Google Shape;1142;p2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3" name="Google Shape;1143;p2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4" name="Google Shape;1144;p2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5" name="Google Shape;1145;p2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6" name="Google Shape;1146;p2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7" name="Google Shape;1147;p2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8" name="Google Shape;1148;p2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9" name="Google Shape;1149;p2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0" name="Google Shape;1150;p2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1" name="Google Shape;1151;p2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2" name="Google Shape;1152;p2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3" name="Google Shape;1153;p2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4" name="Google Shape;1154;p2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5" name="Google Shape;1155;p2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6" name="Google Shape;1156;p2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7" name="Google Shape;1157;p2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8" name="Google Shape;1158;p2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9" name="Google Shape;1159;p2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0" name="Google Shape;1160;p2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1" name="Google Shape;1161;p2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2" name="Google Shape;1162;p2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3" name="Google Shape;1163;p2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4" name="Google Shape;1164;p2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5" name="Google Shape;1165;p2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6" name="Google Shape;1166;p2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7" name="Google Shape;1167;p2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8" name="Google Shape;1168;p2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9" name="Google Shape;1169;p2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0" name="Google Shape;1170;p2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71" name="Google Shape;1171;p23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72" name="Google Shape;1172;p23"/>
          <p:cNvSpPr txBox="1">
            <a:spLocks noGrp="1"/>
          </p:cNvSpPr>
          <p:nvPr>
            <p:ph type="subTitle" idx="1"/>
          </p:nvPr>
        </p:nvSpPr>
        <p:spPr>
          <a:xfrm>
            <a:off x="6252700" y="1654825"/>
            <a:ext cx="2171400" cy="233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3" name="Google Shape;1173;p23"/>
          <p:cNvSpPr txBox="1">
            <a:spLocks noGrp="1"/>
          </p:cNvSpPr>
          <p:nvPr>
            <p:ph type="title"/>
          </p:nvPr>
        </p:nvSpPr>
        <p:spPr>
          <a:xfrm rot="-30010">
            <a:off x="722314" y="426688"/>
            <a:ext cx="4501972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84270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5" name="Google Shape;1175;p24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176" name="Google Shape;1176;p24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7" name="Google Shape;1177;p24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8" name="Google Shape;1178;p24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9" name="Google Shape;1179;p24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0" name="Google Shape;1180;p24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1" name="Google Shape;1181;p24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2" name="Google Shape;1182;p24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3" name="Google Shape;1183;p24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4" name="Google Shape;1184;p24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5" name="Google Shape;1185;p24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6" name="Google Shape;1186;p24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7" name="Google Shape;1187;p24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8" name="Google Shape;1188;p24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9" name="Google Shape;1189;p24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0" name="Google Shape;1190;p24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1" name="Google Shape;1191;p24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2" name="Google Shape;1192;p24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3" name="Google Shape;1193;p24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4" name="Google Shape;1194;p24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5" name="Google Shape;1195;p24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6" name="Google Shape;1196;p24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7" name="Google Shape;1197;p24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8" name="Google Shape;1198;p24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9" name="Google Shape;1199;p24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0" name="Google Shape;1200;p24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1" name="Google Shape;1201;p24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2" name="Google Shape;1202;p24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3" name="Google Shape;1203;p24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4" name="Google Shape;1204;p24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5" name="Google Shape;1205;p24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6" name="Google Shape;1206;p24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7" name="Google Shape;1207;p24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8" name="Google Shape;1208;p24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9" name="Google Shape;1209;p24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0" name="Google Shape;1210;p24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1" name="Google Shape;1211;p24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2" name="Google Shape;1212;p24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3" name="Google Shape;1213;p24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4" name="Google Shape;1214;p24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5" name="Google Shape;1215;p24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6" name="Google Shape;1216;p24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7" name="Google Shape;1217;p24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8" name="Google Shape;1218;p24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9" name="Google Shape;1219;p24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20" name="Google Shape;1220;p24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21" name="Google Shape;1221;p24"/>
          <p:cNvSpPr txBox="1">
            <a:spLocks noGrp="1"/>
          </p:cNvSpPr>
          <p:nvPr>
            <p:ph type="title"/>
          </p:nvPr>
        </p:nvSpPr>
        <p:spPr>
          <a:xfrm rot="-60034">
            <a:off x="719940" y="3314863"/>
            <a:ext cx="2336456" cy="647795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22" name="Google Shape;1222;p24"/>
          <p:cNvSpPr txBox="1">
            <a:spLocks noGrp="1"/>
          </p:cNvSpPr>
          <p:nvPr>
            <p:ph type="subTitle" idx="1"/>
          </p:nvPr>
        </p:nvSpPr>
        <p:spPr>
          <a:xfrm>
            <a:off x="720000" y="3962851"/>
            <a:ext cx="23364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3" name="Google Shape;1223;p24"/>
          <p:cNvSpPr txBox="1">
            <a:spLocks noGrp="1"/>
          </p:cNvSpPr>
          <p:nvPr>
            <p:ph type="title" idx="2"/>
          </p:nvPr>
        </p:nvSpPr>
        <p:spPr>
          <a:xfrm rot="-60034">
            <a:off x="3403656" y="3314950"/>
            <a:ext cx="2336456" cy="647795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24" name="Google Shape;1224;p24"/>
          <p:cNvSpPr txBox="1">
            <a:spLocks noGrp="1"/>
          </p:cNvSpPr>
          <p:nvPr>
            <p:ph type="subTitle" idx="3"/>
          </p:nvPr>
        </p:nvSpPr>
        <p:spPr>
          <a:xfrm>
            <a:off x="3403800" y="3962851"/>
            <a:ext cx="23364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5" name="Google Shape;1225;p24"/>
          <p:cNvSpPr txBox="1">
            <a:spLocks noGrp="1"/>
          </p:cNvSpPr>
          <p:nvPr>
            <p:ph type="title" idx="4"/>
          </p:nvPr>
        </p:nvSpPr>
        <p:spPr>
          <a:xfrm rot="-60034">
            <a:off x="6087646" y="3314838"/>
            <a:ext cx="2336456" cy="648100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26" name="Google Shape;1226;p24"/>
          <p:cNvSpPr txBox="1">
            <a:spLocks noGrp="1"/>
          </p:cNvSpPr>
          <p:nvPr>
            <p:ph type="subTitle" idx="5"/>
          </p:nvPr>
        </p:nvSpPr>
        <p:spPr>
          <a:xfrm>
            <a:off x="6087600" y="3962851"/>
            <a:ext cx="23364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7" name="Google Shape;1227;p24"/>
          <p:cNvSpPr txBox="1">
            <a:spLocks noGrp="1"/>
          </p:cNvSpPr>
          <p:nvPr>
            <p:ph type="title" idx="6"/>
          </p:nvPr>
        </p:nvSpPr>
        <p:spPr>
          <a:xfrm rot="-30121">
            <a:off x="720010" y="446417"/>
            <a:ext cx="7703996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04142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" name="Google Shape;1229;p25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230" name="Google Shape;1230;p2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1" name="Google Shape;1231;p2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2" name="Google Shape;1232;p2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3" name="Google Shape;1233;p2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4" name="Google Shape;1234;p2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5" name="Google Shape;1235;p2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6" name="Google Shape;1236;p2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7" name="Google Shape;1237;p2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8" name="Google Shape;1238;p2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9" name="Google Shape;1239;p2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0" name="Google Shape;1240;p2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1" name="Google Shape;1241;p2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2" name="Google Shape;1242;p2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3" name="Google Shape;1243;p2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4" name="Google Shape;1244;p2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5" name="Google Shape;1245;p2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6" name="Google Shape;1246;p2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7" name="Google Shape;1247;p2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8" name="Google Shape;1248;p2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9" name="Google Shape;1249;p2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0" name="Google Shape;1250;p2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1" name="Google Shape;1251;p2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2" name="Google Shape;1252;p2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3" name="Google Shape;1253;p2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4" name="Google Shape;1254;p2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5" name="Google Shape;1255;p2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6" name="Google Shape;1256;p2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7" name="Google Shape;1257;p2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8" name="Google Shape;1258;p2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9" name="Google Shape;1259;p2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0" name="Google Shape;1260;p2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1" name="Google Shape;1261;p2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2" name="Google Shape;1262;p2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3" name="Google Shape;1263;p2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4" name="Google Shape;1264;p2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5" name="Google Shape;1265;p2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6" name="Google Shape;1266;p2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7" name="Google Shape;1267;p2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8" name="Google Shape;1268;p2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9" name="Google Shape;1269;p2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0" name="Google Shape;1270;p2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1" name="Google Shape;1271;p2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2" name="Google Shape;1272;p2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3" name="Google Shape;1273;p2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74" name="Google Shape;1274;p25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75" name="Google Shape;1275;p25"/>
          <p:cNvSpPr txBox="1">
            <a:spLocks noGrp="1"/>
          </p:cNvSpPr>
          <p:nvPr>
            <p:ph type="title"/>
          </p:nvPr>
        </p:nvSpPr>
        <p:spPr>
          <a:xfrm rot="-60034">
            <a:off x="1666465" y="1659327"/>
            <a:ext cx="2336456" cy="647795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76" name="Google Shape;1276;p25"/>
          <p:cNvSpPr txBox="1">
            <a:spLocks noGrp="1"/>
          </p:cNvSpPr>
          <p:nvPr>
            <p:ph type="subTitle" idx="1"/>
          </p:nvPr>
        </p:nvSpPr>
        <p:spPr>
          <a:xfrm>
            <a:off x="4008300" y="1663123"/>
            <a:ext cx="34746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7" name="Google Shape;1277;p25"/>
          <p:cNvSpPr txBox="1">
            <a:spLocks noGrp="1"/>
          </p:cNvSpPr>
          <p:nvPr>
            <p:ph type="title" idx="2"/>
          </p:nvPr>
        </p:nvSpPr>
        <p:spPr>
          <a:xfrm rot="-60034">
            <a:off x="5141073" y="2552369"/>
            <a:ext cx="2336456" cy="647795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78" name="Google Shape;1278;p25"/>
          <p:cNvSpPr txBox="1">
            <a:spLocks noGrp="1"/>
          </p:cNvSpPr>
          <p:nvPr>
            <p:ph type="subTitle" idx="3"/>
          </p:nvPr>
        </p:nvSpPr>
        <p:spPr>
          <a:xfrm>
            <a:off x="1661093" y="2556165"/>
            <a:ext cx="34746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9" name="Google Shape;1279;p25"/>
          <p:cNvSpPr txBox="1">
            <a:spLocks noGrp="1"/>
          </p:cNvSpPr>
          <p:nvPr>
            <p:ph type="title" idx="4"/>
          </p:nvPr>
        </p:nvSpPr>
        <p:spPr>
          <a:xfrm rot="-60034">
            <a:off x="1666471" y="3445407"/>
            <a:ext cx="2336456" cy="648100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80" name="Google Shape;1280;p25"/>
          <p:cNvSpPr txBox="1">
            <a:spLocks noGrp="1"/>
          </p:cNvSpPr>
          <p:nvPr>
            <p:ph type="subTitle" idx="5"/>
          </p:nvPr>
        </p:nvSpPr>
        <p:spPr>
          <a:xfrm>
            <a:off x="4008454" y="3449356"/>
            <a:ext cx="34746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1" name="Google Shape;1281;p25"/>
          <p:cNvSpPr txBox="1">
            <a:spLocks noGrp="1"/>
          </p:cNvSpPr>
          <p:nvPr>
            <p:ph type="title" idx="6"/>
          </p:nvPr>
        </p:nvSpPr>
        <p:spPr>
          <a:xfrm rot="-30121">
            <a:off x="720010" y="446417"/>
            <a:ext cx="7703996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51428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3" name="Google Shape;1283;p26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284" name="Google Shape;1284;p2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5" name="Google Shape;1285;p2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6" name="Google Shape;1286;p2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7" name="Google Shape;1287;p2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8" name="Google Shape;1288;p2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9" name="Google Shape;1289;p2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0" name="Google Shape;1290;p2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1" name="Google Shape;1291;p2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2" name="Google Shape;1292;p2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3" name="Google Shape;1293;p2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4" name="Google Shape;1294;p2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5" name="Google Shape;1295;p2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6" name="Google Shape;1296;p2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7" name="Google Shape;1297;p2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8" name="Google Shape;1298;p2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9" name="Google Shape;1299;p2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0" name="Google Shape;1300;p2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1" name="Google Shape;1301;p2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2" name="Google Shape;1302;p2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3" name="Google Shape;1303;p2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4" name="Google Shape;1304;p2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5" name="Google Shape;1305;p2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6" name="Google Shape;1306;p2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7" name="Google Shape;1307;p2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8" name="Google Shape;1308;p2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9" name="Google Shape;1309;p2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0" name="Google Shape;1310;p2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1" name="Google Shape;1311;p2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2" name="Google Shape;1312;p2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3" name="Google Shape;1313;p2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4" name="Google Shape;1314;p2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5" name="Google Shape;1315;p2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6" name="Google Shape;1316;p2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7" name="Google Shape;1317;p2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8" name="Google Shape;1318;p2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9" name="Google Shape;1319;p2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0" name="Google Shape;1320;p2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1" name="Google Shape;1321;p2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2" name="Google Shape;1322;p2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3" name="Google Shape;1323;p2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4" name="Google Shape;1324;p2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5" name="Google Shape;1325;p2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6" name="Google Shape;1326;p2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7" name="Google Shape;1327;p2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28" name="Google Shape;1328;p26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29" name="Google Shape;1329;p26"/>
          <p:cNvSpPr txBox="1">
            <a:spLocks noGrp="1"/>
          </p:cNvSpPr>
          <p:nvPr>
            <p:ph type="title"/>
          </p:nvPr>
        </p:nvSpPr>
        <p:spPr>
          <a:xfrm rot="-60151">
            <a:off x="809458" y="2573306"/>
            <a:ext cx="1646052" cy="462076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30" name="Google Shape;1330;p26"/>
          <p:cNvSpPr txBox="1">
            <a:spLocks noGrp="1"/>
          </p:cNvSpPr>
          <p:nvPr>
            <p:ph type="subTitle" idx="1"/>
          </p:nvPr>
        </p:nvSpPr>
        <p:spPr>
          <a:xfrm>
            <a:off x="718084" y="3105150"/>
            <a:ext cx="18288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1" name="Google Shape;1331;p26"/>
          <p:cNvSpPr txBox="1">
            <a:spLocks noGrp="1"/>
          </p:cNvSpPr>
          <p:nvPr>
            <p:ph type="title" idx="2"/>
          </p:nvPr>
        </p:nvSpPr>
        <p:spPr>
          <a:xfrm rot="-60151">
            <a:off x="4726241" y="2573307"/>
            <a:ext cx="1646052" cy="457272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32" name="Google Shape;1332;p26"/>
          <p:cNvSpPr txBox="1">
            <a:spLocks noGrp="1"/>
          </p:cNvSpPr>
          <p:nvPr>
            <p:ph type="subTitle" idx="3"/>
          </p:nvPr>
        </p:nvSpPr>
        <p:spPr>
          <a:xfrm>
            <a:off x="4634867" y="3105150"/>
            <a:ext cx="18288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3" name="Google Shape;1333;p26"/>
          <p:cNvSpPr txBox="1">
            <a:spLocks noGrp="1"/>
          </p:cNvSpPr>
          <p:nvPr>
            <p:ph type="title" idx="4"/>
          </p:nvPr>
        </p:nvSpPr>
        <p:spPr>
          <a:xfrm rot="-60151">
            <a:off x="2767849" y="2573307"/>
            <a:ext cx="1646052" cy="45727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34" name="Google Shape;1334;p26"/>
          <p:cNvSpPr txBox="1">
            <a:spLocks noGrp="1"/>
          </p:cNvSpPr>
          <p:nvPr>
            <p:ph type="subTitle" idx="5"/>
          </p:nvPr>
        </p:nvSpPr>
        <p:spPr>
          <a:xfrm>
            <a:off x="2676475" y="3105150"/>
            <a:ext cx="18288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5" name="Google Shape;1335;p26"/>
          <p:cNvSpPr txBox="1">
            <a:spLocks noGrp="1"/>
          </p:cNvSpPr>
          <p:nvPr>
            <p:ph type="title" idx="6"/>
          </p:nvPr>
        </p:nvSpPr>
        <p:spPr>
          <a:xfrm rot="-60151">
            <a:off x="6686554" y="2574803"/>
            <a:ext cx="1646052" cy="45728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36" name="Google Shape;1336;p26"/>
          <p:cNvSpPr txBox="1">
            <a:spLocks noGrp="1"/>
          </p:cNvSpPr>
          <p:nvPr>
            <p:ph type="subTitle" idx="7"/>
          </p:nvPr>
        </p:nvSpPr>
        <p:spPr>
          <a:xfrm>
            <a:off x="6595180" y="3105150"/>
            <a:ext cx="18288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7" name="Google Shape;1337;p26"/>
          <p:cNvSpPr txBox="1">
            <a:spLocks noGrp="1"/>
          </p:cNvSpPr>
          <p:nvPr>
            <p:ph type="title" idx="8"/>
          </p:nvPr>
        </p:nvSpPr>
        <p:spPr>
          <a:xfrm rot="-30121">
            <a:off x="720010" y="446417"/>
            <a:ext cx="7703996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5667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1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9" name="Google Shape;1339;p27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340" name="Google Shape;1340;p2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1" name="Google Shape;1341;p2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2" name="Google Shape;1342;p2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3" name="Google Shape;1343;p2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8" name="Google Shape;1358;p2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9" name="Google Shape;1359;p2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0" name="Google Shape;1360;p2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1" name="Google Shape;1361;p2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2" name="Google Shape;1362;p2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3" name="Google Shape;1363;p2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4" name="Google Shape;1364;p2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5" name="Google Shape;1365;p2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6" name="Google Shape;1366;p2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7" name="Google Shape;1367;p2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8" name="Google Shape;1368;p2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9" name="Google Shape;1369;p2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0" name="Google Shape;1370;p2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1" name="Google Shape;1371;p2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2" name="Google Shape;1372;p2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3" name="Google Shape;1373;p2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4" name="Google Shape;1374;p2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5" name="Google Shape;1375;p2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6" name="Google Shape;1376;p2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7" name="Google Shape;1377;p2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8" name="Google Shape;1378;p2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9" name="Google Shape;1379;p2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0" name="Google Shape;1380;p2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1" name="Google Shape;1381;p2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2" name="Google Shape;1382;p2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3" name="Google Shape;1383;p2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84" name="Google Shape;1384;p27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85" name="Google Shape;1385;p27"/>
          <p:cNvSpPr txBox="1">
            <a:spLocks noGrp="1"/>
          </p:cNvSpPr>
          <p:nvPr>
            <p:ph type="title"/>
          </p:nvPr>
        </p:nvSpPr>
        <p:spPr>
          <a:xfrm rot="-33422">
            <a:off x="1152036" y="1951721"/>
            <a:ext cx="2962340" cy="462197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86" name="Google Shape;1386;p27"/>
          <p:cNvSpPr txBox="1">
            <a:spLocks noGrp="1"/>
          </p:cNvSpPr>
          <p:nvPr>
            <p:ph type="subTitle" idx="1"/>
          </p:nvPr>
        </p:nvSpPr>
        <p:spPr>
          <a:xfrm>
            <a:off x="988228" y="2483625"/>
            <a:ext cx="32919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7" name="Google Shape;1387;p27"/>
          <p:cNvSpPr txBox="1">
            <a:spLocks noGrp="1"/>
          </p:cNvSpPr>
          <p:nvPr>
            <p:ph type="title" idx="2"/>
          </p:nvPr>
        </p:nvSpPr>
        <p:spPr>
          <a:xfrm rot="-33429">
            <a:off x="5002114" y="1951728"/>
            <a:ext cx="2961740" cy="457382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88" name="Google Shape;1388;p27"/>
          <p:cNvSpPr txBox="1">
            <a:spLocks noGrp="1"/>
          </p:cNvSpPr>
          <p:nvPr>
            <p:ph type="subTitle" idx="3"/>
          </p:nvPr>
        </p:nvSpPr>
        <p:spPr>
          <a:xfrm>
            <a:off x="4838355" y="2483625"/>
            <a:ext cx="32919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9" name="Google Shape;1389;p27"/>
          <p:cNvSpPr txBox="1">
            <a:spLocks noGrp="1"/>
          </p:cNvSpPr>
          <p:nvPr>
            <p:ph type="title" idx="4"/>
          </p:nvPr>
        </p:nvSpPr>
        <p:spPr>
          <a:xfrm rot="-33422">
            <a:off x="1152141" y="3487824"/>
            <a:ext cx="2962340" cy="45739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90" name="Google Shape;1390;p27"/>
          <p:cNvSpPr txBox="1">
            <a:spLocks noGrp="1"/>
          </p:cNvSpPr>
          <p:nvPr>
            <p:ph type="subTitle" idx="5"/>
          </p:nvPr>
        </p:nvSpPr>
        <p:spPr>
          <a:xfrm>
            <a:off x="988213" y="4019725"/>
            <a:ext cx="32919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1" name="Google Shape;1391;p27"/>
          <p:cNvSpPr txBox="1">
            <a:spLocks noGrp="1"/>
          </p:cNvSpPr>
          <p:nvPr>
            <p:ph type="title" idx="6"/>
          </p:nvPr>
        </p:nvSpPr>
        <p:spPr>
          <a:xfrm rot="-33429">
            <a:off x="5001898" y="3489320"/>
            <a:ext cx="2961740" cy="457399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92" name="Google Shape;1392;p27"/>
          <p:cNvSpPr txBox="1">
            <a:spLocks noGrp="1"/>
          </p:cNvSpPr>
          <p:nvPr>
            <p:ph type="subTitle" idx="7"/>
          </p:nvPr>
        </p:nvSpPr>
        <p:spPr>
          <a:xfrm>
            <a:off x="4838378" y="4019725"/>
            <a:ext cx="32919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3" name="Google Shape;1393;p27"/>
          <p:cNvSpPr txBox="1">
            <a:spLocks noGrp="1"/>
          </p:cNvSpPr>
          <p:nvPr>
            <p:ph type="title" idx="8"/>
          </p:nvPr>
        </p:nvSpPr>
        <p:spPr>
          <a:xfrm rot="-30121">
            <a:off x="707260" y="446417"/>
            <a:ext cx="7703996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11736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5" name="Google Shape;1395;p28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396" name="Google Shape;1396;p2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7" name="Google Shape;1397;p2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8" name="Google Shape;1398;p2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9" name="Google Shape;1399;p2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0" name="Google Shape;1400;p2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1" name="Google Shape;1401;p2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2" name="Google Shape;1402;p2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3" name="Google Shape;1403;p2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4" name="Google Shape;1404;p2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5" name="Google Shape;1405;p2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6" name="Google Shape;1406;p2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7" name="Google Shape;1407;p2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8" name="Google Shape;1408;p2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9" name="Google Shape;1409;p2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0" name="Google Shape;1410;p2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1" name="Google Shape;1411;p2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2" name="Google Shape;1412;p2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3" name="Google Shape;1413;p2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4" name="Google Shape;1414;p2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5" name="Google Shape;1415;p2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6" name="Google Shape;1416;p2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7" name="Google Shape;1417;p2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8" name="Google Shape;1418;p2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9" name="Google Shape;1419;p2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0" name="Google Shape;1420;p2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1" name="Google Shape;1421;p2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2" name="Google Shape;1422;p2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3" name="Google Shape;1423;p2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4" name="Google Shape;1424;p2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5" name="Google Shape;1425;p2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6" name="Google Shape;1426;p2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7" name="Google Shape;1427;p2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8" name="Google Shape;1428;p2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9" name="Google Shape;1429;p2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0" name="Google Shape;1430;p2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1" name="Google Shape;1431;p2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2" name="Google Shape;1432;p2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3" name="Google Shape;1433;p2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4" name="Google Shape;1434;p2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5" name="Google Shape;1435;p2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6" name="Google Shape;1436;p2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7" name="Google Shape;1437;p2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8" name="Google Shape;1438;p2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9" name="Google Shape;1439;p2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40" name="Google Shape;1440;p28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41" name="Google Shape;1441;p28"/>
          <p:cNvSpPr txBox="1">
            <a:spLocks noGrp="1"/>
          </p:cNvSpPr>
          <p:nvPr>
            <p:ph type="title"/>
          </p:nvPr>
        </p:nvSpPr>
        <p:spPr>
          <a:xfrm rot="-60004">
            <a:off x="720060" y="2024722"/>
            <a:ext cx="2286048" cy="457272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42" name="Google Shape;1442;p28"/>
          <p:cNvSpPr txBox="1">
            <a:spLocks noGrp="1"/>
          </p:cNvSpPr>
          <p:nvPr>
            <p:ph type="subTitle" idx="1"/>
          </p:nvPr>
        </p:nvSpPr>
        <p:spPr>
          <a:xfrm>
            <a:off x="720000" y="2498835"/>
            <a:ext cx="2286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3" name="Google Shape;1443;p28"/>
          <p:cNvSpPr txBox="1">
            <a:spLocks noGrp="1"/>
          </p:cNvSpPr>
          <p:nvPr>
            <p:ph type="title" idx="2"/>
          </p:nvPr>
        </p:nvSpPr>
        <p:spPr>
          <a:xfrm rot="-60004">
            <a:off x="3429060" y="2024722"/>
            <a:ext cx="2286048" cy="457272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44" name="Google Shape;1444;p28"/>
          <p:cNvSpPr txBox="1">
            <a:spLocks noGrp="1"/>
          </p:cNvSpPr>
          <p:nvPr>
            <p:ph type="subTitle" idx="3"/>
          </p:nvPr>
        </p:nvSpPr>
        <p:spPr>
          <a:xfrm>
            <a:off x="3429000" y="2498835"/>
            <a:ext cx="2286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5" name="Google Shape;1445;p28"/>
          <p:cNvSpPr txBox="1">
            <a:spLocks noGrp="1"/>
          </p:cNvSpPr>
          <p:nvPr>
            <p:ph type="title" idx="4"/>
          </p:nvPr>
        </p:nvSpPr>
        <p:spPr>
          <a:xfrm rot="-60004">
            <a:off x="720060" y="3682774"/>
            <a:ext cx="2286048" cy="45727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46" name="Google Shape;1446;p28"/>
          <p:cNvSpPr txBox="1">
            <a:spLocks noGrp="1"/>
          </p:cNvSpPr>
          <p:nvPr>
            <p:ph type="subTitle" idx="5"/>
          </p:nvPr>
        </p:nvSpPr>
        <p:spPr>
          <a:xfrm>
            <a:off x="720000" y="4156900"/>
            <a:ext cx="2286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7" name="Google Shape;1447;p28"/>
          <p:cNvSpPr txBox="1">
            <a:spLocks noGrp="1"/>
          </p:cNvSpPr>
          <p:nvPr>
            <p:ph type="title" idx="6"/>
          </p:nvPr>
        </p:nvSpPr>
        <p:spPr>
          <a:xfrm rot="-60004">
            <a:off x="3429060" y="3682774"/>
            <a:ext cx="2286048" cy="457272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48" name="Google Shape;1448;p28"/>
          <p:cNvSpPr txBox="1">
            <a:spLocks noGrp="1"/>
          </p:cNvSpPr>
          <p:nvPr>
            <p:ph type="subTitle" idx="7"/>
          </p:nvPr>
        </p:nvSpPr>
        <p:spPr>
          <a:xfrm>
            <a:off x="3428998" y="4156900"/>
            <a:ext cx="2286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9" name="Google Shape;1449;p28"/>
          <p:cNvSpPr txBox="1">
            <a:spLocks noGrp="1"/>
          </p:cNvSpPr>
          <p:nvPr>
            <p:ph type="title" idx="8"/>
          </p:nvPr>
        </p:nvSpPr>
        <p:spPr>
          <a:xfrm rot="-60004">
            <a:off x="6138056" y="2024722"/>
            <a:ext cx="2286048" cy="457272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50" name="Google Shape;1450;p28"/>
          <p:cNvSpPr txBox="1">
            <a:spLocks noGrp="1"/>
          </p:cNvSpPr>
          <p:nvPr>
            <p:ph type="subTitle" idx="9"/>
          </p:nvPr>
        </p:nvSpPr>
        <p:spPr>
          <a:xfrm>
            <a:off x="6137995" y="2498835"/>
            <a:ext cx="2286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1" name="Google Shape;1451;p28"/>
          <p:cNvSpPr txBox="1">
            <a:spLocks noGrp="1"/>
          </p:cNvSpPr>
          <p:nvPr>
            <p:ph type="title" idx="13"/>
          </p:nvPr>
        </p:nvSpPr>
        <p:spPr>
          <a:xfrm rot="-60004">
            <a:off x="6138056" y="3682774"/>
            <a:ext cx="2286048" cy="457272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52" name="Google Shape;1452;p28"/>
          <p:cNvSpPr txBox="1">
            <a:spLocks noGrp="1"/>
          </p:cNvSpPr>
          <p:nvPr>
            <p:ph type="subTitle" idx="14"/>
          </p:nvPr>
        </p:nvSpPr>
        <p:spPr>
          <a:xfrm>
            <a:off x="6137995" y="4156900"/>
            <a:ext cx="2286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3" name="Google Shape;1453;p28"/>
          <p:cNvSpPr txBox="1">
            <a:spLocks noGrp="1"/>
          </p:cNvSpPr>
          <p:nvPr>
            <p:ph type="title" idx="15"/>
          </p:nvPr>
        </p:nvSpPr>
        <p:spPr>
          <a:xfrm rot="-30141">
            <a:off x="1920198" y="446536"/>
            <a:ext cx="5303604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36687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3379994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5" name="Google Shape;1455;p29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456" name="Google Shape;1456;p2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7" name="Google Shape;1457;p2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8" name="Google Shape;1458;p2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9" name="Google Shape;1459;p2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0" name="Google Shape;1460;p2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1" name="Google Shape;1461;p2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2" name="Google Shape;1462;p2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3" name="Google Shape;1463;p2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4" name="Google Shape;1464;p2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5" name="Google Shape;1465;p2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6" name="Google Shape;1466;p2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7" name="Google Shape;1467;p2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8" name="Google Shape;1468;p2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9" name="Google Shape;1469;p2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0" name="Google Shape;1470;p2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1" name="Google Shape;1471;p2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2" name="Google Shape;1472;p2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3" name="Google Shape;1473;p2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4" name="Google Shape;1474;p2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5" name="Google Shape;1475;p2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6" name="Google Shape;1476;p2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7" name="Google Shape;1477;p2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8" name="Google Shape;1478;p2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9" name="Google Shape;1479;p2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0" name="Google Shape;1480;p2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1" name="Google Shape;1481;p2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2" name="Google Shape;1482;p2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3" name="Google Shape;1483;p2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4" name="Google Shape;1484;p2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5" name="Google Shape;1485;p2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6" name="Google Shape;1486;p2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7" name="Google Shape;1487;p2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8" name="Google Shape;1488;p2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9" name="Google Shape;1489;p2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0" name="Google Shape;1490;p2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1" name="Google Shape;1491;p2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2" name="Google Shape;1492;p2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3" name="Google Shape;1493;p2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4" name="Google Shape;1494;p2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5" name="Google Shape;1495;p2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6" name="Google Shape;1496;p2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7" name="Google Shape;1497;p2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8" name="Google Shape;1498;p2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9" name="Google Shape;1499;p2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00" name="Google Shape;1500;p29"/>
          <p:cNvSpPr/>
          <p:nvPr/>
        </p:nvSpPr>
        <p:spPr>
          <a:xfrm rot="-29936" flipH="1">
            <a:off x="386081" y="321264"/>
            <a:ext cx="8371817" cy="452627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01" name="Google Shape;1501;p29"/>
          <p:cNvSpPr txBox="1">
            <a:spLocks noGrp="1"/>
          </p:cNvSpPr>
          <p:nvPr>
            <p:ph type="title" hasCustomPrompt="1"/>
          </p:nvPr>
        </p:nvSpPr>
        <p:spPr>
          <a:xfrm>
            <a:off x="2194580" y="540000"/>
            <a:ext cx="47550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02" name="Google Shape;1502;p29"/>
          <p:cNvSpPr txBox="1">
            <a:spLocks noGrp="1"/>
          </p:cNvSpPr>
          <p:nvPr>
            <p:ph type="subTitle" idx="1"/>
          </p:nvPr>
        </p:nvSpPr>
        <p:spPr>
          <a:xfrm rot="-60081">
            <a:off x="2194516" y="1368532"/>
            <a:ext cx="4755126" cy="27424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3" name="Google Shape;1503;p29"/>
          <p:cNvSpPr txBox="1">
            <a:spLocks noGrp="1"/>
          </p:cNvSpPr>
          <p:nvPr>
            <p:ph type="title" idx="2" hasCustomPrompt="1"/>
          </p:nvPr>
        </p:nvSpPr>
        <p:spPr>
          <a:xfrm>
            <a:off x="2194580" y="2020488"/>
            <a:ext cx="47550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04" name="Google Shape;1504;p29"/>
          <p:cNvSpPr txBox="1">
            <a:spLocks noGrp="1"/>
          </p:cNvSpPr>
          <p:nvPr>
            <p:ph type="subTitle" idx="3"/>
          </p:nvPr>
        </p:nvSpPr>
        <p:spPr>
          <a:xfrm rot="60081">
            <a:off x="2194516" y="2848786"/>
            <a:ext cx="4755126" cy="274242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5" name="Google Shape;1505;p29"/>
          <p:cNvSpPr txBox="1">
            <a:spLocks noGrp="1"/>
          </p:cNvSpPr>
          <p:nvPr>
            <p:ph type="title" idx="4" hasCustomPrompt="1"/>
          </p:nvPr>
        </p:nvSpPr>
        <p:spPr>
          <a:xfrm>
            <a:off x="2194580" y="3500988"/>
            <a:ext cx="47550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06" name="Google Shape;1506;p29"/>
          <p:cNvSpPr txBox="1">
            <a:spLocks noGrp="1"/>
          </p:cNvSpPr>
          <p:nvPr>
            <p:ph type="subTitle" idx="5"/>
          </p:nvPr>
        </p:nvSpPr>
        <p:spPr>
          <a:xfrm rot="-60081">
            <a:off x="2194516" y="4329069"/>
            <a:ext cx="4755126" cy="274242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44758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8" name="Google Shape;1508;p30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509" name="Google Shape;1509;p3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0" name="Google Shape;1510;p3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1" name="Google Shape;1511;p3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2" name="Google Shape;1512;p3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3" name="Google Shape;1513;p3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4" name="Google Shape;1514;p3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5" name="Google Shape;1515;p3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6" name="Google Shape;1516;p3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7" name="Google Shape;1517;p3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8" name="Google Shape;1518;p3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9" name="Google Shape;1519;p3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0" name="Google Shape;1520;p3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1" name="Google Shape;1521;p3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2" name="Google Shape;1522;p3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3" name="Google Shape;1523;p3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4" name="Google Shape;1524;p3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5" name="Google Shape;1525;p3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6" name="Google Shape;1526;p3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7" name="Google Shape;1527;p3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8" name="Google Shape;1528;p3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9" name="Google Shape;1529;p3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0" name="Google Shape;1530;p3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1" name="Google Shape;1531;p3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2" name="Google Shape;1532;p3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3" name="Google Shape;1533;p3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4" name="Google Shape;1534;p3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5" name="Google Shape;1535;p3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6" name="Google Shape;1536;p3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7" name="Google Shape;1537;p3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8" name="Google Shape;1538;p3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9" name="Google Shape;1539;p3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0" name="Google Shape;1540;p3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1" name="Google Shape;1541;p3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2" name="Google Shape;1542;p3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3" name="Google Shape;1543;p3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4" name="Google Shape;1544;p3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5" name="Google Shape;1545;p3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3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3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3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3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3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3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3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53" name="Google Shape;1553;p30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54" name="Google Shape;1554;p30"/>
          <p:cNvSpPr txBox="1">
            <a:spLocks noGrp="1"/>
          </p:cNvSpPr>
          <p:nvPr>
            <p:ph type="title" hasCustomPrompt="1"/>
          </p:nvPr>
        </p:nvSpPr>
        <p:spPr>
          <a:xfrm>
            <a:off x="948600" y="1797332"/>
            <a:ext cx="2194500" cy="12801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55" name="Google Shape;1555;p30"/>
          <p:cNvSpPr txBox="1">
            <a:spLocks noGrp="1"/>
          </p:cNvSpPr>
          <p:nvPr>
            <p:ph type="subTitle" idx="1"/>
          </p:nvPr>
        </p:nvSpPr>
        <p:spPr>
          <a:xfrm rot="-59781">
            <a:off x="1131524" y="2925091"/>
            <a:ext cx="1828777" cy="1005756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6" name="Google Shape;1556;p30"/>
          <p:cNvSpPr txBox="1">
            <a:spLocks noGrp="1"/>
          </p:cNvSpPr>
          <p:nvPr>
            <p:ph type="title" idx="2" hasCustomPrompt="1"/>
          </p:nvPr>
        </p:nvSpPr>
        <p:spPr>
          <a:xfrm>
            <a:off x="3474750" y="1797313"/>
            <a:ext cx="2194500" cy="1280100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57" name="Google Shape;1557;p30"/>
          <p:cNvSpPr txBox="1">
            <a:spLocks noGrp="1"/>
          </p:cNvSpPr>
          <p:nvPr>
            <p:ph type="subTitle" idx="3"/>
          </p:nvPr>
        </p:nvSpPr>
        <p:spPr>
          <a:xfrm rot="-59771">
            <a:off x="3657616" y="2925127"/>
            <a:ext cx="1829076" cy="1006056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8" name="Google Shape;1558;p30"/>
          <p:cNvSpPr txBox="1">
            <a:spLocks noGrp="1"/>
          </p:cNvSpPr>
          <p:nvPr>
            <p:ph type="title" idx="4" hasCustomPrompt="1"/>
          </p:nvPr>
        </p:nvSpPr>
        <p:spPr>
          <a:xfrm>
            <a:off x="6000900" y="1797313"/>
            <a:ext cx="2194500" cy="1280100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59" name="Google Shape;1559;p30"/>
          <p:cNvSpPr txBox="1">
            <a:spLocks noGrp="1"/>
          </p:cNvSpPr>
          <p:nvPr>
            <p:ph type="subTitle" idx="5"/>
          </p:nvPr>
        </p:nvSpPr>
        <p:spPr>
          <a:xfrm rot="-59771">
            <a:off x="6183766" y="2925127"/>
            <a:ext cx="1829076" cy="1006056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15278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1" name="Google Shape;1561;p31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562" name="Google Shape;1562;p3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3" name="Google Shape;1563;p3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4" name="Google Shape;1564;p3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5" name="Google Shape;1565;p3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6" name="Google Shape;1566;p3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7" name="Google Shape;1567;p3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8" name="Google Shape;1568;p3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9" name="Google Shape;1569;p3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0" name="Google Shape;1570;p3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1" name="Google Shape;1571;p3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2" name="Google Shape;1572;p3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3" name="Google Shape;1573;p3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4" name="Google Shape;1574;p3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5" name="Google Shape;1575;p3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6" name="Google Shape;1576;p3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7" name="Google Shape;1577;p3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8" name="Google Shape;1578;p3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9" name="Google Shape;1579;p3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0" name="Google Shape;1580;p3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1" name="Google Shape;1581;p3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2" name="Google Shape;1582;p3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3" name="Google Shape;1583;p3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4" name="Google Shape;1584;p3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5" name="Google Shape;1585;p3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3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3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3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9" name="Google Shape;1589;p3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0" name="Google Shape;1590;p3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3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3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3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3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3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3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3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8" name="Google Shape;1598;p3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9" name="Google Shape;1599;p3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0" name="Google Shape;1600;p3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1" name="Google Shape;1601;p3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2" name="Google Shape;1602;p3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3" name="Google Shape;1603;p3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4" name="Google Shape;1604;p3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5" name="Google Shape;1605;p3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606" name="Google Shape;1606;p31"/>
          <p:cNvSpPr/>
          <p:nvPr/>
        </p:nvSpPr>
        <p:spPr>
          <a:xfrm rot="-29936" flipH="1">
            <a:off x="386081" y="321264"/>
            <a:ext cx="8371817" cy="452627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07" name="Google Shape;1607;p31"/>
          <p:cNvSpPr txBox="1">
            <a:spLocks noGrp="1"/>
          </p:cNvSpPr>
          <p:nvPr>
            <p:ph type="ctrTitle"/>
          </p:nvPr>
        </p:nvSpPr>
        <p:spPr>
          <a:xfrm>
            <a:off x="2376688" y="540000"/>
            <a:ext cx="4389000" cy="1645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608" name="Google Shape;1608;p31"/>
          <p:cNvSpPr txBox="1">
            <a:spLocks noGrp="1"/>
          </p:cNvSpPr>
          <p:nvPr>
            <p:ph type="subTitle" idx="1"/>
          </p:nvPr>
        </p:nvSpPr>
        <p:spPr>
          <a:xfrm rot="-59779">
            <a:off x="1445515" y="2077066"/>
            <a:ext cx="6400868" cy="73151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609" name="Google Shape;1609;p31"/>
          <p:cNvSpPr txBox="1"/>
          <p:nvPr/>
        </p:nvSpPr>
        <p:spPr>
          <a:xfrm>
            <a:off x="2211200" y="3779850"/>
            <a:ext cx="47217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CREDITS: This presentation template was created by </a:t>
            </a: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, including icons by </a:t>
            </a: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, infographics &amp; images by </a:t>
            </a: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610" name="Google Shape;1610;p31"/>
          <p:cNvGrpSpPr/>
          <p:nvPr/>
        </p:nvGrpSpPr>
        <p:grpSpPr>
          <a:xfrm flipH="1">
            <a:off x="7580849" y="4295709"/>
            <a:ext cx="1336727" cy="630937"/>
            <a:chOff x="157977" y="4219508"/>
            <a:chExt cx="1336727" cy="630937"/>
          </a:xfrm>
        </p:grpSpPr>
        <p:sp>
          <p:nvSpPr>
            <p:cNvPr id="1611" name="Google Shape;1611;p31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2" name="Google Shape;1612;p31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3" name="Google Shape;1613;p31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4" name="Google Shape;1614;p31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5" name="Google Shape;1615;p31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6" name="Google Shape;1616;p31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7" name="Google Shape;1617;p31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618" name="Google Shape;1618;p31"/>
          <p:cNvGrpSpPr/>
          <p:nvPr/>
        </p:nvGrpSpPr>
        <p:grpSpPr>
          <a:xfrm rot="-500985" flipH="1">
            <a:off x="192003" y="265679"/>
            <a:ext cx="1097285" cy="548651"/>
            <a:chOff x="6697867" y="-312822"/>
            <a:chExt cx="786877" cy="390023"/>
          </a:xfrm>
        </p:grpSpPr>
        <p:sp>
          <p:nvSpPr>
            <p:cNvPr id="1619" name="Google Shape;1619;p31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0" name="Google Shape;1620;p31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1" name="Google Shape;1621;p31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2" name="Google Shape;1622;p31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3" name="Google Shape;1623;p31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4" name="Google Shape;1624;p31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5" name="Google Shape;1625;p31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07359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6" name="chimes.wav"/>
          </p:stSnd>
        </p:sndAc>
      </p:transition>
    </mc:Fallback>
  </mc:AlternateContent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7" name="Google Shape;1627;p32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628" name="Google Shape;1628;p3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29" name="Google Shape;1629;p3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0" name="Google Shape;1630;p3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1" name="Google Shape;1631;p3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2" name="Google Shape;1632;p3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3" name="Google Shape;1633;p3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4" name="Google Shape;1634;p3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5" name="Google Shape;1635;p3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3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3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3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3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0" name="Google Shape;1640;p3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1" name="Google Shape;1641;p3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2" name="Google Shape;1642;p3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3" name="Google Shape;1643;p3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4" name="Google Shape;1644;p3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5" name="Google Shape;1645;p3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6" name="Google Shape;1646;p3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7" name="Google Shape;1647;p3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8" name="Google Shape;1648;p3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9" name="Google Shape;1649;p3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0" name="Google Shape;1650;p3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1" name="Google Shape;1651;p3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2" name="Google Shape;1652;p3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3" name="Google Shape;1653;p3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4" name="Google Shape;1654;p3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5" name="Google Shape;1655;p3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6" name="Google Shape;1656;p3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7" name="Google Shape;1657;p3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8" name="Google Shape;1658;p3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9" name="Google Shape;1659;p3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0" name="Google Shape;1660;p3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1" name="Google Shape;1661;p3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2" name="Google Shape;1662;p3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3" name="Google Shape;1663;p3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4" name="Google Shape;1664;p3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5" name="Google Shape;1665;p3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6" name="Google Shape;1666;p3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7" name="Google Shape;1667;p3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8" name="Google Shape;1668;p3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9" name="Google Shape;1669;p3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0" name="Google Shape;1670;p3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1" name="Google Shape;1671;p3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966004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685800">
              <a:buClrTx/>
              <a:defRPr/>
            </a:pPr>
            <a:fld id="{B1CF2E77-4E87-4338-A6B2-93E833A84A3C}" type="datetimeFigureOut">
              <a:rPr lang="en-US" sz="1350" kern="1200" smtClean="0">
                <a:solidFill>
                  <a:prstClr val="black">
                    <a:tint val="75000"/>
                  </a:prstClr>
                </a:solidFill>
                <a:ea typeface="+mn-ea"/>
                <a:cs typeface="+mn-cs"/>
              </a:rPr>
              <a:pPr defTabSz="685800">
                <a:buClrTx/>
                <a:defRPr/>
              </a:pPr>
              <a:t>6/6/2023</a:t>
            </a:fld>
            <a:endParaRPr lang="en-US" sz="1350" kern="1200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685800">
              <a:buClrTx/>
              <a:defRPr/>
            </a:pPr>
            <a:endParaRPr lang="en-US" sz="1350" kern="1200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685800">
              <a:buClrTx/>
              <a:defRPr/>
            </a:pPr>
            <a:fld id="{796E19DA-92E0-4635-8627-DEB5FDE3EBA8}" type="slidenum">
              <a:rPr lang="en-US" sz="1350" kern="1200" smtClean="0">
                <a:solidFill>
                  <a:prstClr val="black">
                    <a:tint val="75000"/>
                  </a:prstClr>
                </a:solidFill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US" sz="1350" kern="1200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5143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75582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0"/>
          <p:cNvSpPr txBox="1">
            <a:spLocks noGrp="1"/>
          </p:cNvSpPr>
          <p:nvPr>
            <p:ph type="body" idx="1"/>
          </p:nvPr>
        </p:nvSpPr>
        <p:spPr>
          <a:xfrm>
            <a:off x="559095" y="4029539"/>
            <a:ext cx="65352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65979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51086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6058095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1780706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8240813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5433024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0555459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6243921" y="4909069"/>
            <a:ext cx="58135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www.1ppt.com/hangye/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www.1ppt.com/jieri/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素材：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www.1ppt.com/sucai/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www.1ppt.com/beijing/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图表：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www.1ppt.com/tubiao/    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精美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www.1ppt.com/powerpoint/    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课件：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www.1ppt.com/kejian/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www.1ppt.com/ziti/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工作总结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www.1ppt.com/xiazai/zongjie/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工作计划：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www.1ppt.com/xiazai/jihua/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商务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www.1ppt.com/moban/shangwu/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个人简历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www.1ppt.com/xiazai/jianli/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毕业答辩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www.1ppt.com/xiazai/dabian/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工作汇报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www.1ppt.com/xiazai/huibao/  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677715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4248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99087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439688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72589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185768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59790552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7833005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98893262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50330295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88634610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6243921" y="4909069"/>
            <a:ext cx="58135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www.1ppt.com/hangye/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www.1ppt.com/jieri/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素材：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www.1ppt.com/sucai/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www.1ppt.com/beijing/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图表：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www.1ppt.com/tubiao/    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精美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www.1ppt.com/powerpoint/    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课件：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www.1ppt.com/kejian/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www.1ppt.com/ziti/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工作总结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www.1ppt.com/xiazai/zongjie/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工作计划：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www.1ppt.com/xiazai/jihua/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商务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www.1ppt.com/moban/shangwu/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个人简历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www.1ppt.com/xiazai/jianli/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毕业答辩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www.1ppt.com/xiazai/dabian/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工作汇报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www.1ppt.com/xiazai/huibao/  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3503358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B5746C-31EA-48E5-B634-4104731ADD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D4EEA4-F743-4965-A596-1269857C7F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480F5C-50B8-43FA-AC53-223F02ECE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6/6/2023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3539CD-F4E1-4670-8FC9-4489F0ABFA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282DDC-67C6-4A14-9894-8D3ED356D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28457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6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07484-9052-49F2-AA52-267524249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4531FA-9968-469D-B0CB-EBBCD71EC4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052492-AE56-4843-94C7-D3786AC41B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6/6/2023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47047E-9E48-4122-8392-7261F853E2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E3C739-8FBE-4615-A01E-19CF2A221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668086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E1FD6-BA5A-4CDD-964B-64D449F0C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6C8547-DFBC-46CE-88B6-95EA559CEF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F1E577-1572-41B2-8784-E0E534AE3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6/6/2023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1B15A8-BB99-4879-9DAB-D38F22184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5B250C-4C15-4228-B749-FDBB31943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134976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100223-8225-450D-A125-D095F92B7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887EBA-18FD-4292-ABFD-B68F5EC0D1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640C3F-5D9F-47CF-8EDE-F6ED53B31C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8EA2E0-C2C1-4F1A-BE0E-86216DA233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6/6/2023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BD9418-4D6A-45AE-AF72-106B79733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4BA8AB-9DC0-451E-9E22-218A181D8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757518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829AE9-9139-4F92-A8DF-7FAD803AC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AD0EA9-B957-4BEF-85B4-BC188ADC6F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6F3E3A-4E64-4287-9F2A-E12DC0EC13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CBCC1C5-EC44-4104-A2B3-478DA1E0D0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77C6D2-1F36-43E6-88CC-C7165EA548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DC886B-1DE9-4821-9F5D-0FD8C9F8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6/6/2023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8D3B459-FCDF-4291-802C-68426F84B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BB3C528-9A3D-4E29-8C93-E1B51F21C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116328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245DA6-42F5-459F-ACB0-60DE23553F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7C3FD0-9DE6-42FE-99E2-3B92263BB4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6/6/2023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A75789-DE65-4285-90C5-369319AFB6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5AC9C3-4377-4B37-A657-014C7F6C2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516057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548B45-EB70-4AB5-AF57-41969FEC4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6/6/2023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C522ED-0BE1-4A91-ABF7-027D5B97D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8A59A4-FE5D-4B32-A3EE-69AEA6857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708110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7D413-768E-4F6C-8B93-FFDAB0D24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C3DC5B-A449-4E3A-B215-D81C7D7A6A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E8EDFE-BC69-450F-9D2D-E34838B731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ADC2D5-C523-4812-84D5-EC3C203681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6/6/2023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D56863-0653-4785-8650-4B1219335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E357AB-0274-4F81-A78C-C2D7E4AA1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872443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289505-6EDC-45E6-BBF1-33B5D6067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070759D-6C97-4F92-9707-2DF75CE9CD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8BDB17-4E00-49F6-B42D-71C7F3B019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56C2D0-B2B1-4BEE-819F-1DEAD55F4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6/6/2023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1D1FB0-92F6-406B-AD1F-73F21523F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1A9A75-CF44-42B5-BA6D-2638D90A5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727413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FAC0CE-E18F-4854-A074-89A26B4BB4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943497-C2B5-4295-B9E5-8495859A3A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95FD36-871B-4A47-A160-716A50B03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6/6/2023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730A73-FF00-4A57-9A95-9734FF44F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33F090-0E37-4A13-A055-E3E9AD091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507603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DBAC54A-D038-45C1-9407-9707F97DDFD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916BF8-EEC2-4C44-9E42-2979CA5940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45692B-DA54-4A87-8AED-9BEC7C6A32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6/6/2023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6C661B-10D2-482C-A422-BB1B3AFAF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EA58E2-A0B0-4AFE-BDBC-10AF67F13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28288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7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B5746C-31EA-48E5-B634-4104731ADD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D4EEA4-F743-4965-A596-1269857C7F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480F5C-50B8-43FA-AC53-223F02ECE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6/6/2023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3539CD-F4E1-4670-8FC9-4489F0ABFA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282DDC-67C6-4A14-9894-8D3ED356D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135181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07484-9052-49F2-AA52-267524249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4531FA-9968-469D-B0CB-EBBCD71EC4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052492-AE56-4843-94C7-D3786AC41B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6/6/2023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47047E-9E48-4122-8392-7261F853E2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E3C739-8FBE-4615-A01E-19CF2A221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182016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E1FD6-BA5A-4CDD-964B-64D449F0C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6C8547-DFBC-46CE-88B6-95EA559CEF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F1E577-1572-41B2-8784-E0E534AE3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6/6/2023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1B15A8-BB99-4879-9DAB-D38F22184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5B250C-4C15-4228-B749-FDBB31943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320976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100223-8225-450D-A125-D095F92B7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887EBA-18FD-4292-ABFD-B68F5EC0D1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640C3F-5D9F-47CF-8EDE-F6ED53B31C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8EA2E0-C2C1-4F1A-BE0E-86216DA233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6/6/2023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BD9418-4D6A-45AE-AF72-106B79733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4BA8AB-9DC0-451E-9E22-218A181D8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718558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829AE9-9139-4F92-A8DF-7FAD803AC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AD0EA9-B957-4BEF-85B4-BC188ADC6F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6F3E3A-4E64-4287-9F2A-E12DC0EC13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CBCC1C5-EC44-4104-A2B3-478DA1E0D0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77C6D2-1F36-43E6-88CC-C7165EA548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DC886B-1DE9-4821-9F5D-0FD8C9F8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6/6/2023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8D3B459-FCDF-4291-802C-68426F84B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BB3C528-9A3D-4E29-8C93-E1B51F21C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982434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245DA6-42F5-459F-ACB0-60DE23553F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7C3FD0-9DE6-42FE-99E2-3B92263BB4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6/6/2023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A75789-DE65-4285-90C5-369319AFB6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5AC9C3-4377-4B37-A657-014C7F6C2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797282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548B45-EB70-4AB5-AF57-41969FEC4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6/6/2023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C522ED-0BE1-4A91-ABF7-027D5B97D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8A59A4-FE5D-4B32-A3EE-69AEA6857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695603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7D413-768E-4F6C-8B93-FFDAB0D24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C3DC5B-A449-4E3A-B215-D81C7D7A6A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E8EDFE-BC69-450F-9D2D-E34838B731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ADC2D5-C523-4812-84D5-EC3C203681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6/6/2023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D56863-0653-4785-8650-4B1219335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E357AB-0274-4F81-A78C-C2D7E4AA1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39128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289505-6EDC-45E6-BBF1-33B5D6067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070759D-6C97-4F92-9707-2DF75CE9CD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8BDB17-4E00-49F6-B42D-71C7F3B019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56C2D0-B2B1-4BEE-819F-1DEAD55F4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6/6/2023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1D1FB0-92F6-406B-AD1F-73F21523F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1A9A75-CF44-42B5-BA6D-2638D90A5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91378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FAC0CE-E18F-4854-A074-89A26B4BB4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943497-C2B5-4295-B9E5-8495859A3A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95FD36-871B-4A47-A160-716A50B03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6/6/2023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730A73-FF00-4A57-9A95-9734FF44F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33F090-0E37-4A13-A055-E3E9AD091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93719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18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DBAC54A-D038-45C1-9407-9707F97DDFD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916BF8-EEC2-4C44-9E42-2979CA5940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45692B-DA54-4A87-8AED-9BEC7C6A32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6/6/2023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6C661B-10D2-482C-A422-BB1B3AFAF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EA58E2-A0B0-4AFE-BDBC-10AF67F13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447708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444014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688766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714517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991922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889991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86185415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98558686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24768915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6810890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CUSTOM_19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14889114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6243921" y="4909069"/>
            <a:ext cx="58135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www.1ppt.com/hangye/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www.1ppt.com/jieri/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素材：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www.1ppt.com/sucai/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www.1ppt.com/beijing/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图表：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www.1ppt.com/tubiao/    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精美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www.1ppt.com/powerpoint/    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课件：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www.1ppt.com/kejian/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www.1ppt.com/ziti/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工作总结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www.1ppt.com/xiazai/zongjie/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工作计划：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www.1ppt.com/xiazai/jihua/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商务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www.1ppt.com/moban/shangwu/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个人简历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www.1ppt.com/xiazai/jianli/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毕业答辩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www.1ppt.com/xiazai/dabian/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工作汇报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www.1ppt.com/xiazai/huibao/  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728224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B5746C-31EA-48E5-B634-4104731ADD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D4EEA4-F743-4965-A596-1269857C7F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480F5C-50B8-43FA-AC53-223F02ECE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6/6/2023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3539CD-F4E1-4670-8FC9-4489F0ABFA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282DDC-67C6-4A14-9894-8D3ED356D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0815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07484-9052-49F2-AA52-267524249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4531FA-9968-469D-B0CB-EBBCD71EC4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052492-AE56-4843-94C7-D3786AC41B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6/6/2023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47047E-9E48-4122-8392-7261F853E2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E3C739-8FBE-4615-A01E-19CF2A221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849421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E1FD6-BA5A-4CDD-964B-64D449F0C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6C8547-DFBC-46CE-88B6-95EA559CEF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F1E577-1572-41B2-8784-E0E534AE3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6/6/2023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1B15A8-BB99-4879-9DAB-D38F22184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5B250C-4C15-4228-B749-FDBB31943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807778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100223-8225-450D-A125-D095F92B7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887EBA-18FD-4292-ABFD-B68F5EC0D1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640C3F-5D9F-47CF-8EDE-F6ED53B31C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8EA2E0-C2C1-4F1A-BE0E-86216DA233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6/6/2023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BD9418-4D6A-45AE-AF72-106B79733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4BA8AB-9DC0-451E-9E22-218A181D8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27183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829AE9-9139-4F92-A8DF-7FAD803AC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AD0EA9-B957-4BEF-85B4-BC188ADC6F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6F3E3A-4E64-4287-9F2A-E12DC0EC13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CBCC1C5-EC44-4104-A2B3-478DA1E0D0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77C6D2-1F36-43E6-88CC-C7165EA548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DC886B-1DE9-4821-9F5D-0FD8C9F8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6/6/2023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8D3B459-FCDF-4291-802C-68426F84B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BB3C528-9A3D-4E29-8C93-E1B51F21C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859817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245DA6-42F5-459F-ACB0-60DE23553F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7C3FD0-9DE6-42FE-99E2-3B92263BB4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6/6/2023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A75789-DE65-4285-90C5-369319AFB6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5AC9C3-4377-4B37-A657-014C7F6C2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639238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548B45-EB70-4AB5-AF57-41969FEC4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6/6/2023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C522ED-0BE1-4A91-ABF7-027D5B97D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8A59A4-FE5D-4B32-A3EE-69AEA6857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188400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7D413-768E-4F6C-8B93-FFDAB0D24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C3DC5B-A449-4E3A-B215-D81C7D7A6A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E8EDFE-BC69-450F-9D2D-E34838B731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ADC2D5-C523-4812-84D5-EC3C203681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6/6/2023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D56863-0653-4785-8650-4B1219335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E357AB-0274-4F81-A78C-C2D7E4AA1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93797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CUSTOM_20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289505-6EDC-45E6-BBF1-33B5D6067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070759D-6C97-4F92-9707-2DF75CE9CD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8BDB17-4E00-49F6-B42D-71C7F3B019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56C2D0-B2B1-4BEE-819F-1DEAD55F4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6/6/2023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1D1FB0-92F6-406B-AD1F-73F21523F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1A9A75-CF44-42B5-BA6D-2638D90A5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192864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FAC0CE-E18F-4854-A074-89A26B4BB4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943497-C2B5-4295-B9E5-8495859A3A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95FD36-871B-4A47-A160-716A50B03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6/6/2023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730A73-FF00-4A57-9A95-9734FF44F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33F090-0E37-4A13-A055-E3E9AD091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325359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DBAC54A-D038-45C1-9407-9707F97DDFD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916BF8-EEC2-4C44-9E42-2979CA5940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45692B-DA54-4A87-8AED-9BEC7C6A32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6/6/2023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6C661B-10D2-482C-A422-BB1B3AFAF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EA58E2-A0B0-4AFE-BDBC-10AF67F13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419595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B5746C-31EA-48E5-B634-4104731ADD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D4EEA4-F743-4965-A596-1269857C7F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480F5C-50B8-43FA-AC53-223F02ECE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6/6/2023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3539CD-F4E1-4670-8FC9-4489F0ABFA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282DDC-67C6-4A14-9894-8D3ED356D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425744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07484-9052-49F2-AA52-267524249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4531FA-9968-469D-B0CB-EBBCD71EC4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052492-AE56-4843-94C7-D3786AC41B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6/6/2023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47047E-9E48-4122-8392-7261F853E2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E3C739-8FBE-4615-A01E-19CF2A221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319667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E1FD6-BA5A-4CDD-964B-64D449F0C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6C8547-DFBC-46CE-88B6-95EA559CEF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F1E577-1572-41B2-8784-E0E534AE3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6/6/2023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1B15A8-BB99-4879-9DAB-D38F22184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5B250C-4C15-4228-B749-FDBB31943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292687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100223-8225-450D-A125-D095F92B7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887EBA-18FD-4292-ABFD-B68F5EC0D1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640C3F-5D9F-47CF-8EDE-F6ED53B31C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8EA2E0-C2C1-4F1A-BE0E-86216DA233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6/6/2023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BD9418-4D6A-45AE-AF72-106B79733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4BA8AB-9DC0-451E-9E22-218A181D8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546052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829AE9-9139-4F92-A8DF-7FAD803AC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AD0EA9-B957-4BEF-85B4-BC188ADC6F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6F3E3A-4E64-4287-9F2A-E12DC0EC13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CBCC1C5-EC44-4104-A2B3-478DA1E0D0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77C6D2-1F36-43E6-88CC-C7165EA548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DC886B-1DE9-4821-9F5D-0FD8C9F8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6/6/2023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8D3B459-FCDF-4291-802C-68426F84B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BB3C528-9A3D-4E29-8C93-E1B51F21C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678193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245DA6-42F5-459F-ACB0-60DE23553F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7C3FD0-9DE6-42FE-99E2-3B92263BB4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6/6/2023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A75789-DE65-4285-90C5-369319AFB6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5AC9C3-4377-4B37-A657-014C7F6C2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086551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548B45-EB70-4AB5-AF57-41969FEC4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6/6/2023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C522ED-0BE1-4A91-ABF7-027D5B97D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8A59A4-FE5D-4B32-A3EE-69AEA6857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53346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9">
  <p:cSld name="CUSTOM_9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32"/>
          <p:cNvSpPr/>
          <p:nvPr/>
        </p:nvSpPr>
        <p:spPr>
          <a:xfrm>
            <a:off x="-7225" y="638275"/>
            <a:ext cx="9158400" cy="5502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3" name="Google Shape;173;p32"/>
          <p:cNvGrpSpPr/>
          <p:nvPr/>
        </p:nvGrpSpPr>
        <p:grpSpPr>
          <a:xfrm>
            <a:off x="-1200" y="4422605"/>
            <a:ext cx="9144287" cy="720905"/>
            <a:chOff x="6554556" y="4623505"/>
            <a:chExt cx="7127825" cy="720905"/>
          </a:xfrm>
        </p:grpSpPr>
        <p:sp>
          <p:nvSpPr>
            <p:cNvPr id="174" name="Google Shape;174;p32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32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6" name="Google Shape;176;p32">
            <a:hlinkClick r:id=""/>
          </p:cNvPr>
          <p:cNvSpPr txBox="1">
            <a:spLocks noGrp="1"/>
          </p:cNvSpPr>
          <p:nvPr>
            <p:ph type="title"/>
          </p:nvPr>
        </p:nvSpPr>
        <p:spPr>
          <a:xfrm>
            <a:off x="5104875" y="2218200"/>
            <a:ext cx="2164800" cy="113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7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32"/>
          <p:cNvSpPr txBox="1">
            <a:spLocks noGrp="1"/>
          </p:cNvSpPr>
          <p:nvPr>
            <p:ph type="subTitle" idx="1"/>
          </p:nvPr>
        </p:nvSpPr>
        <p:spPr>
          <a:xfrm>
            <a:off x="1586850" y="640375"/>
            <a:ext cx="5970300" cy="5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7D413-768E-4F6C-8B93-FFDAB0D24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C3DC5B-A449-4E3A-B215-D81C7D7A6A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E8EDFE-BC69-450F-9D2D-E34838B731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ADC2D5-C523-4812-84D5-EC3C203681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6/6/2023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D56863-0653-4785-8650-4B1219335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E357AB-0274-4F81-A78C-C2D7E4AA1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731330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289505-6EDC-45E6-BBF1-33B5D6067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070759D-6C97-4F92-9707-2DF75CE9CD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8BDB17-4E00-49F6-B42D-71C7F3B019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56C2D0-B2B1-4BEE-819F-1DEAD55F4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6/6/2023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1D1FB0-92F6-406B-AD1F-73F21523F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1A9A75-CF44-42B5-BA6D-2638D90A5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784332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FAC0CE-E18F-4854-A074-89A26B4BB4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943497-C2B5-4295-B9E5-8495859A3A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95FD36-871B-4A47-A160-716A50B03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6/6/2023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730A73-FF00-4A57-9A95-9734FF44F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33F090-0E37-4A13-A055-E3E9AD091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925752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DBAC54A-D038-45C1-9407-9707F97DDFD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916BF8-EEC2-4C44-9E42-2979CA5940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45692B-DA54-4A87-8AED-9BEC7C6A32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6/6/2023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6C661B-10D2-482C-A422-BB1B3AFAF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EA58E2-A0B0-4AFE-BDBC-10AF67F13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479862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B5746C-31EA-48E5-B634-4104731ADD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D4EEA4-F743-4965-A596-1269857C7F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480F5C-50B8-43FA-AC53-223F02ECE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6/6/2023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3539CD-F4E1-4670-8FC9-4489F0ABFA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282DDC-67C6-4A14-9894-8D3ED356D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423629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07484-9052-49F2-AA52-267524249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4531FA-9968-469D-B0CB-EBBCD71EC4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052492-AE56-4843-94C7-D3786AC41B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6/6/2023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47047E-9E48-4122-8392-7261F853E2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E3C739-8FBE-4615-A01E-19CF2A221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014824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E1FD6-BA5A-4CDD-964B-64D449F0C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6C8547-DFBC-46CE-88B6-95EA559CEF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F1E577-1572-41B2-8784-E0E534AE3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6/6/2023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1B15A8-BB99-4879-9DAB-D38F22184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5B250C-4C15-4228-B749-FDBB31943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343077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100223-8225-450D-A125-D095F92B7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887EBA-18FD-4292-ABFD-B68F5EC0D1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640C3F-5D9F-47CF-8EDE-F6ED53B31C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8EA2E0-C2C1-4F1A-BE0E-86216DA233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6/6/2023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BD9418-4D6A-45AE-AF72-106B79733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4BA8AB-9DC0-451E-9E22-218A181D8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949403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829AE9-9139-4F92-A8DF-7FAD803AC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AD0EA9-B957-4BEF-85B4-BC188ADC6F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6F3E3A-4E64-4287-9F2A-E12DC0EC13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CBCC1C5-EC44-4104-A2B3-478DA1E0D0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77C6D2-1F36-43E6-88CC-C7165EA548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DC886B-1DE9-4821-9F5D-0FD8C9F8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6/6/2023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8D3B459-FCDF-4291-802C-68426F84B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BB3C528-9A3D-4E29-8C93-E1B51F21C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557935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245DA6-42F5-459F-ACB0-60DE23553F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7C3FD0-9DE6-42FE-99E2-3B92263BB4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6/6/2023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A75789-DE65-4285-90C5-369319AFB6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5AC9C3-4377-4B37-A657-014C7F6C2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31213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8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audio" Target="../media/audio1.wav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11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3.xml"/><Relationship Id="rId3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22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17.xml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11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20.xml"/><Relationship Id="rId10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4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29.xml"/><Relationship Id="rId7" Type="http://schemas.openxmlformats.org/officeDocument/2006/relationships/slideLayout" Target="../slideLayouts/slideLayout133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28.xml"/><Relationship Id="rId1" Type="http://schemas.openxmlformats.org/officeDocument/2006/relationships/slideLayout" Target="../slideLayouts/slideLayout127.xml"/><Relationship Id="rId6" Type="http://schemas.openxmlformats.org/officeDocument/2006/relationships/slideLayout" Target="../slideLayouts/slideLayout132.xml"/><Relationship Id="rId11" Type="http://schemas.openxmlformats.org/officeDocument/2006/relationships/slideLayout" Target="../slideLayouts/slideLayout137.xml"/><Relationship Id="rId5" Type="http://schemas.openxmlformats.org/officeDocument/2006/relationships/slideLayout" Target="../slideLayouts/slideLayout131.xml"/><Relationship Id="rId10" Type="http://schemas.openxmlformats.org/officeDocument/2006/relationships/slideLayout" Target="../slideLayouts/slideLayout136.xml"/><Relationship Id="rId4" Type="http://schemas.openxmlformats.org/officeDocument/2006/relationships/slideLayout" Target="../slideLayouts/slideLayout130.xml"/><Relationship Id="rId9" Type="http://schemas.openxmlformats.org/officeDocument/2006/relationships/slideLayout" Target="../slideLayouts/slideLayout135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0.xml"/><Relationship Id="rId7" Type="http://schemas.openxmlformats.org/officeDocument/2006/relationships/slideLayout" Target="../slideLayouts/slideLayout144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39.xml"/><Relationship Id="rId1" Type="http://schemas.openxmlformats.org/officeDocument/2006/relationships/slideLayout" Target="../slideLayouts/slideLayout138.xml"/><Relationship Id="rId6" Type="http://schemas.openxmlformats.org/officeDocument/2006/relationships/slideLayout" Target="../slideLayouts/slideLayout143.xml"/><Relationship Id="rId11" Type="http://schemas.openxmlformats.org/officeDocument/2006/relationships/slideLayout" Target="../slideLayouts/slideLayout148.xml"/><Relationship Id="rId5" Type="http://schemas.openxmlformats.org/officeDocument/2006/relationships/slideLayout" Target="../slideLayouts/slideLayout142.xml"/><Relationship Id="rId10" Type="http://schemas.openxmlformats.org/officeDocument/2006/relationships/slideLayout" Target="../slideLayouts/slideLayout147.xml"/><Relationship Id="rId4" Type="http://schemas.openxmlformats.org/officeDocument/2006/relationships/slideLayout" Target="../slideLayouts/slideLayout141.xml"/><Relationship Id="rId9" Type="http://schemas.openxmlformats.org/officeDocument/2006/relationships/slideLayout" Target="../slideLayouts/slideLayout146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6.xml"/><Relationship Id="rId3" Type="http://schemas.openxmlformats.org/officeDocument/2006/relationships/slideLayout" Target="../slideLayouts/slideLayout151.xml"/><Relationship Id="rId7" Type="http://schemas.openxmlformats.org/officeDocument/2006/relationships/slideLayout" Target="../slideLayouts/slideLayout155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0.xml"/><Relationship Id="rId1" Type="http://schemas.openxmlformats.org/officeDocument/2006/relationships/slideLayout" Target="../slideLayouts/slideLayout149.xml"/><Relationship Id="rId6" Type="http://schemas.openxmlformats.org/officeDocument/2006/relationships/slideLayout" Target="../slideLayouts/slideLayout154.xml"/><Relationship Id="rId11" Type="http://schemas.openxmlformats.org/officeDocument/2006/relationships/slideLayout" Target="../slideLayouts/slideLayout159.xml"/><Relationship Id="rId5" Type="http://schemas.openxmlformats.org/officeDocument/2006/relationships/slideLayout" Target="../slideLayouts/slideLayout153.xml"/><Relationship Id="rId10" Type="http://schemas.openxmlformats.org/officeDocument/2006/relationships/slideLayout" Target="../slideLayouts/slideLayout158.xml"/><Relationship Id="rId4" Type="http://schemas.openxmlformats.org/officeDocument/2006/relationships/slideLayout" Target="../slideLayouts/slideLayout152.xml"/><Relationship Id="rId9" Type="http://schemas.openxmlformats.org/officeDocument/2006/relationships/slideLayout" Target="../slideLayouts/slideLayout157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7.xml"/><Relationship Id="rId13" Type="http://schemas.openxmlformats.org/officeDocument/2006/relationships/slideLayout" Target="../slideLayouts/slideLayout172.xml"/><Relationship Id="rId18" Type="http://schemas.openxmlformats.org/officeDocument/2006/relationships/slideLayout" Target="../slideLayouts/slideLayout177.xml"/><Relationship Id="rId26" Type="http://schemas.openxmlformats.org/officeDocument/2006/relationships/theme" Target="../theme/theme16.xml"/><Relationship Id="rId3" Type="http://schemas.openxmlformats.org/officeDocument/2006/relationships/slideLayout" Target="../slideLayouts/slideLayout162.xml"/><Relationship Id="rId21" Type="http://schemas.openxmlformats.org/officeDocument/2006/relationships/slideLayout" Target="../slideLayouts/slideLayout180.xml"/><Relationship Id="rId7" Type="http://schemas.openxmlformats.org/officeDocument/2006/relationships/slideLayout" Target="../slideLayouts/slideLayout166.xml"/><Relationship Id="rId12" Type="http://schemas.openxmlformats.org/officeDocument/2006/relationships/slideLayout" Target="../slideLayouts/slideLayout171.xml"/><Relationship Id="rId17" Type="http://schemas.openxmlformats.org/officeDocument/2006/relationships/slideLayout" Target="../slideLayouts/slideLayout176.xml"/><Relationship Id="rId25" Type="http://schemas.openxmlformats.org/officeDocument/2006/relationships/slideLayout" Target="../slideLayouts/slideLayout184.xml"/><Relationship Id="rId2" Type="http://schemas.openxmlformats.org/officeDocument/2006/relationships/slideLayout" Target="../slideLayouts/slideLayout161.xml"/><Relationship Id="rId16" Type="http://schemas.openxmlformats.org/officeDocument/2006/relationships/slideLayout" Target="../slideLayouts/slideLayout175.xml"/><Relationship Id="rId20" Type="http://schemas.openxmlformats.org/officeDocument/2006/relationships/slideLayout" Target="../slideLayouts/slideLayout179.xml"/><Relationship Id="rId1" Type="http://schemas.openxmlformats.org/officeDocument/2006/relationships/slideLayout" Target="../slideLayouts/slideLayout160.xml"/><Relationship Id="rId6" Type="http://schemas.openxmlformats.org/officeDocument/2006/relationships/slideLayout" Target="../slideLayouts/slideLayout165.xml"/><Relationship Id="rId11" Type="http://schemas.openxmlformats.org/officeDocument/2006/relationships/slideLayout" Target="../slideLayouts/slideLayout170.xml"/><Relationship Id="rId24" Type="http://schemas.openxmlformats.org/officeDocument/2006/relationships/slideLayout" Target="../slideLayouts/slideLayout183.xml"/><Relationship Id="rId5" Type="http://schemas.openxmlformats.org/officeDocument/2006/relationships/slideLayout" Target="../slideLayouts/slideLayout164.xml"/><Relationship Id="rId15" Type="http://schemas.openxmlformats.org/officeDocument/2006/relationships/slideLayout" Target="../slideLayouts/slideLayout174.xml"/><Relationship Id="rId23" Type="http://schemas.openxmlformats.org/officeDocument/2006/relationships/slideLayout" Target="../slideLayouts/slideLayout182.xml"/><Relationship Id="rId28" Type="http://schemas.openxmlformats.org/officeDocument/2006/relationships/audio" Target="../media/audio1.wav"/><Relationship Id="rId10" Type="http://schemas.openxmlformats.org/officeDocument/2006/relationships/slideLayout" Target="../slideLayouts/slideLayout169.xml"/><Relationship Id="rId19" Type="http://schemas.openxmlformats.org/officeDocument/2006/relationships/slideLayout" Target="../slideLayouts/slideLayout178.xml"/><Relationship Id="rId4" Type="http://schemas.openxmlformats.org/officeDocument/2006/relationships/slideLayout" Target="../slideLayouts/slideLayout163.xml"/><Relationship Id="rId9" Type="http://schemas.openxmlformats.org/officeDocument/2006/relationships/slideLayout" Target="../slideLayouts/slideLayout168.xml"/><Relationship Id="rId14" Type="http://schemas.openxmlformats.org/officeDocument/2006/relationships/slideLayout" Target="../slideLayouts/slideLayout173.xml"/><Relationship Id="rId22" Type="http://schemas.openxmlformats.org/officeDocument/2006/relationships/slideLayout" Target="../slideLayouts/slideLayout181.xml"/><Relationship Id="rId27" Type="http://schemas.openxmlformats.org/officeDocument/2006/relationships/audio" Target="../media/audio1.wav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4.xml"/><Relationship Id="rId10" Type="http://schemas.openxmlformats.org/officeDocument/2006/relationships/audio" Target="../media/audio1.wav"/><Relationship Id="rId4" Type="http://schemas.openxmlformats.org/officeDocument/2006/relationships/slideLayout" Target="../slideLayouts/slideLayout13.xml"/><Relationship Id="rId9" Type="http://schemas.openxmlformats.org/officeDocument/2006/relationships/audio" Target="../media/audio1.wav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"/>
              <a:buNone/>
              <a:defRPr sz="3500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●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○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■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●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○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■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●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○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556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000"/>
              <a:buFont typeface="Lato"/>
              <a:buChar char="■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78" r:id="rId9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1" name="chimes.wav"/>
          </p:stSnd>
        </p:sndAc>
      </p:transition>
    </mc:Choice>
    <mc:Fallback xmlns="">
      <p:transition spd="slow">
        <p:split orient="vert"/>
        <p:sndAc>
          <p:stSnd>
            <p:snd r:embed="rId18" name="chimes.wav"/>
          </p:stSnd>
        </p:sndAc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2880">
          <p15:clr>
            <a:srgbClr val="EA4335"/>
          </p15:clr>
        </p15:guide>
        <p15:guide id="2">
          <p15:clr>
            <a:srgbClr val="EA4335"/>
          </p15:clr>
        </p15:guide>
        <p15:guide id="3" pos="5760">
          <p15:clr>
            <a:srgbClr val="EA4335"/>
          </p15:clr>
        </p15:guide>
        <p15:guide id="4" pos="449">
          <p15:clr>
            <a:srgbClr val="EA4335"/>
          </p15:clr>
        </p15:guide>
        <p15:guide id="5" pos="5311">
          <p15:clr>
            <a:srgbClr val="EA4335"/>
          </p15:clr>
        </p15:guide>
        <p15:guide id="6" orient="horz" pos="1620">
          <p15:clr>
            <a:srgbClr val="EA4335"/>
          </p15:clr>
        </p15:guide>
        <p15:guide id="7" orient="horz" pos="340">
          <p15:clr>
            <a:srgbClr val="EA4335"/>
          </p15:clr>
        </p15:guide>
        <p15:guide id="8" orient="horz">
          <p15:clr>
            <a:srgbClr val="EA4335"/>
          </p15:clr>
        </p15:guide>
        <p15:guide id="9" orient="horz" pos="2897">
          <p15:clr>
            <a:srgbClr val="EA4335"/>
          </p15:clr>
        </p15:guide>
        <p15:guide id="10" orient="horz" pos="3237">
          <p15:clr>
            <a:srgbClr val="EA4335"/>
          </p15:clr>
        </p15:guide>
      </p15:sldGuideLst>
    </p:ext>
  </p:extLst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FDDF5F-CBB4-4A58-9137-EAB302A99C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8490F8-BDD4-49FA-A026-8AF9683DCE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848A2D-1A21-4EA1-8845-7CEA1775AD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6/6/2023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056F91-C8F9-45E9-9408-ACD6FF0002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0DFE0F-A4DA-4D36-A36F-A21245BE6E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611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2" r:id="rId1"/>
    <p:sldLayoutId id="2147483883" r:id="rId2"/>
    <p:sldLayoutId id="2147483884" r:id="rId3"/>
    <p:sldLayoutId id="2147483885" r:id="rId4"/>
    <p:sldLayoutId id="2147483886" r:id="rId5"/>
    <p:sldLayoutId id="2147483887" r:id="rId6"/>
    <p:sldLayoutId id="2147483888" r:id="rId7"/>
    <p:sldLayoutId id="2147483889" r:id="rId8"/>
    <p:sldLayoutId id="2147483890" r:id="rId9"/>
    <p:sldLayoutId id="2147483891" r:id="rId10"/>
    <p:sldLayoutId id="214748389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FDDF5F-CBB4-4A58-9137-EAB302A99C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8490F8-BDD4-49FA-A026-8AF9683DCE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848A2D-1A21-4EA1-8845-7CEA1775AD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6/6/2023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056F91-C8F9-45E9-9408-ACD6FF0002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0DFE0F-A4DA-4D36-A36F-A21245BE6E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4477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4" r:id="rId1"/>
    <p:sldLayoutId id="2147483895" r:id="rId2"/>
    <p:sldLayoutId id="2147483896" r:id="rId3"/>
    <p:sldLayoutId id="2147483897" r:id="rId4"/>
    <p:sldLayoutId id="2147483898" r:id="rId5"/>
    <p:sldLayoutId id="2147483899" r:id="rId6"/>
    <p:sldLayoutId id="2147483900" r:id="rId7"/>
    <p:sldLayoutId id="2147483901" r:id="rId8"/>
    <p:sldLayoutId id="2147483902" r:id="rId9"/>
    <p:sldLayoutId id="2147483903" r:id="rId10"/>
    <p:sldLayoutId id="214748390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FDDF5F-CBB4-4A58-9137-EAB302A99C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8490F8-BDD4-49FA-A026-8AF9683DCE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848A2D-1A21-4EA1-8845-7CEA1775AD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6/6/2023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056F91-C8F9-45E9-9408-ACD6FF0002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0DFE0F-A4DA-4D36-A36F-A21245BE6E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4459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6" r:id="rId1"/>
    <p:sldLayoutId id="2147483907" r:id="rId2"/>
    <p:sldLayoutId id="2147483908" r:id="rId3"/>
    <p:sldLayoutId id="2147483909" r:id="rId4"/>
    <p:sldLayoutId id="2147483910" r:id="rId5"/>
    <p:sldLayoutId id="2147483911" r:id="rId6"/>
    <p:sldLayoutId id="2147483912" r:id="rId7"/>
    <p:sldLayoutId id="2147483913" r:id="rId8"/>
    <p:sldLayoutId id="2147483914" r:id="rId9"/>
    <p:sldLayoutId id="2147483915" r:id="rId10"/>
    <p:sldLayoutId id="214748391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3301B155-F528-436F-A9E8-14198EDA53BD}"/>
              </a:ext>
            </a:extLst>
          </p:cNvPr>
          <p:cNvSpPr txBox="1"/>
          <p:nvPr userDrawn="1"/>
        </p:nvSpPr>
        <p:spPr>
          <a:xfrm>
            <a:off x="0" y="-1203499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567843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8" r:id="rId1"/>
    <p:sldLayoutId id="2147483919" r:id="rId2"/>
    <p:sldLayoutId id="2147483920" r:id="rId3"/>
    <p:sldLayoutId id="2147483921" r:id="rId4"/>
    <p:sldLayoutId id="2147483922" r:id="rId5"/>
    <p:sldLayoutId id="2147483923" r:id="rId6"/>
    <p:sldLayoutId id="2147483924" r:id="rId7"/>
    <p:sldLayoutId id="2147483925" r:id="rId8"/>
    <p:sldLayoutId id="2147483926" r:id="rId9"/>
    <p:sldLayoutId id="2147483927" r:id="rId10"/>
    <p:sldLayoutId id="2147483928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3301B155-F528-436F-A9E8-14198EDA53BD}"/>
              </a:ext>
            </a:extLst>
          </p:cNvPr>
          <p:cNvSpPr txBox="1"/>
          <p:nvPr userDrawn="1"/>
        </p:nvSpPr>
        <p:spPr>
          <a:xfrm>
            <a:off x="0" y="-1203499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824233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0" r:id="rId1"/>
    <p:sldLayoutId id="2147483931" r:id="rId2"/>
    <p:sldLayoutId id="2147483932" r:id="rId3"/>
    <p:sldLayoutId id="2147483933" r:id="rId4"/>
    <p:sldLayoutId id="2147483934" r:id="rId5"/>
    <p:sldLayoutId id="2147483935" r:id="rId6"/>
    <p:sldLayoutId id="2147483936" r:id="rId7"/>
    <p:sldLayoutId id="2147483937" r:id="rId8"/>
    <p:sldLayoutId id="2147483938" r:id="rId9"/>
    <p:sldLayoutId id="2147483939" r:id="rId10"/>
    <p:sldLayoutId id="2147483940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FDDF5F-CBB4-4A58-9137-EAB302A99C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8490F8-BDD4-49FA-A026-8AF9683DCE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848A2D-1A21-4EA1-8845-7CEA1775AD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6/6/2023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056F91-C8F9-45E9-9408-ACD6FF0002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0DFE0F-A4DA-4D36-A36F-A21245BE6E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663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2" r:id="rId1"/>
    <p:sldLayoutId id="2147483943" r:id="rId2"/>
    <p:sldLayoutId id="2147483944" r:id="rId3"/>
    <p:sldLayoutId id="2147483945" r:id="rId4"/>
    <p:sldLayoutId id="2147483946" r:id="rId5"/>
    <p:sldLayoutId id="2147483947" r:id="rId6"/>
    <p:sldLayoutId id="2147483948" r:id="rId7"/>
    <p:sldLayoutId id="2147483949" r:id="rId8"/>
    <p:sldLayoutId id="2147483950" r:id="rId9"/>
    <p:sldLayoutId id="2147483951" r:id="rId10"/>
    <p:sldLayoutId id="214748395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1945815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54" r:id="rId1"/>
    <p:sldLayoutId id="2147483955" r:id="rId2"/>
    <p:sldLayoutId id="2147483956" r:id="rId3"/>
    <p:sldLayoutId id="2147483957" r:id="rId4"/>
    <p:sldLayoutId id="2147483958" r:id="rId5"/>
    <p:sldLayoutId id="2147483959" r:id="rId6"/>
    <p:sldLayoutId id="2147483960" r:id="rId7"/>
    <p:sldLayoutId id="2147483961" r:id="rId8"/>
    <p:sldLayoutId id="2147483962" r:id="rId9"/>
    <p:sldLayoutId id="2147483963" r:id="rId10"/>
    <p:sldLayoutId id="2147483964" r:id="rId11"/>
    <p:sldLayoutId id="2147483965" r:id="rId12"/>
    <p:sldLayoutId id="2147483966" r:id="rId13"/>
    <p:sldLayoutId id="2147483967" r:id="rId14"/>
    <p:sldLayoutId id="2147483968" r:id="rId15"/>
    <p:sldLayoutId id="2147483969" r:id="rId16"/>
    <p:sldLayoutId id="2147483970" r:id="rId17"/>
    <p:sldLayoutId id="2147483971" r:id="rId18"/>
    <p:sldLayoutId id="2147483972" r:id="rId19"/>
    <p:sldLayoutId id="2147483973" r:id="rId20"/>
    <p:sldLayoutId id="2147483974" r:id="rId21"/>
    <p:sldLayoutId id="2147483975" r:id="rId22"/>
    <p:sldLayoutId id="2147483976" r:id="rId23"/>
    <p:sldLayoutId id="2147483977" r:id="rId24"/>
    <p:sldLayoutId id="2147483978" r:id="rId2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7" name="chimes.wav"/>
          </p:stSnd>
        </p:sndAc>
      </p:transition>
    </mc:Choice>
    <mc:Fallback xmlns="">
      <p:transition spd="slow">
        <p:split orient="vert"/>
        <p:sndAc>
          <p:stSnd>
            <p:snd r:embed="rId28" name="chimes.wav"/>
          </p:stSnd>
        </p:sndAc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84775" y="445025"/>
            <a:ext cx="8174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84775" y="1152475"/>
            <a:ext cx="81744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2095902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9" name="chimes.wav"/>
          </p:stSnd>
        </p:sndAc>
      </p:transition>
    </mc:Choice>
    <mc:Fallback xmlns="">
      <p:transition spd="slow">
        <p:split orient="vert"/>
        <p:sndAc>
          <p:stSnd>
            <p:snd r:embed="rId10" name="chimes.wav"/>
          </p:stSnd>
        </p:sndAc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3301B155-F528-436F-A9E8-14198EDA53BD}"/>
              </a:ext>
            </a:extLst>
          </p:cNvPr>
          <p:cNvSpPr txBox="1"/>
          <p:nvPr userDrawn="1"/>
        </p:nvSpPr>
        <p:spPr>
          <a:xfrm>
            <a:off x="0" y="-1203499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962517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3301B155-F528-436F-A9E8-14198EDA53BD}"/>
              </a:ext>
            </a:extLst>
          </p:cNvPr>
          <p:cNvSpPr txBox="1"/>
          <p:nvPr userDrawn="1"/>
        </p:nvSpPr>
        <p:spPr>
          <a:xfrm>
            <a:off x="0" y="-1203499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801432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FDDF5F-CBB4-4A58-9137-EAB302A99C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8490F8-BDD4-49FA-A026-8AF9683DCE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848A2D-1A21-4EA1-8845-7CEA1775AD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6/6/2023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056F91-C8F9-45E9-9408-ACD6FF0002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0DFE0F-A4DA-4D36-A36F-A21245BE6E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8897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FDDF5F-CBB4-4A58-9137-EAB302A99C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8490F8-BDD4-49FA-A026-8AF9683DCE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848A2D-1A21-4EA1-8845-7CEA1775AD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6/6/2023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056F91-C8F9-45E9-9408-ACD6FF0002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0DFE0F-A4DA-4D36-A36F-A21245BE6E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1583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384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3301B155-F528-436F-A9E8-14198EDA53BD}"/>
              </a:ext>
            </a:extLst>
          </p:cNvPr>
          <p:cNvSpPr txBox="1"/>
          <p:nvPr userDrawn="1"/>
        </p:nvSpPr>
        <p:spPr>
          <a:xfrm>
            <a:off x="0" y="-1203499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556800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6" r:id="rId1"/>
    <p:sldLayoutId id="2147483847" r:id="rId2"/>
    <p:sldLayoutId id="2147483848" r:id="rId3"/>
    <p:sldLayoutId id="2147483849" r:id="rId4"/>
    <p:sldLayoutId id="2147483850" r:id="rId5"/>
    <p:sldLayoutId id="2147483851" r:id="rId6"/>
    <p:sldLayoutId id="2147483852" r:id="rId7"/>
    <p:sldLayoutId id="2147483853" r:id="rId8"/>
    <p:sldLayoutId id="2147483854" r:id="rId9"/>
    <p:sldLayoutId id="2147483855" r:id="rId10"/>
    <p:sldLayoutId id="214748385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FDDF5F-CBB4-4A58-9137-EAB302A99C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8490F8-BDD4-49FA-A026-8AF9683DCE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848A2D-1A21-4EA1-8845-7CEA1775AD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6/6/2023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056F91-C8F9-45E9-9408-ACD6FF0002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0DFE0F-A4DA-4D36-A36F-A21245BE6E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3737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8" r:id="rId1"/>
    <p:sldLayoutId id="2147483859" r:id="rId2"/>
    <p:sldLayoutId id="2147483860" r:id="rId3"/>
    <p:sldLayoutId id="2147483861" r:id="rId4"/>
    <p:sldLayoutId id="2147483862" r:id="rId5"/>
    <p:sldLayoutId id="2147483863" r:id="rId6"/>
    <p:sldLayoutId id="2147483864" r:id="rId7"/>
    <p:sldLayoutId id="2147483865" r:id="rId8"/>
    <p:sldLayoutId id="2147483866" r:id="rId9"/>
    <p:sldLayoutId id="2147483867" r:id="rId10"/>
    <p:sldLayoutId id="2147483868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FDDF5F-CBB4-4A58-9137-EAB302A99C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8490F8-BDD4-49FA-A026-8AF9683DCE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848A2D-1A21-4EA1-8845-7CEA1775AD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97B6-F3D4-4828-8331-3A697524A176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6/6/2023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056F91-C8F9-45E9-9408-ACD6FF0002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0DFE0F-A4DA-4D36-A36F-A21245BE6E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61E2B-6088-46C5-871F-21F1B14BF2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6156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0" r:id="rId1"/>
    <p:sldLayoutId id="2147483871" r:id="rId2"/>
    <p:sldLayoutId id="2147483872" r:id="rId3"/>
    <p:sldLayoutId id="2147483873" r:id="rId4"/>
    <p:sldLayoutId id="2147483874" r:id="rId5"/>
    <p:sldLayoutId id="2147483875" r:id="rId6"/>
    <p:sldLayoutId id="2147483876" r:id="rId7"/>
    <p:sldLayoutId id="2147483877" r:id="rId8"/>
    <p:sldLayoutId id="2147483878" r:id="rId9"/>
    <p:sldLayoutId id="2147483879" r:id="rId10"/>
    <p:sldLayoutId id="2147483880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8.png"/><Relationship Id="rId18" Type="http://schemas.openxmlformats.org/officeDocument/2006/relationships/image" Target="../media/image13.png"/><Relationship Id="rId26" Type="http://schemas.openxmlformats.org/officeDocument/2006/relationships/image" Target="../media/image21.gif"/><Relationship Id="rId3" Type="http://schemas.openxmlformats.org/officeDocument/2006/relationships/audio" Target="../media/media1.mp3"/><Relationship Id="rId21" Type="http://schemas.openxmlformats.org/officeDocument/2006/relationships/image" Target="../media/image16.png"/><Relationship Id="rId7" Type="http://schemas.openxmlformats.org/officeDocument/2006/relationships/image" Target="../media/image2.png"/><Relationship Id="rId12" Type="http://schemas.openxmlformats.org/officeDocument/2006/relationships/image" Target="../media/image7.png"/><Relationship Id="rId17" Type="http://schemas.openxmlformats.org/officeDocument/2006/relationships/image" Target="../media/image12.png"/><Relationship Id="rId25" Type="http://schemas.openxmlformats.org/officeDocument/2006/relationships/image" Target="../media/image20.png"/><Relationship Id="rId2" Type="http://schemas.microsoft.com/office/2007/relationships/media" Target="../media/media1.mp3"/><Relationship Id="rId16" Type="http://schemas.openxmlformats.org/officeDocument/2006/relationships/image" Target="../media/image11.png"/><Relationship Id="rId20" Type="http://schemas.openxmlformats.org/officeDocument/2006/relationships/image" Target="../media/image15.png"/><Relationship Id="rId29" Type="http://schemas.openxmlformats.org/officeDocument/2006/relationships/image" Target="../media/image24.jpeg"/><Relationship Id="rId1" Type="http://schemas.openxmlformats.org/officeDocument/2006/relationships/tags" Target="../tags/tag1.xml"/><Relationship Id="rId6" Type="http://schemas.openxmlformats.org/officeDocument/2006/relationships/audio" Target="../media/audio1.wav"/><Relationship Id="rId11" Type="http://schemas.openxmlformats.org/officeDocument/2006/relationships/image" Target="../media/image6.png"/><Relationship Id="rId24" Type="http://schemas.openxmlformats.org/officeDocument/2006/relationships/image" Target="../media/image19.emf"/><Relationship Id="rId45" Type="http://schemas.openxmlformats.org/officeDocument/2006/relationships/audio" Target="../media/audio1.wav"/><Relationship Id="rId5" Type="http://schemas.openxmlformats.org/officeDocument/2006/relationships/notesSlide" Target="../notesSlides/notesSlide1.xml"/><Relationship Id="rId15" Type="http://schemas.openxmlformats.org/officeDocument/2006/relationships/image" Target="../media/image10.png"/><Relationship Id="rId23" Type="http://schemas.openxmlformats.org/officeDocument/2006/relationships/image" Target="../media/image18.png"/><Relationship Id="rId28" Type="http://schemas.openxmlformats.org/officeDocument/2006/relationships/image" Target="../media/image23.png"/><Relationship Id="rId10" Type="http://schemas.openxmlformats.org/officeDocument/2006/relationships/image" Target="../media/image5.png"/><Relationship Id="rId19" Type="http://schemas.openxmlformats.org/officeDocument/2006/relationships/image" Target="../media/image14.png"/><Relationship Id="rId4" Type="http://schemas.openxmlformats.org/officeDocument/2006/relationships/slideLayout" Target="../slideLayouts/slideLayout10.xml"/><Relationship Id="rId9" Type="http://schemas.openxmlformats.org/officeDocument/2006/relationships/image" Target="../media/image4.png"/><Relationship Id="rId14" Type="http://schemas.openxmlformats.org/officeDocument/2006/relationships/image" Target="../media/image9.png"/><Relationship Id="rId22" Type="http://schemas.openxmlformats.org/officeDocument/2006/relationships/image" Target="../media/image17.png"/><Relationship Id="rId27" Type="http://schemas.openxmlformats.org/officeDocument/2006/relationships/image" Target="../media/image2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2.png"/><Relationship Id="rId3" Type="http://schemas.openxmlformats.org/officeDocument/2006/relationships/audio" Target="../media/media4.mp3"/><Relationship Id="rId7" Type="http://schemas.openxmlformats.org/officeDocument/2006/relationships/audio" Target="../media/audio2.wav"/><Relationship Id="rId12" Type="http://schemas.openxmlformats.org/officeDocument/2006/relationships/image" Target="../media/image39.png"/><Relationship Id="rId2" Type="http://schemas.microsoft.com/office/2007/relationships/media" Target="../media/media4.mp3"/><Relationship Id="rId16" Type="http://schemas.openxmlformats.org/officeDocument/2006/relationships/audio" Target="../media/audio3.wav"/><Relationship Id="rId1" Type="http://schemas.openxmlformats.org/officeDocument/2006/relationships/tags" Target="../tags/tag5.xml"/><Relationship Id="rId6" Type="http://schemas.openxmlformats.org/officeDocument/2006/relationships/audio" Target="../media/audio3.wav"/><Relationship Id="rId11" Type="http://schemas.openxmlformats.org/officeDocument/2006/relationships/image" Target="../media/image37.png"/><Relationship Id="rId5" Type="http://schemas.openxmlformats.org/officeDocument/2006/relationships/notesSlide" Target="../notesSlides/notesSlide9.xml"/><Relationship Id="rId15" Type="http://schemas.openxmlformats.org/officeDocument/2006/relationships/image" Target="../media/image38.png"/><Relationship Id="rId10" Type="http://schemas.openxmlformats.org/officeDocument/2006/relationships/image" Target="../media/image44.png"/><Relationship Id="rId4" Type="http://schemas.openxmlformats.org/officeDocument/2006/relationships/slideLayout" Target="../slideLayouts/slideLayout45.xml"/><Relationship Id="rId9" Type="http://schemas.openxmlformats.org/officeDocument/2006/relationships/image" Target="../media/image33.svg"/><Relationship Id="rId1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2.png"/><Relationship Id="rId3" Type="http://schemas.openxmlformats.org/officeDocument/2006/relationships/audio" Target="../media/media5.mp3"/><Relationship Id="rId7" Type="http://schemas.openxmlformats.org/officeDocument/2006/relationships/audio" Target="../media/audio2.wav"/><Relationship Id="rId12" Type="http://schemas.openxmlformats.org/officeDocument/2006/relationships/image" Target="../media/image39.png"/><Relationship Id="rId17" Type="http://schemas.openxmlformats.org/officeDocument/2006/relationships/comments" Target="../comments/comment1.xml"/><Relationship Id="rId2" Type="http://schemas.microsoft.com/office/2007/relationships/media" Target="../media/media5.mp3"/><Relationship Id="rId16" Type="http://schemas.openxmlformats.org/officeDocument/2006/relationships/audio" Target="../media/audio3.wav"/><Relationship Id="rId1" Type="http://schemas.openxmlformats.org/officeDocument/2006/relationships/tags" Target="../tags/tag6.xml"/><Relationship Id="rId6" Type="http://schemas.openxmlformats.org/officeDocument/2006/relationships/audio" Target="../media/audio3.wav"/><Relationship Id="rId11" Type="http://schemas.openxmlformats.org/officeDocument/2006/relationships/image" Target="../media/image37.png"/><Relationship Id="rId5" Type="http://schemas.openxmlformats.org/officeDocument/2006/relationships/notesSlide" Target="../notesSlides/notesSlide10.xml"/><Relationship Id="rId15" Type="http://schemas.openxmlformats.org/officeDocument/2006/relationships/image" Target="../media/image38.png"/><Relationship Id="rId10" Type="http://schemas.openxmlformats.org/officeDocument/2006/relationships/image" Target="../media/image44.png"/><Relationship Id="rId4" Type="http://schemas.openxmlformats.org/officeDocument/2006/relationships/slideLayout" Target="../slideLayouts/slideLayout45.xml"/><Relationship Id="rId9" Type="http://schemas.openxmlformats.org/officeDocument/2006/relationships/image" Target="../media/image33.svg"/><Relationship Id="rId1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2.png"/><Relationship Id="rId3" Type="http://schemas.openxmlformats.org/officeDocument/2006/relationships/audio" Target="../media/media6.mp3"/><Relationship Id="rId7" Type="http://schemas.openxmlformats.org/officeDocument/2006/relationships/audio" Target="../media/audio2.wav"/><Relationship Id="rId12" Type="http://schemas.openxmlformats.org/officeDocument/2006/relationships/image" Target="../media/image39.png"/><Relationship Id="rId2" Type="http://schemas.microsoft.com/office/2007/relationships/media" Target="../media/media6.mp3"/><Relationship Id="rId16" Type="http://schemas.openxmlformats.org/officeDocument/2006/relationships/audio" Target="../media/audio3.wav"/><Relationship Id="rId1" Type="http://schemas.openxmlformats.org/officeDocument/2006/relationships/tags" Target="../tags/tag7.xml"/><Relationship Id="rId6" Type="http://schemas.openxmlformats.org/officeDocument/2006/relationships/audio" Target="../media/audio3.wav"/><Relationship Id="rId11" Type="http://schemas.openxmlformats.org/officeDocument/2006/relationships/image" Target="../media/image37.png"/><Relationship Id="rId5" Type="http://schemas.openxmlformats.org/officeDocument/2006/relationships/notesSlide" Target="../notesSlides/notesSlide11.xml"/><Relationship Id="rId15" Type="http://schemas.openxmlformats.org/officeDocument/2006/relationships/image" Target="../media/image38.png"/><Relationship Id="rId10" Type="http://schemas.openxmlformats.org/officeDocument/2006/relationships/image" Target="../media/image44.png"/><Relationship Id="rId4" Type="http://schemas.openxmlformats.org/officeDocument/2006/relationships/slideLayout" Target="../slideLayouts/slideLayout45.xml"/><Relationship Id="rId9" Type="http://schemas.openxmlformats.org/officeDocument/2006/relationships/image" Target="../media/image33.svg"/><Relationship Id="rId1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2.png"/><Relationship Id="rId3" Type="http://schemas.openxmlformats.org/officeDocument/2006/relationships/audio" Target="../media/media7.mp3"/><Relationship Id="rId7" Type="http://schemas.openxmlformats.org/officeDocument/2006/relationships/audio" Target="../media/audio2.wav"/><Relationship Id="rId12" Type="http://schemas.openxmlformats.org/officeDocument/2006/relationships/image" Target="../media/image39.png"/><Relationship Id="rId2" Type="http://schemas.microsoft.com/office/2007/relationships/media" Target="../media/media7.mp3"/><Relationship Id="rId16" Type="http://schemas.openxmlformats.org/officeDocument/2006/relationships/audio" Target="../media/audio3.wav"/><Relationship Id="rId1" Type="http://schemas.openxmlformats.org/officeDocument/2006/relationships/tags" Target="../tags/tag8.xml"/><Relationship Id="rId6" Type="http://schemas.openxmlformats.org/officeDocument/2006/relationships/audio" Target="../media/audio3.wav"/><Relationship Id="rId11" Type="http://schemas.openxmlformats.org/officeDocument/2006/relationships/image" Target="../media/image37.png"/><Relationship Id="rId5" Type="http://schemas.openxmlformats.org/officeDocument/2006/relationships/notesSlide" Target="../notesSlides/notesSlide12.xml"/><Relationship Id="rId15" Type="http://schemas.openxmlformats.org/officeDocument/2006/relationships/image" Target="../media/image38.png"/><Relationship Id="rId10" Type="http://schemas.openxmlformats.org/officeDocument/2006/relationships/image" Target="../media/image44.png"/><Relationship Id="rId4" Type="http://schemas.openxmlformats.org/officeDocument/2006/relationships/slideLayout" Target="../slideLayouts/slideLayout45.xml"/><Relationship Id="rId9" Type="http://schemas.openxmlformats.org/officeDocument/2006/relationships/image" Target="../media/image33.svg"/><Relationship Id="rId1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2.png"/><Relationship Id="rId3" Type="http://schemas.openxmlformats.org/officeDocument/2006/relationships/audio" Target="../media/media8.mp3"/><Relationship Id="rId7" Type="http://schemas.openxmlformats.org/officeDocument/2006/relationships/audio" Target="../media/audio2.wav"/><Relationship Id="rId12" Type="http://schemas.openxmlformats.org/officeDocument/2006/relationships/image" Target="../media/image39.png"/><Relationship Id="rId17" Type="http://schemas.openxmlformats.org/officeDocument/2006/relationships/comments" Target="../comments/comment2.xml"/><Relationship Id="rId2" Type="http://schemas.microsoft.com/office/2007/relationships/media" Target="../media/media8.mp3"/><Relationship Id="rId16" Type="http://schemas.openxmlformats.org/officeDocument/2006/relationships/audio" Target="../media/audio3.wav"/><Relationship Id="rId1" Type="http://schemas.openxmlformats.org/officeDocument/2006/relationships/tags" Target="../tags/tag9.xml"/><Relationship Id="rId6" Type="http://schemas.openxmlformats.org/officeDocument/2006/relationships/audio" Target="../media/audio3.wav"/><Relationship Id="rId11" Type="http://schemas.openxmlformats.org/officeDocument/2006/relationships/image" Target="../media/image37.png"/><Relationship Id="rId5" Type="http://schemas.openxmlformats.org/officeDocument/2006/relationships/notesSlide" Target="../notesSlides/notesSlide13.xml"/><Relationship Id="rId15" Type="http://schemas.openxmlformats.org/officeDocument/2006/relationships/image" Target="../media/image38.png"/><Relationship Id="rId10" Type="http://schemas.openxmlformats.org/officeDocument/2006/relationships/image" Target="../media/image44.png"/><Relationship Id="rId4" Type="http://schemas.openxmlformats.org/officeDocument/2006/relationships/slideLayout" Target="../slideLayouts/slideLayout45.xml"/><Relationship Id="rId9" Type="http://schemas.openxmlformats.org/officeDocument/2006/relationships/image" Target="../media/image33.svg"/><Relationship Id="rId1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61.xml"/><Relationship Id="rId1" Type="http://schemas.openxmlformats.org/officeDocument/2006/relationships/tags" Target="../tags/tag10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23.png"/><Relationship Id="rId4" Type="http://schemas.openxmlformats.org/officeDocument/2006/relationships/image" Target="../media/image25.png"/><Relationship Id="rId9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23.png"/><Relationship Id="rId3" Type="http://schemas.openxmlformats.org/officeDocument/2006/relationships/audio" Target="../media/media9.mp3"/><Relationship Id="rId7" Type="http://schemas.openxmlformats.org/officeDocument/2006/relationships/image" Target="../media/image33.svg"/><Relationship Id="rId12" Type="http://schemas.openxmlformats.org/officeDocument/2006/relationships/image" Target="../media/image48.png"/><Relationship Id="rId2" Type="http://schemas.microsoft.com/office/2007/relationships/media" Target="../media/media9.mp3"/><Relationship Id="rId1" Type="http://schemas.openxmlformats.org/officeDocument/2006/relationships/tags" Target="../tags/tag11.xml"/><Relationship Id="rId6" Type="http://schemas.openxmlformats.org/officeDocument/2006/relationships/image" Target="../media/image43.png"/><Relationship Id="rId11" Type="http://schemas.openxmlformats.org/officeDocument/2006/relationships/image" Target="../media/image44.png"/><Relationship Id="rId5" Type="http://schemas.openxmlformats.org/officeDocument/2006/relationships/notesSlide" Target="../notesSlides/notesSlide15.xml"/><Relationship Id="rId15" Type="http://schemas.openxmlformats.org/officeDocument/2006/relationships/comments" Target="../comments/comment3.xml"/><Relationship Id="rId10" Type="http://schemas.openxmlformats.org/officeDocument/2006/relationships/image" Target="../media/image47.svg"/><Relationship Id="rId4" Type="http://schemas.openxmlformats.org/officeDocument/2006/relationships/slideLayout" Target="../slideLayouts/slideLayout78.xml"/><Relationship Id="rId9" Type="http://schemas.openxmlformats.org/officeDocument/2006/relationships/image" Target="../media/image47.png"/><Relationship Id="rId1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comments" Target="../comments/comment4.xml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46.png"/><Relationship Id="rId12" Type="http://schemas.openxmlformats.org/officeDocument/2006/relationships/image" Target="../media/image23.png"/><Relationship Id="rId2" Type="http://schemas.openxmlformats.org/officeDocument/2006/relationships/slideLayout" Target="../slideLayouts/slideLayout89.xml"/><Relationship Id="rId1" Type="http://schemas.openxmlformats.org/officeDocument/2006/relationships/tags" Target="../tags/tag12.xml"/><Relationship Id="rId6" Type="http://schemas.openxmlformats.org/officeDocument/2006/relationships/image" Target="../media/image33.svg"/><Relationship Id="rId11" Type="http://schemas.openxmlformats.org/officeDocument/2006/relationships/image" Target="../media/image48.png"/><Relationship Id="rId5" Type="http://schemas.openxmlformats.org/officeDocument/2006/relationships/image" Target="../media/image43.png"/><Relationship Id="rId10" Type="http://schemas.openxmlformats.org/officeDocument/2006/relationships/image" Target="../media/image44.png"/><Relationship Id="rId4" Type="http://schemas.openxmlformats.org/officeDocument/2006/relationships/audio" Target="../media/audio2.wav"/><Relationship Id="rId9" Type="http://schemas.openxmlformats.org/officeDocument/2006/relationships/image" Target="../media/image47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13" Type="http://schemas.openxmlformats.org/officeDocument/2006/relationships/image" Target="../media/image48.png"/><Relationship Id="rId3" Type="http://schemas.openxmlformats.org/officeDocument/2006/relationships/audio" Target="../media/media10.mp3"/><Relationship Id="rId7" Type="http://schemas.openxmlformats.org/officeDocument/2006/relationships/image" Target="../media/image43.png"/><Relationship Id="rId12" Type="http://schemas.openxmlformats.org/officeDocument/2006/relationships/image" Target="../media/image44.png"/><Relationship Id="rId17" Type="http://schemas.openxmlformats.org/officeDocument/2006/relationships/comments" Target="../comments/comment5.xml"/><Relationship Id="rId2" Type="http://schemas.microsoft.com/office/2007/relationships/media" Target="../media/media10.mp3"/><Relationship Id="rId16" Type="http://schemas.openxmlformats.org/officeDocument/2006/relationships/image" Target="../media/image38.png"/><Relationship Id="rId1" Type="http://schemas.openxmlformats.org/officeDocument/2006/relationships/tags" Target="../tags/tag13.xml"/><Relationship Id="rId6" Type="http://schemas.openxmlformats.org/officeDocument/2006/relationships/audio" Target="../media/audio4.wav"/><Relationship Id="rId11" Type="http://schemas.openxmlformats.org/officeDocument/2006/relationships/image" Target="../media/image47.svg"/><Relationship Id="rId5" Type="http://schemas.openxmlformats.org/officeDocument/2006/relationships/notesSlide" Target="../notesSlides/notesSlide17.xml"/><Relationship Id="rId15" Type="http://schemas.openxmlformats.org/officeDocument/2006/relationships/image" Target="../media/image23.png"/><Relationship Id="rId10" Type="http://schemas.openxmlformats.org/officeDocument/2006/relationships/image" Target="../media/image47.png"/><Relationship Id="rId4" Type="http://schemas.openxmlformats.org/officeDocument/2006/relationships/slideLayout" Target="../slideLayouts/slideLayout100.xml"/><Relationship Id="rId9" Type="http://schemas.openxmlformats.org/officeDocument/2006/relationships/image" Target="../media/image46.png"/><Relationship Id="rId1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23.png"/><Relationship Id="rId3" Type="http://schemas.microsoft.com/office/2007/relationships/media" Target="../media/media11.wav"/><Relationship Id="rId7" Type="http://schemas.openxmlformats.org/officeDocument/2006/relationships/image" Target="../media/image33.svg"/><Relationship Id="rId12" Type="http://schemas.openxmlformats.org/officeDocument/2006/relationships/image" Target="../media/image52.png"/><Relationship Id="rId2" Type="http://schemas.openxmlformats.org/officeDocument/2006/relationships/audio" Target="NULL" TargetMode="External"/><Relationship Id="rId1" Type="http://schemas.openxmlformats.org/officeDocument/2006/relationships/tags" Target="../tags/tag14.xml"/><Relationship Id="rId6" Type="http://schemas.openxmlformats.org/officeDocument/2006/relationships/image" Target="../media/image43.png"/><Relationship Id="rId11" Type="http://schemas.openxmlformats.org/officeDocument/2006/relationships/image" Target="../media/image51.png"/><Relationship Id="rId5" Type="http://schemas.openxmlformats.org/officeDocument/2006/relationships/notesSlide" Target="../notesSlides/notesSlide18.xml"/><Relationship Id="rId10" Type="http://schemas.microsoft.com/office/2007/relationships/hdphoto" Target="../media/hdphoto1.wdp"/><Relationship Id="rId4" Type="http://schemas.openxmlformats.org/officeDocument/2006/relationships/slideLayout" Target="../slideLayouts/slideLayout111.xml"/><Relationship Id="rId9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23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microsoft.com/office/2007/relationships/hdphoto" Target="../media/hdphoto2.wdp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33.svg"/><Relationship Id="rId12" Type="http://schemas.openxmlformats.org/officeDocument/2006/relationships/image" Target="../media/image55.png"/><Relationship Id="rId2" Type="http://schemas.openxmlformats.org/officeDocument/2006/relationships/slideLayout" Target="../slideLayouts/slideLayout122.xml"/><Relationship Id="rId1" Type="http://schemas.openxmlformats.org/officeDocument/2006/relationships/tags" Target="../tags/tag15.xml"/><Relationship Id="rId6" Type="http://schemas.openxmlformats.org/officeDocument/2006/relationships/image" Target="../media/image43.png"/><Relationship Id="rId11" Type="http://schemas.openxmlformats.org/officeDocument/2006/relationships/image" Target="../media/image46.png"/><Relationship Id="rId5" Type="http://schemas.openxmlformats.org/officeDocument/2006/relationships/audio" Target="../media/audio1.wav"/><Relationship Id="rId15" Type="http://schemas.openxmlformats.org/officeDocument/2006/relationships/comments" Target="../comments/comment6.xml"/><Relationship Id="rId10" Type="http://schemas.openxmlformats.org/officeDocument/2006/relationships/image" Target="../media/image54.png"/><Relationship Id="rId4" Type="http://schemas.openxmlformats.org/officeDocument/2006/relationships/audio" Target="../media/audio5.wav"/><Relationship Id="rId9" Type="http://schemas.openxmlformats.org/officeDocument/2006/relationships/image" Target="../media/image53.png"/><Relationship Id="rId1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128.xml"/><Relationship Id="rId1" Type="http://schemas.openxmlformats.org/officeDocument/2006/relationships/tags" Target="../tags/tag16.xml"/><Relationship Id="rId6" Type="http://schemas.openxmlformats.org/officeDocument/2006/relationships/image" Target="../media/image26.png"/><Relationship Id="rId11" Type="http://schemas.openxmlformats.org/officeDocument/2006/relationships/image" Target="../media/image23.png"/><Relationship Id="rId5" Type="http://schemas.openxmlformats.org/officeDocument/2006/relationships/image" Target="../media/image25.png"/><Relationship Id="rId10" Type="http://schemas.openxmlformats.org/officeDocument/2006/relationships/image" Target="../media/image56.png"/><Relationship Id="rId4" Type="http://schemas.openxmlformats.org/officeDocument/2006/relationships/audio" Target="../media/audio1.wav"/><Relationship Id="rId9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58.png"/><Relationship Id="rId7" Type="http://schemas.microsoft.com/office/2007/relationships/hdphoto" Target="../media/hdphoto4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28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microsoft.com/office/2007/relationships/hdphoto" Target="../media/hdphoto3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5.png"/><Relationship Id="rId3" Type="http://schemas.openxmlformats.org/officeDocument/2006/relationships/slideLayout" Target="../slideLayouts/slideLayout9.xml"/><Relationship Id="rId7" Type="http://schemas.microsoft.com/office/2007/relationships/hdphoto" Target="../media/hdphoto5.wdp"/><Relationship Id="rId12" Type="http://schemas.openxmlformats.org/officeDocument/2006/relationships/image" Target="../media/image64.png"/><Relationship Id="rId2" Type="http://schemas.microsoft.com/office/2007/relationships/media" Target="../media/media12.mp3"/><Relationship Id="rId16" Type="http://schemas.openxmlformats.org/officeDocument/2006/relationships/audio" Target="../media/audio1.wav"/><Relationship Id="rId1" Type="http://schemas.openxmlformats.org/officeDocument/2006/relationships/audio" Target="NULL" TargetMode="External"/><Relationship Id="rId6" Type="http://schemas.openxmlformats.org/officeDocument/2006/relationships/image" Target="../media/image61.png"/><Relationship Id="rId11" Type="http://schemas.microsoft.com/office/2007/relationships/hdphoto" Target="../media/hdphoto7.wdp"/><Relationship Id="rId5" Type="http://schemas.openxmlformats.org/officeDocument/2006/relationships/image" Target="../media/image20.png"/><Relationship Id="rId10" Type="http://schemas.openxmlformats.org/officeDocument/2006/relationships/image" Target="../media/image63.png"/><Relationship Id="rId4" Type="http://schemas.openxmlformats.org/officeDocument/2006/relationships/audio" Target="../media/audio1.wav"/><Relationship Id="rId9" Type="http://schemas.microsoft.com/office/2007/relationships/hdphoto" Target="../media/hdphoto6.wdp"/><Relationship Id="rId1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138.xml"/><Relationship Id="rId1" Type="http://schemas.openxmlformats.org/officeDocument/2006/relationships/tags" Target="../tags/tag1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23.png"/><Relationship Id="rId4" Type="http://schemas.openxmlformats.org/officeDocument/2006/relationships/image" Target="../media/image25.png"/><Relationship Id="rId9" Type="http://schemas.openxmlformats.org/officeDocument/2006/relationships/image" Target="../media/image6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audio" Target="../media/audio8.wav"/><Relationship Id="rId13" Type="http://schemas.openxmlformats.org/officeDocument/2006/relationships/image" Target="../media/image69.png"/><Relationship Id="rId18" Type="http://schemas.openxmlformats.org/officeDocument/2006/relationships/image" Target="../media/image71.png"/><Relationship Id="rId3" Type="http://schemas.openxmlformats.org/officeDocument/2006/relationships/audio" Target="../media/media13.mp3"/><Relationship Id="rId21" Type="http://schemas.openxmlformats.org/officeDocument/2006/relationships/image" Target="../media/image23.png"/><Relationship Id="rId7" Type="http://schemas.openxmlformats.org/officeDocument/2006/relationships/audio" Target="../media/audio7.wav"/><Relationship Id="rId12" Type="http://schemas.openxmlformats.org/officeDocument/2006/relationships/image" Target="../media/image71.svg"/><Relationship Id="rId17" Type="http://schemas.openxmlformats.org/officeDocument/2006/relationships/image" Target="../media/image70.png"/><Relationship Id="rId2" Type="http://schemas.microsoft.com/office/2007/relationships/media" Target="../media/media13.mp3"/><Relationship Id="rId16" Type="http://schemas.openxmlformats.org/officeDocument/2006/relationships/image" Target="../media/image44.png"/><Relationship Id="rId20" Type="http://schemas.openxmlformats.org/officeDocument/2006/relationships/image" Target="../media/image49.png"/><Relationship Id="rId1" Type="http://schemas.openxmlformats.org/officeDocument/2006/relationships/tags" Target="../tags/tag18.xml"/><Relationship Id="rId6" Type="http://schemas.openxmlformats.org/officeDocument/2006/relationships/audio" Target="../media/audio6.wav"/><Relationship Id="rId11" Type="http://schemas.openxmlformats.org/officeDocument/2006/relationships/image" Target="../media/image68.png"/><Relationship Id="rId5" Type="http://schemas.openxmlformats.org/officeDocument/2006/relationships/notesSlide" Target="../notesSlides/notesSlide22.xml"/><Relationship Id="rId15" Type="http://schemas.openxmlformats.org/officeDocument/2006/relationships/image" Target="../media/image47.svg"/><Relationship Id="rId23" Type="http://schemas.openxmlformats.org/officeDocument/2006/relationships/audio" Target="../media/audio6.wav"/><Relationship Id="rId10" Type="http://schemas.openxmlformats.org/officeDocument/2006/relationships/image" Target="../media/image33.svg"/><Relationship Id="rId19" Type="http://schemas.openxmlformats.org/officeDocument/2006/relationships/image" Target="../media/image52.png"/><Relationship Id="rId4" Type="http://schemas.openxmlformats.org/officeDocument/2006/relationships/slideLayout" Target="../slideLayouts/slideLayout150.xml"/><Relationship Id="rId9" Type="http://schemas.openxmlformats.org/officeDocument/2006/relationships/image" Target="../media/image67.png"/><Relationship Id="rId14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13" Type="http://schemas.openxmlformats.org/officeDocument/2006/relationships/image" Target="../media/image47.svg"/><Relationship Id="rId18" Type="http://schemas.openxmlformats.org/officeDocument/2006/relationships/image" Target="../media/image23.png"/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67.png"/><Relationship Id="rId12" Type="http://schemas.openxmlformats.org/officeDocument/2006/relationships/image" Target="../media/image47.png"/><Relationship Id="rId17" Type="http://schemas.openxmlformats.org/officeDocument/2006/relationships/image" Target="../media/image49.png"/><Relationship Id="rId2" Type="http://schemas.openxmlformats.org/officeDocument/2006/relationships/slideLayout" Target="../slideLayouts/slideLayout150.xml"/><Relationship Id="rId16" Type="http://schemas.openxmlformats.org/officeDocument/2006/relationships/image" Target="../media/image71.png"/><Relationship Id="rId1" Type="http://schemas.openxmlformats.org/officeDocument/2006/relationships/tags" Target="../tags/tag19.xml"/><Relationship Id="rId6" Type="http://schemas.openxmlformats.org/officeDocument/2006/relationships/audio" Target="../media/audio7.wav"/><Relationship Id="rId11" Type="http://schemas.openxmlformats.org/officeDocument/2006/relationships/image" Target="../media/image72.jpeg"/><Relationship Id="rId5" Type="http://schemas.openxmlformats.org/officeDocument/2006/relationships/audio" Target="../media/audio8.wav"/><Relationship Id="rId15" Type="http://schemas.openxmlformats.org/officeDocument/2006/relationships/image" Target="../media/image70.png"/><Relationship Id="rId10" Type="http://schemas.openxmlformats.org/officeDocument/2006/relationships/image" Target="../media/image71.svg"/><Relationship Id="rId4" Type="http://schemas.openxmlformats.org/officeDocument/2006/relationships/audio" Target="../media/audio6.wav"/><Relationship Id="rId9" Type="http://schemas.openxmlformats.org/officeDocument/2006/relationships/image" Target="../media/image68.png"/><Relationship Id="rId14" Type="http://schemas.openxmlformats.org/officeDocument/2006/relationships/image" Target="../media/image44.png"/><Relationship Id="rId22" Type="http://schemas.openxmlformats.org/officeDocument/2006/relationships/audio" Target="../media/audio6.wav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13" Type="http://schemas.openxmlformats.org/officeDocument/2006/relationships/image" Target="../media/image47.svg"/><Relationship Id="rId18" Type="http://schemas.openxmlformats.org/officeDocument/2006/relationships/image" Target="../media/image23.png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67.png"/><Relationship Id="rId12" Type="http://schemas.openxmlformats.org/officeDocument/2006/relationships/image" Target="../media/image47.png"/><Relationship Id="rId17" Type="http://schemas.openxmlformats.org/officeDocument/2006/relationships/image" Target="../media/image49.png"/><Relationship Id="rId2" Type="http://schemas.openxmlformats.org/officeDocument/2006/relationships/slideLayout" Target="../slideLayouts/slideLayout150.xml"/><Relationship Id="rId16" Type="http://schemas.openxmlformats.org/officeDocument/2006/relationships/image" Target="../media/image71.png"/><Relationship Id="rId1" Type="http://schemas.openxmlformats.org/officeDocument/2006/relationships/tags" Target="../tags/tag20.xml"/><Relationship Id="rId6" Type="http://schemas.openxmlformats.org/officeDocument/2006/relationships/audio" Target="../media/audio8.wav"/><Relationship Id="rId11" Type="http://schemas.openxmlformats.org/officeDocument/2006/relationships/image" Target="../media/image73.png"/><Relationship Id="rId5" Type="http://schemas.openxmlformats.org/officeDocument/2006/relationships/audio" Target="../media/audio7.wav"/><Relationship Id="rId15" Type="http://schemas.openxmlformats.org/officeDocument/2006/relationships/image" Target="../media/image70.png"/><Relationship Id="rId10" Type="http://schemas.openxmlformats.org/officeDocument/2006/relationships/image" Target="../media/image71.svg"/><Relationship Id="rId4" Type="http://schemas.openxmlformats.org/officeDocument/2006/relationships/audio" Target="../media/audio6.wav"/><Relationship Id="rId9" Type="http://schemas.openxmlformats.org/officeDocument/2006/relationships/image" Target="../media/image68.png"/><Relationship Id="rId14" Type="http://schemas.openxmlformats.org/officeDocument/2006/relationships/image" Target="../media/image44.png"/><Relationship Id="rId22" Type="http://schemas.openxmlformats.org/officeDocument/2006/relationships/audio" Target="../media/audio6.wav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13" Type="http://schemas.openxmlformats.org/officeDocument/2006/relationships/image" Target="../media/image47.svg"/><Relationship Id="rId18" Type="http://schemas.openxmlformats.org/officeDocument/2006/relationships/image" Target="../media/image23.png"/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67.png"/><Relationship Id="rId12" Type="http://schemas.openxmlformats.org/officeDocument/2006/relationships/image" Target="../media/image47.png"/><Relationship Id="rId17" Type="http://schemas.openxmlformats.org/officeDocument/2006/relationships/image" Target="../media/image49.png"/><Relationship Id="rId2" Type="http://schemas.openxmlformats.org/officeDocument/2006/relationships/slideLayout" Target="../slideLayouts/slideLayout150.xml"/><Relationship Id="rId16" Type="http://schemas.openxmlformats.org/officeDocument/2006/relationships/image" Target="../media/image71.png"/><Relationship Id="rId1" Type="http://schemas.openxmlformats.org/officeDocument/2006/relationships/tags" Target="../tags/tag21.xml"/><Relationship Id="rId6" Type="http://schemas.openxmlformats.org/officeDocument/2006/relationships/audio" Target="../media/audio7.wav"/><Relationship Id="rId11" Type="http://schemas.openxmlformats.org/officeDocument/2006/relationships/image" Target="../media/image74.jpeg"/><Relationship Id="rId5" Type="http://schemas.openxmlformats.org/officeDocument/2006/relationships/audio" Target="../media/audio8.wav"/><Relationship Id="rId15" Type="http://schemas.openxmlformats.org/officeDocument/2006/relationships/image" Target="../media/image70.png"/><Relationship Id="rId10" Type="http://schemas.openxmlformats.org/officeDocument/2006/relationships/image" Target="../media/image71.svg"/><Relationship Id="rId4" Type="http://schemas.openxmlformats.org/officeDocument/2006/relationships/audio" Target="../media/audio6.wav"/><Relationship Id="rId9" Type="http://schemas.openxmlformats.org/officeDocument/2006/relationships/image" Target="../media/image68.png"/><Relationship Id="rId14" Type="http://schemas.openxmlformats.org/officeDocument/2006/relationships/image" Target="../media/image44.png"/><Relationship Id="rId22" Type="http://schemas.openxmlformats.org/officeDocument/2006/relationships/audio" Target="../media/audio6.wav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13" Type="http://schemas.openxmlformats.org/officeDocument/2006/relationships/image" Target="../media/image47.svg"/><Relationship Id="rId18" Type="http://schemas.openxmlformats.org/officeDocument/2006/relationships/image" Target="../media/image23.png"/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67.png"/><Relationship Id="rId12" Type="http://schemas.openxmlformats.org/officeDocument/2006/relationships/image" Target="../media/image47.png"/><Relationship Id="rId17" Type="http://schemas.openxmlformats.org/officeDocument/2006/relationships/image" Target="../media/image49.png"/><Relationship Id="rId2" Type="http://schemas.openxmlformats.org/officeDocument/2006/relationships/slideLayout" Target="../slideLayouts/slideLayout150.xml"/><Relationship Id="rId16" Type="http://schemas.openxmlformats.org/officeDocument/2006/relationships/image" Target="../media/image71.png"/><Relationship Id="rId1" Type="http://schemas.openxmlformats.org/officeDocument/2006/relationships/tags" Target="../tags/tag22.xml"/><Relationship Id="rId6" Type="http://schemas.openxmlformats.org/officeDocument/2006/relationships/audio" Target="../media/audio7.wav"/><Relationship Id="rId11" Type="http://schemas.openxmlformats.org/officeDocument/2006/relationships/image" Target="../media/image75.jpeg"/><Relationship Id="rId5" Type="http://schemas.openxmlformats.org/officeDocument/2006/relationships/audio" Target="../media/audio8.wav"/><Relationship Id="rId15" Type="http://schemas.openxmlformats.org/officeDocument/2006/relationships/image" Target="../media/image70.png"/><Relationship Id="rId10" Type="http://schemas.openxmlformats.org/officeDocument/2006/relationships/image" Target="../media/image71.svg"/><Relationship Id="rId4" Type="http://schemas.openxmlformats.org/officeDocument/2006/relationships/audio" Target="../media/audio6.wav"/><Relationship Id="rId9" Type="http://schemas.openxmlformats.org/officeDocument/2006/relationships/image" Target="../media/image68.png"/><Relationship Id="rId14" Type="http://schemas.openxmlformats.org/officeDocument/2006/relationships/image" Target="../media/image44.png"/><Relationship Id="rId22" Type="http://schemas.openxmlformats.org/officeDocument/2006/relationships/audio" Target="../media/audio6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18.xml"/><Relationship Id="rId1" Type="http://schemas.openxmlformats.org/officeDocument/2006/relationships/video" Target="https://www.youtube.com/embed/G6k7dChBaJ8" TargetMode="External"/><Relationship Id="rId4" Type="http://schemas.openxmlformats.org/officeDocument/2006/relationships/image" Target="../media/image2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audio" Target="../media/media14.mp3"/><Relationship Id="rId7" Type="http://schemas.openxmlformats.org/officeDocument/2006/relationships/image" Target="../media/image76.jpeg"/><Relationship Id="rId2" Type="http://schemas.microsoft.com/office/2007/relationships/media" Target="../media/media14.mp3"/><Relationship Id="rId1" Type="http://schemas.openxmlformats.org/officeDocument/2006/relationships/tags" Target="../tags/tag23.xml"/><Relationship Id="rId6" Type="http://schemas.openxmlformats.org/officeDocument/2006/relationships/audio" Target="../media/audio1.wav"/><Relationship Id="rId11" Type="http://schemas.openxmlformats.org/officeDocument/2006/relationships/image" Target="../media/image23.png"/><Relationship Id="rId5" Type="http://schemas.openxmlformats.org/officeDocument/2006/relationships/notesSlide" Target="../notesSlides/notesSlide27.xml"/><Relationship Id="rId10" Type="http://schemas.openxmlformats.org/officeDocument/2006/relationships/image" Target="../media/image20.png"/><Relationship Id="rId4" Type="http://schemas.openxmlformats.org/officeDocument/2006/relationships/slideLayout" Target="../slideLayouts/slideLayout184.xml"/><Relationship Id="rId9" Type="http://schemas.openxmlformats.org/officeDocument/2006/relationships/image" Target="../media/image78.png"/><Relationship Id="rId1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3.png"/><Relationship Id="rId4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28.xml"/><Relationship Id="rId1" Type="http://schemas.openxmlformats.org/officeDocument/2006/relationships/tags" Target="../tags/tag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23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3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png"/><Relationship Id="rId5" Type="http://schemas.openxmlformats.org/officeDocument/2006/relationships/image" Target="../media/image41.png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2.png"/><Relationship Id="rId3" Type="http://schemas.openxmlformats.org/officeDocument/2006/relationships/audio" Target="../media/media3.mp3"/><Relationship Id="rId7" Type="http://schemas.openxmlformats.org/officeDocument/2006/relationships/audio" Target="../media/audio2.wav"/><Relationship Id="rId12" Type="http://schemas.openxmlformats.org/officeDocument/2006/relationships/image" Target="../media/image39.png"/><Relationship Id="rId2" Type="http://schemas.microsoft.com/office/2007/relationships/media" Target="../media/media3.mp3"/><Relationship Id="rId16" Type="http://schemas.openxmlformats.org/officeDocument/2006/relationships/audio" Target="../media/audio3.wav"/><Relationship Id="rId1" Type="http://schemas.openxmlformats.org/officeDocument/2006/relationships/tags" Target="../tags/tag4.xml"/><Relationship Id="rId6" Type="http://schemas.openxmlformats.org/officeDocument/2006/relationships/audio" Target="../media/audio3.wav"/><Relationship Id="rId11" Type="http://schemas.openxmlformats.org/officeDocument/2006/relationships/image" Target="../media/image37.png"/><Relationship Id="rId5" Type="http://schemas.openxmlformats.org/officeDocument/2006/relationships/notesSlide" Target="../notesSlides/notesSlide8.xml"/><Relationship Id="rId15" Type="http://schemas.openxmlformats.org/officeDocument/2006/relationships/image" Target="../media/image38.png"/><Relationship Id="rId10" Type="http://schemas.openxmlformats.org/officeDocument/2006/relationships/image" Target="../media/image44.png"/><Relationship Id="rId4" Type="http://schemas.openxmlformats.org/officeDocument/2006/relationships/slideLayout" Target="../slideLayouts/slideLayout56.xml"/><Relationship Id="rId9" Type="http://schemas.openxmlformats.org/officeDocument/2006/relationships/image" Target="../media/image33.svg"/><Relationship Id="rId1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731" y="1573760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434" y="3676118"/>
            <a:ext cx="10713464" cy="1613145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175" y="3502099"/>
            <a:ext cx="1160919" cy="1494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7823483" y="362271"/>
            <a:ext cx="322127" cy="373607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783">
              <a:defRPr/>
            </a:pPr>
            <a:endParaRPr>
              <a:ea typeface="+mn-ea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9181" y="3377317"/>
            <a:ext cx="6442536" cy="1507016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463" y="2025105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47" y="3992945"/>
            <a:ext cx="682755" cy="86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394" y="3435157"/>
            <a:ext cx="721347" cy="721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668" y="2973652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630055" y="3399742"/>
            <a:ext cx="1898693" cy="1606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281" y="4688788"/>
            <a:ext cx="429361" cy="46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8058079" y="1753946"/>
            <a:ext cx="314888" cy="39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8694936" y="1476405"/>
            <a:ext cx="249142" cy="41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2561888" y="2894562"/>
            <a:ext cx="733695" cy="796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3367336" y="2779413"/>
            <a:ext cx="797804" cy="15401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4625666" y="2791680"/>
            <a:ext cx="674061" cy="16779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8" name="图片 2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418" y="-157398"/>
            <a:ext cx="6246834" cy="36319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077662" y="3171332"/>
            <a:ext cx="588334" cy="42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1553" y="4726107"/>
            <a:ext cx="339646" cy="2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0450379" y="828921"/>
            <a:ext cx="609600" cy="6096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26" cstate="print"/>
          <a:stretch>
            <a:fillRect/>
          </a:stretch>
        </p:blipFill>
        <p:spPr>
          <a:xfrm>
            <a:off x="388750" y="642389"/>
            <a:ext cx="749768" cy="772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3495247" y="4706843"/>
            <a:ext cx="4963561" cy="477744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83">
                <a:defRPr/>
              </a:pPr>
              <a:endParaRPr>
                <a:ea typeface="+mn-ea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83">
                <a:defRPr/>
              </a:pPr>
              <a:endParaRPr>
                <a:ea typeface="+mn-ea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83">
                <a:defRPr/>
              </a:pPr>
              <a:endParaRPr>
                <a:ea typeface="+mn-ea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83">
                <a:defRPr/>
              </a:pPr>
              <a:endParaRPr>
                <a:ea typeface="+mn-ea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83">
                <a:defRPr/>
              </a:pPr>
              <a:endParaRPr>
                <a:ea typeface="+mn-ea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83">
                <a:defRPr/>
              </a:pPr>
              <a:endParaRPr>
                <a:ea typeface="+mn-ea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83">
                <a:defRPr/>
              </a:pPr>
              <a:endParaRPr>
                <a:ea typeface="+mn-ea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83">
                <a:defRPr/>
              </a:pPr>
              <a:endParaRPr>
                <a:ea typeface="+mn-ea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83">
                <a:defRPr/>
              </a:pPr>
              <a:endParaRPr>
                <a:ea typeface="+mn-ea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83">
                <a:defRPr/>
              </a:pPr>
              <a:endParaRPr>
                <a:ea typeface="+mn-ea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83">
                <a:defRPr/>
              </a:pPr>
              <a:endParaRPr>
                <a:ea typeface="+mn-ea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83">
                <a:defRPr/>
              </a:pPr>
              <a:endParaRPr>
                <a:ea typeface="+mn-ea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83">
                <a:defRPr/>
              </a:pPr>
              <a:endParaRPr>
                <a:ea typeface="+mn-ea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83">
                <a:defRPr/>
              </a:pPr>
              <a:endParaRPr>
                <a:ea typeface="+mn-ea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83">
                <a:defRPr/>
              </a:pPr>
              <a:endParaRPr>
                <a:ea typeface="+mn-ea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83">
                <a:defRPr/>
              </a:pPr>
              <a:endParaRPr>
                <a:ea typeface="+mn-ea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83">
                <a:defRPr/>
              </a:pPr>
              <a:endParaRPr>
                <a:ea typeface="+mn-ea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83">
                <a:defRPr/>
              </a:pPr>
              <a:endParaRPr>
                <a:ea typeface="+mn-ea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83">
                <a:defRPr/>
              </a:pPr>
              <a:endParaRPr>
                <a:ea typeface="+mn-ea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83">
                <a:defRPr/>
              </a:pPr>
              <a:endParaRPr>
                <a:ea typeface="+mn-ea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83">
                <a:defRPr/>
              </a:pPr>
              <a:endParaRPr>
                <a:ea typeface="+mn-ea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83">
                <a:defRPr/>
              </a:pPr>
              <a:endParaRPr>
                <a:ea typeface="+mn-ea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83">
                <a:defRPr/>
              </a:pPr>
              <a:endParaRPr>
                <a:ea typeface="+mn-ea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83">
                <a:defRPr/>
              </a:pPr>
              <a:endParaRPr>
                <a:ea typeface="+mn-ea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83">
                <a:defRPr/>
              </a:pPr>
              <a:endParaRPr>
                <a:ea typeface="+mn-ea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83">
                <a:defRPr/>
              </a:pPr>
              <a:endParaRPr>
                <a:ea typeface="+mn-ea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83">
                <a:defRPr/>
              </a:pPr>
              <a:endParaRPr>
                <a:ea typeface="+mn-ea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83">
                <a:defRPr/>
              </a:pPr>
              <a:endParaRPr>
                <a:ea typeface="+mn-ea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83">
                <a:defRPr/>
              </a:pPr>
              <a:endParaRPr>
                <a:ea typeface="+mn-ea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7672035" y="385132"/>
            <a:ext cx="2252860" cy="195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8"/>
            <a:ext cx="1173108" cy="562483"/>
          </a:xfrm>
          <a:prstGeom prst="rect">
            <a:avLst/>
          </a:prstGeom>
        </p:spPr>
      </p:pic>
      <p:pic>
        <p:nvPicPr>
          <p:cNvPr id="56" name="Picture 7">
            <a:extLst>
              <a:ext uri="{FF2B5EF4-FFF2-40B4-BE49-F238E27FC236}">
                <a16:creationId xmlns:a16="http://schemas.microsoft.com/office/drawing/2014/main" id="{226515EE-1FEC-4474-98D7-30A4E2B3CA23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15360">
            <a:off x="7425480" y="3695805"/>
            <a:ext cx="869289" cy="1212125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2" name="Rectangle 1"/>
          <p:cNvSpPr/>
          <p:nvPr/>
        </p:nvSpPr>
        <p:spPr>
          <a:xfrm>
            <a:off x="2170904" y="694189"/>
            <a:ext cx="4572000" cy="209288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500" b="1" dirty="0">
                <a:latin typeface="Comic Sans MS" panose="030F0702030302020204" pitchFamily="66" charset="0"/>
              </a:rPr>
              <a:t>Unit 1</a:t>
            </a:r>
            <a:br>
              <a:rPr lang="en-US" sz="3500" b="1" dirty="0">
                <a:latin typeface="Comic Sans MS" panose="030F0702030302020204" pitchFamily="66" charset="0"/>
              </a:rPr>
            </a:br>
            <a:r>
              <a:rPr lang="en-US" sz="3500" b="1" dirty="0">
                <a:solidFill>
                  <a:srgbClr val="FF0000"/>
                </a:solidFill>
                <a:latin typeface="Comic Sans MS" panose="030F0702030302020204" pitchFamily="66" charset="0"/>
              </a:rPr>
              <a:t>My family</a:t>
            </a:r>
            <a:br>
              <a:rPr lang="en-US" sz="3500" b="1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en-US" sz="3000" b="1" dirty="0">
                <a:latin typeface="Comic Sans MS" panose="030F0702030302020204" pitchFamily="66" charset="0"/>
              </a:rPr>
              <a:t>Lesson 1 – Task </a:t>
            </a:r>
            <a:r>
              <a:rPr lang="en-US" sz="3000" b="1" dirty="0" smtClean="0">
                <a:latin typeface="Comic Sans MS" panose="030F0702030302020204" pitchFamily="66" charset="0"/>
              </a:rPr>
              <a:t>1,2,3</a:t>
            </a:r>
            <a:r>
              <a:rPr lang="en-US" sz="3000" b="1" dirty="0">
                <a:latin typeface="Comic Sans MS" panose="030F0702030302020204" pitchFamily="66" charset="0"/>
              </a:rPr>
              <a:t/>
            </a:r>
            <a:br>
              <a:rPr lang="en-US" sz="3000" b="1" dirty="0">
                <a:latin typeface="Comic Sans MS" panose="030F0702030302020204" pitchFamily="66" charset="0"/>
              </a:rPr>
            </a:br>
            <a:endParaRPr lang="en-US" sz="3000" b="1" dirty="0">
              <a:latin typeface="Comic Sans MS" panose="030F0702030302020204" pitchFamily="66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6690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stSnd>
            <p:snd r:embed="rId6" name="chimes.wav"/>
          </p:stSnd>
        </p:sndAc>
      </p:transition>
    </mc:Choice>
    <mc:Fallback xmlns="">
      <p:transition spd="slow">
        <p:dissolve/>
        <p:sndAc>
          <p:stSnd>
            <p:snd r:embed="rId4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9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21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Graphic 41">
            <a:extLst>
              <a:ext uri="{FF2B5EF4-FFF2-40B4-BE49-F238E27FC236}">
                <a16:creationId xmlns:a16="http://schemas.microsoft.com/office/drawing/2014/main" id="{9C122C4E-BD17-4726-9900-9667A141DB3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custGeom>
            <a:avLst/>
            <a:gdLst>
              <a:gd name="connsiteX0" fmla="*/ 0 w 9144000"/>
              <a:gd name="connsiteY0" fmla="*/ 0 h 5143500"/>
              <a:gd name="connsiteX1" fmla="*/ 9144000 w 9144000"/>
              <a:gd name="connsiteY1" fmla="*/ 0 h 5143500"/>
              <a:gd name="connsiteX2" fmla="*/ 9144000 w 9144000"/>
              <a:gd name="connsiteY2" fmla="*/ 863600 h 5143500"/>
              <a:gd name="connsiteX3" fmla="*/ 8985114 w 9144000"/>
              <a:gd name="connsiteY3" fmla="*/ 863600 h 5143500"/>
              <a:gd name="connsiteX4" fmla="*/ 8985114 w 9144000"/>
              <a:gd name="connsiteY4" fmla="*/ 4300975 h 5143500"/>
              <a:gd name="connsiteX5" fmla="*/ 9144000 w 9144000"/>
              <a:gd name="connsiteY5" fmla="*/ 4300975 h 5143500"/>
              <a:gd name="connsiteX6" fmla="*/ 9144000 w 9144000"/>
              <a:gd name="connsiteY6" fmla="*/ 5143500 h 5143500"/>
              <a:gd name="connsiteX7" fmla="*/ 0 w 9144000"/>
              <a:gd name="connsiteY7" fmla="*/ 5143500 h 5143500"/>
              <a:gd name="connsiteX8" fmla="*/ 0 w 9144000"/>
              <a:gd name="connsiteY8" fmla="*/ 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44000" h="5143500">
                <a:moveTo>
                  <a:pt x="0" y="0"/>
                </a:moveTo>
                <a:lnTo>
                  <a:pt x="9144000" y="0"/>
                </a:lnTo>
                <a:lnTo>
                  <a:pt x="9144000" y="863600"/>
                </a:lnTo>
                <a:lnTo>
                  <a:pt x="8985114" y="863600"/>
                </a:lnTo>
                <a:lnTo>
                  <a:pt x="8985114" y="4300975"/>
                </a:lnTo>
                <a:lnTo>
                  <a:pt x="9144000" y="4300975"/>
                </a:lnTo>
                <a:lnTo>
                  <a:pt x="9144000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40" name="White background">
            <a:extLst>
              <a:ext uri="{FF2B5EF4-FFF2-40B4-BE49-F238E27FC236}">
                <a16:creationId xmlns:a16="http://schemas.microsoft.com/office/drawing/2014/main" id="{4BA3590E-2E0D-4CBC-9802-A3015F61CCD9}"/>
              </a:ext>
            </a:extLst>
          </p:cNvPr>
          <p:cNvSpPr/>
          <p:nvPr/>
        </p:nvSpPr>
        <p:spPr>
          <a:xfrm>
            <a:off x="158886" y="183734"/>
            <a:ext cx="8826228" cy="4776031"/>
          </a:xfrm>
          <a:prstGeom prst="roundRect">
            <a:avLst>
              <a:gd name="adj" fmla="val 449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marL="0" marR="0" lvl="0" indent="0" algn="ctr" defTabSz="4571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013B900-20B9-481E-8209-B1149A016411}"/>
              </a:ext>
            </a:extLst>
          </p:cNvPr>
          <p:cNvSpPr/>
          <p:nvPr/>
        </p:nvSpPr>
        <p:spPr>
          <a:xfrm>
            <a:off x="467689" y="2762916"/>
            <a:ext cx="4715305" cy="129133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3" name="Do not delete">
            <a:extLst>
              <a:ext uri="{FF2B5EF4-FFF2-40B4-BE49-F238E27FC236}">
                <a16:creationId xmlns:a16="http://schemas.microsoft.com/office/drawing/2014/main" id="{9CCC8496-959C-4E39-B3AC-0B954F7CE8A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 l="98262" t="16790" b="16380"/>
          <a:stretch/>
        </p:blipFill>
        <p:spPr>
          <a:xfrm>
            <a:off x="8985114" y="863603"/>
            <a:ext cx="158886" cy="3437375"/>
          </a:xfrm>
          <a:custGeom>
            <a:avLst/>
            <a:gdLst>
              <a:gd name="connsiteX0" fmla="*/ 0 w 158886"/>
              <a:gd name="connsiteY0" fmla="*/ 0 h 3437375"/>
              <a:gd name="connsiteX1" fmla="*/ 158886 w 158886"/>
              <a:gd name="connsiteY1" fmla="*/ 0 h 3437375"/>
              <a:gd name="connsiteX2" fmla="*/ 158886 w 158886"/>
              <a:gd name="connsiteY2" fmla="*/ 3437375 h 3437375"/>
              <a:gd name="connsiteX3" fmla="*/ 0 w 158886"/>
              <a:gd name="connsiteY3" fmla="*/ 3437375 h 3437375"/>
              <a:gd name="connsiteX4" fmla="*/ 0 w 158886"/>
              <a:gd name="connsiteY4" fmla="*/ 0 h 343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886" h="3437375">
                <a:moveTo>
                  <a:pt x="0" y="0"/>
                </a:moveTo>
                <a:lnTo>
                  <a:pt x="158886" y="0"/>
                </a:lnTo>
                <a:lnTo>
                  <a:pt x="158886" y="3437375"/>
                </a:lnTo>
                <a:lnTo>
                  <a:pt x="0" y="343737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7" t="59613"/>
          <a:stretch/>
        </p:blipFill>
        <p:spPr>
          <a:xfrm>
            <a:off x="283884" y="267494"/>
            <a:ext cx="3063980" cy="11899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"/>
          <a:stretch/>
        </p:blipFill>
        <p:spPr>
          <a:xfrm>
            <a:off x="283884" y="1707654"/>
            <a:ext cx="8573930" cy="28682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670" y="2643758"/>
            <a:ext cx="1296144" cy="17720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376" y="123478"/>
            <a:ext cx="1072451" cy="514220"/>
          </a:xfrm>
          <a:prstGeom prst="rect">
            <a:avLst/>
          </a:prstGeom>
        </p:spPr>
      </p:pic>
      <p:pic>
        <p:nvPicPr>
          <p:cNvPr id="6" name="1.1-2.mp3" descr="1.1-2.mp3">
            <a:hlinkClick r:id="" action="ppaction://media"/>
            <a:extLst>
              <a:ext uri="{FF2B5EF4-FFF2-40B4-BE49-F238E27FC236}">
                <a16:creationId xmlns:a16="http://schemas.microsoft.com/office/drawing/2014/main" id="{F8E3B36F-B3E5-45FD-539D-79835F1F619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144664" y="803606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68631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  <p:sndAc>
          <p:stSnd>
            <p:snd r:embed="rId6" name="push.wav"/>
          </p:stSnd>
        </p:sndAc>
      </p:transition>
    </mc:Choice>
    <mc:Fallback xmlns="">
      <p:transition>
        <p:cut/>
        <p:sndAc>
          <p:stSnd>
            <p:snd r:embed="rId16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Graphic 41">
            <a:extLst>
              <a:ext uri="{FF2B5EF4-FFF2-40B4-BE49-F238E27FC236}">
                <a16:creationId xmlns:a16="http://schemas.microsoft.com/office/drawing/2014/main" id="{9C122C4E-BD17-4726-9900-9667A141DB3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custGeom>
            <a:avLst/>
            <a:gdLst>
              <a:gd name="connsiteX0" fmla="*/ 0 w 9144000"/>
              <a:gd name="connsiteY0" fmla="*/ 0 h 5143500"/>
              <a:gd name="connsiteX1" fmla="*/ 9144000 w 9144000"/>
              <a:gd name="connsiteY1" fmla="*/ 0 h 5143500"/>
              <a:gd name="connsiteX2" fmla="*/ 9144000 w 9144000"/>
              <a:gd name="connsiteY2" fmla="*/ 863600 h 5143500"/>
              <a:gd name="connsiteX3" fmla="*/ 8985114 w 9144000"/>
              <a:gd name="connsiteY3" fmla="*/ 863600 h 5143500"/>
              <a:gd name="connsiteX4" fmla="*/ 8985114 w 9144000"/>
              <a:gd name="connsiteY4" fmla="*/ 4300975 h 5143500"/>
              <a:gd name="connsiteX5" fmla="*/ 9144000 w 9144000"/>
              <a:gd name="connsiteY5" fmla="*/ 4300975 h 5143500"/>
              <a:gd name="connsiteX6" fmla="*/ 9144000 w 9144000"/>
              <a:gd name="connsiteY6" fmla="*/ 5143500 h 5143500"/>
              <a:gd name="connsiteX7" fmla="*/ 0 w 9144000"/>
              <a:gd name="connsiteY7" fmla="*/ 5143500 h 5143500"/>
              <a:gd name="connsiteX8" fmla="*/ 0 w 9144000"/>
              <a:gd name="connsiteY8" fmla="*/ 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44000" h="5143500">
                <a:moveTo>
                  <a:pt x="0" y="0"/>
                </a:moveTo>
                <a:lnTo>
                  <a:pt x="9144000" y="0"/>
                </a:lnTo>
                <a:lnTo>
                  <a:pt x="9144000" y="863600"/>
                </a:lnTo>
                <a:lnTo>
                  <a:pt x="8985114" y="863600"/>
                </a:lnTo>
                <a:lnTo>
                  <a:pt x="8985114" y="4300975"/>
                </a:lnTo>
                <a:lnTo>
                  <a:pt x="9144000" y="4300975"/>
                </a:lnTo>
                <a:lnTo>
                  <a:pt x="9144000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40" name="White background">
            <a:extLst>
              <a:ext uri="{FF2B5EF4-FFF2-40B4-BE49-F238E27FC236}">
                <a16:creationId xmlns:a16="http://schemas.microsoft.com/office/drawing/2014/main" id="{4BA3590E-2E0D-4CBC-9802-A3015F61CCD9}"/>
              </a:ext>
            </a:extLst>
          </p:cNvPr>
          <p:cNvSpPr/>
          <p:nvPr/>
        </p:nvSpPr>
        <p:spPr>
          <a:xfrm>
            <a:off x="158886" y="183734"/>
            <a:ext cx="8826228" cy="4776031"/>
          </a:xfrm>
          <a:prstGeom prst="roundRect">
            <a:avLst>
              <a:gd name="adj" fmla="val 449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marL="0" marR="0" lvl="0" indent="0" algn="ctr" defTabSz="4571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013B900-20B9-481E-8209-B1149A016411}"/>
              </a:ext>
            </a:extLst>
          </p:cNvPr>
          <p:cNvSpPr/>
          <p:nvPr/>
        </p:nvSpPr>
        <p:spPr>
          <a:xfrm>
            <a:off x="467689" y="2762916"/>
            <a:ext cx="4715305" cy="129133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3" name="Do not delete">
            <a:extLst>
              <a:ext uri="{FF2B5EF4-FFF2-40B4-BE49-F238E27FC236}">
                <a16:creationId xmlns:a16="http://schemas.microsoft.com/office/drawing/2014/main" id="{9CCC8496-959C-4E39-B3AC-0B954F7CE8A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 l="98262" t="16790" b="16380"/>
          <a:stretch/>
        </p:blipFill>
        <p:spPr>
          <a:xfrm>
            <a:off x="8985114" y="863603"/>
            <a:ext cx="158886" cy="3437375"/>
          </a:xfrm>
          <a:custGeom>
            <a:avLst/>
            <a:gdLst>
              <a:gd name="connsiteX0" fmla="*/ 0 w 158886"/>
              <a:gd name="connsiteY0" fmla="*/ 0 h 3437375"/>
              <a:gd name="connsiteX1" fmla="*/ 158886 w 158886"/>
              <a:gd name="connsiteY1" fmla="*/ 0 h 3437375"/>
              <a:gd name="connsiteX2" fmla="*/ 158886 w 158886"/>
              <a:gd name="connsiteY2" fmla="*/ 3437375 h 3437375"/>
              <a:gd name="connsiteX3" fmla="*/ 0 w 158886"/>
              <a:gd name="connsiteY3" fmla="*/ 3437375 h 3437375"/>
              <a:gd name="connsiteX4" fmla="*/ 0 w 158886"/>
              <a:gd name="connsiteY4" fmla="*/ 0 h 343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886" h="3437375">
                <a:moveTo>
                  <a:pt x="0" y="0"/>
                </a:moveTo>
                <a:lnTo>
                  <a:pt x="158886" y="0"/>
                </a:lnTo>
                <a:lnTo>
                  <a:pt x="158886" y="3437375"/>
                </a:lnTo>
                <a:lnTo>
                  <a:pt x="0" y="343737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7" t="59613"/>
          <a:stretch/>
        </p:blipFill>
        <p:spPr>
          <a:xfrm>
            <a:off x="283884" y="267494"/>
            <a:ext cx="3063980" cy="11899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"/>
          <a:stretch/>
        </p:blipFill>
        <p:spPr>
          <a:xfrm>
            <a:off x="283884" y="1707654"/>
            <a:ext cx="8573930" cy="286823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1851670"/>
            <a:ext cx="1328801" cy="4320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376" y="123478"/>
            <a:ext cx="1072451" cy="514220"/>
          </a:xfrm>
          <a:prstGeom prst="rect">
            <a:avLst/>
          </a:prstGeom>
        </p:spPr>
      </p:pic>
      <p:pic>
        <p:nvPicPr>
          <p:cNvPr id="5" name="1.1.mp3" descr="1.1.mp3">
            <a:hlinkClick r:id="" action="ppaction://media"/>
            <a:extLst>
              <a:ext uri="{FF2B5EF4-FFF2-40B4-BE49-F238E27FC236}">
                <a16:creationId xmlns:a16="http://schemas.microsoft.com/office/drawing/2014/main" id="{4F0C95C4-8FF6-A043-EE5D-74DCAAAFF12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131840" y="770818"/>
            <a:ext cx="457638" cy="4576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09656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  <p:sndAc>
          <p:stSnd>
            <p:snd r:embed="rId6" name="push.wav"/>
          </p:stSnd>
        </p:sndAc>
      </p:transition>
    </mc:Choice>
    <mc:Fallback xmlns="">
      <p:transition>
        <p:cut/>
        <p:sndAc>
          <p:stSnd>
            <p:snd r:embed="rId16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Graphic 41">
            <a:extLst>
              <a:ext uri="{FF2B5EF4-FFF2-40B4-BE49-F238E27FC236}">
                <a16:creationId xmlns:a16="http://schemas.microsoft.com/office/drawing/2014/main" id="{9C122C4E-BD17-4726-9900-9667A141DB3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custGeom>
            <a:avLst/>
            <a:gdLst>
              <a:gd name="connsiteX0" fmla="*/ 0 w 9144000"/>
              <a:gd name="connsiteY0" fmla="*/ 0 h 5143500"/>
              <a:gd name="connsiteX1" fmla="*/ 9144000 w 9144000"/>
              <a:gd name="connsiteY1" fmla="*/ 0 h 5143500"/>
              <a:gd name="connsiteX2" fmla="*/ 9144000 w 9144000"/>
              <a:gd name="connsiteY2" fmla="*/ 863600 h 5143500"/>
              <a:gd name="connsiteX3" fmla="*/ 8985114 w 9144000"/>
              <a:gd name="connsiteY3" fmla="*/ 863600 h 5143500"/>
              <a:gd name="connsiteX4" fmla="*/ 8985114 w 9144000"/>
              <a:gd name="connsiteY4" fmla="*/ 4300975 h 5143500"/>
              <a:gd name="connsiteX5" fmla="*/ 9144000 w 9144000"/>
              <a:gd name="connsiteY5" fmla="*/ 4300975 h 5143500"/>
              <a:gd name="connsiteX6" fmla="*/ 9144000 w 9144000"/>
              <a:gd name="connsiteY6" fmla="*/ 5143500 h 5143500"/>
              <a:gd name="connsiteX7" fmla="*/ 0 w 9144000"/>
              <a:gd name="connsiteY7" fmla="*/ 5143500 h 5143500"/>
              <a:gd name="connsiteX8" fmla="*/ 0 w 9144000"/>
              <a:gd name="connsiteY8" fmla="*/ 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44000" h="5143500">
                <a:moveTo>
                  <a:pt x="0" y="0"/>
                </a:moveTo>
                <a:lnTo>
                  <a:pt x="9144000" y="0"/>
                </a:lnTo>
                <a:lnTo>
                  <a:pt x="9144000" y="863600"/>
                </a:lnTo>
                <a:lnTo>
                  <a:pt x="8985114" y="863600"/>
                </a:lnTo>
                <a:lnTo>
                  <a:pt x="8985114" y="4300975"/>
                </a:lnTo>
                <a:lnTo>
                  <a:pt x="9144000" y="4300975"/>
                </a:lnTo>
                <a:lnTo>
                  <a:pt x="9144000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40" name="White background">
            <a:extLst>
              <a:ext uri="{FF2B5EF4-FFF2-40B4-BE49-F238E27FC236}">
                <a16:creationId xmlns:a16="http://schemas.microsoft.com/office/drawing/2014/main" id="{4BA3590E-2E0D-4CBC-9802-A3015F61CCD9}"/>
              </a:ext>
            </a:extLst>
          </p:cNvPr>
          <p:cNvSpPr/>
          <p:nvPr/>
        </p:nvSpPr>
        <p:spPr>
          <a:xfrm>
            <a:off x="158886" y="183734"/>
            <a:ext cx="8826228" cy="4776031"/>
          </a:xfrm>
          <a:prstGeom prst="roundRect">
            <a:avLst>
              <a:gd name="adj" fmla="val 449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marL="0" marR="0" lvl="0" indent="0" algn="ctr" defTabSz="4571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013B900-20B9-481E-8209-B1149A016411}"/>
              </a:ext>
            </a:extLst>
          </p:cNvPr>
          <p:cNvSpPr/>
          <p:nvPr/>
        </p:nvSpPr>
        <p:spPr>
          <a:xfrm>
            <a:off x="467689" y="2762916"/>
            <a:ext cx="4715305" cy="129133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3" name="Do not delete">
            <a:extLst>
              <a:ext uri="{FF2B5EF4-FFF2-40B4-BE49-F238E27FC236}">
                <a16:creationId xmlns:a16="http://schemas.microsoft.com/office/drawing/2014/main" id="{9CCC8496-959C-4E39-B3AC-0B954F7CE8A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 l="98262" t="16790" b="16380"/>
          <a:stretch/>
        </p:blipFill>
        <p:spPr>
          <a:xfrm>
            <a:off x="8985114" y="863603"/>
            <a:ext cx="158886" cy="3437375"/>
          </a:xfrm>
          <a:custGeom>
            <a:avLst/>
            <a:gdLst>
              <a:gd name="connsiteX0" fmla="*/ 0 w 158886"/>
              <a:gd name="connsiteY0" fmla="*/ 0 h 3437375"/>
              <a:gd name="connsiteX1" fmla="*/ 158886 w 158886"/>
              <a:gd name="connsiteY1" fmla="*/ 0 h 3437375"/>
              <a:gd name="connsiteX2" fmla="*/ 158886 w 158886"/>
              <a:gd name="connsiteY2" fmla="*/ 3437375 h 3437375"/>
              <a:gd name="connsiteX3" fmla="*/ 0 w 158886"/>
              <a:gd name="connsiteY3" fmla="*/ 3437375 h 3437375"/>
              <a:gd name="connsiteX4" fmla="*/ 0 w 158886"/>
              <a:gd name="connsiteY4" fmla="*/ 0 h 343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886" h="3437375">
                <a:moveTo>
                  <a:pt x="0" y="0"/>
                </a:moveTo>
                <a:lnTo>
                  <a:pt x="158886" y="0"/>
                </a:lnTo>
                <a:lnTo>
                  <a:pt x="158886" y="3437375"/>
                </a:lnTo>
                <a:lnTo>
                  <a:pt x="0" y="343737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7" t="59613"/>
          <a:stretch/>
        </p:blipFill>
        <p:spPr>
          <a:xfrm>
            <a:off x="283884" y="267494"/>
            <a:ext cx="3063980" cy="11899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"/>
          <a:stretch/>
        </p:blipFill>
        <p:spPr>
          <a:xfrm>
            <a:off x="283884" y="1707654"/>
            <a:ext cx="8573930" cy="286823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2643758"/>
            <a:ext cx="1368152" cy="17720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376" y="123478"/>
            <a:ext cx="1072451" cy="514220"/>
          </a:xfrm>
          <a:prstGeom prst="rect">
            <a:avLst/>
          </a:prstGeom>
        </p:spPr>
      </p:pic>
      <p:pic>
        <p:nvPicPr>
          <p:cNvPr id="5" name="1.1-4.mp3" descr="1.1-4.mp3">
            <a:hlinkClick r:id="" action="ppaction://media"/>
            <a:extLst>
              <a:ext uri="{FF2B5EF4-FFF2-40B4-BE49-F238E27FC236}">
                <a16:creationId xmlns:a16="http://schemas.microsoft.com/office/drawing/2014/main" id="{79D2EC56-FD0D-3C8D-7A12-EC6CB701D5F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130517" y="783710"/>
            <a:ext cx="433371" cy="43337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09463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  <p:sndAc>
          <p:stSnd>
            <p:snd r:embed="rId6" name="push.wav"/>
          </p:stSnd>
        </p:sndAc>
      </p:transition>
    </mc:Choice>
    <mc:Fallback xmlns="">
      <p:transition>
        <p:cut/>
        <p:sndAc>
          <p:stSnd>
            <p:snd r:embed="rId16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Graphic 41">
            <a:extLst>
              <a:ext uri="{FF2B5EF4-FFF2-40B4-BE49-F238E27FC236}">
                <a16:creationId xmlns:a16="http://schemas.microsoft.com/office/drawing/2014/main" id="{9C122C4E-BD17-4726-9900-9667A141DB3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custGeom>
            <a:avLst/>
            <a:gdLst>
              <a:gd name="connsiteX0" fmla="*/ 0 w 9144000"/>
              <a:gd name="connsiteY0" fmla="*/ 0 h 5143500"/>
              <a:gd name="connsiteX1" fmla="*/ 9144000 w 9144000"/>
              <a:gd name="connsiteY1" fmla="*/ 0 h 5143500"/>
              <a:gd name="connsiteX2" fmla="*/ 9144000 w 9144000"/>
              <a:gd name="connsiteY2" fmla="*/ 863600 h 5143500"/>
              <a:gd name="connsiteX3" fmla="*/ 8985114 w 9144000"/>
              <a:gd name="connsiteY3" fmla="*/ 863600 h 5143500"/>
              <a:gd name="connsiteX4" fmla="*/ 8985114 w 9144000"/>
              <a:gd name="connsiteY4" fmla="*/ 4300975 h 5143500"/>
              <a:gd name="connsiteX5" fmla="*/ 9144000 w 9144000"/>
              <a:gd name="connsiteY5" fmla="*/ 4300975 h 5143500"/>
              <a:gd name="connsiteX6" fmla="*/ 9144000 w 9144000"/>
              <a:gd name="connsiteY6" fmla="*/ 5143500 h 5143500"/>
              <a:gd name="connsiteX7" fmla="*/ 0 w 9144000"/>
              <a:gd name="connsiteY7" fmla="*/ 5143500 h 5143500"/>
              <a:gd name="connsiteX8" fmla="*/ 0 w 9144000"/>
              <a:gd name="connsiteY8" fmla="*/ 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44000" h="5143500">
                <a:moveTo>
                  <a:pt x="0" y="0"/>
                </a:moveTo>
                <a:lnTo>
                  <a:pt x="9144000" y="0"/>
                </a:lnTo>
                <a:lnTo>
                  <a:pt x="9144000" y="863600"/>
                </a:lnTo>
                <a:lnTo>
                  <a:pt x="8985114" y="863600"/>
                </a:lnTo>
                <a:lnTo>
                  <a:pt x="8985114" y="4300975"/>
                </a:lnTo>
                <a:lnTo>
                  <a:pt x="9144000" y="4300975"/>
                </a:lnTo>
                <a:lnTo>
                  <a:pt x="9144000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40" name="White background">
            <a:extLst>
              <a:ext uri="{FF2B5EF4-FFF2-40B4-BE49-F238E27FC236}">
                <a16:creationId xmlns:a16="http://schemas.microsoft.com/office/drawing/2014/main" id="{4BA3590E-2E0D-4CBC-9802-A3015F61CCD9}"/>
              </a:ext>
            </a:extLst>
          </p:cNvPr>
          <p:cNvSpPr/>
          <p:nvPr/>
        </p:nvSpPr>
        <p:spPr>
          <a:xfrm>
            <a:off x="158886" y="183734"/>
            <a:ext cx="8826228" cy="4776031"/>
          </a:xfrm>
          <a:prstGeom prst="roundRect">
            <a:avLst>
              <a:gd name="adj" fmla="val 449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marL="0" marR="0" lvl="0" indent="0" algn="ctr" defTabSz="4571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013B900-20B9-481E-8209-B1149A016411}"/>
              </a:ext>
            </a:extLst>
          </p:cNvPr>
          <p:cNvSpPr/>
          <p:nvPr/>
        </p:nvSpPr>
        <p:spPr>
          <a:xfrm>
            <a:off x="467689" y="2762916"/>
            <a:ext cx="4715305" cy="129133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3" name="Do not delete">
            <a:extLst>
              <a:ext uri="{FF2B5EF4-FFF2-40B4-BE49-F238E27FC236}">
                <a16:creationId xmlns:a16="http://schemas.microsoft.com/office/drawing/2014/main" id="{9CCC8496-959C-4E39-B3AC-0B954F7CE8A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 l="98262" t="16790" b="16380"/>
          <a:stretch/>
        </p:blipFill>
        <p:spPr>
          <a:xfrm>
            <a:off x="8985114" y="863603"/>
            <a:ext cx="158886" cy="3437375"/>
          </a:xfrm>
          <a:custGeom>
            <a:avLst/>
            <a:gdLst>
              <a:gd name="connsiteX0" fmla="*/ 0 w 158886"/>
              <a:gd name="connsiteY0" fmla="*/ 0 h 3437375"/>
              <a:gd name="connsiteX1" fmla="*/ 158886 w 158886"/>
              <a:gd name="connsiteY1" fmla="*/ 0 h 3437375"/>
              <a:gd name="connsiteX2" fmla="*/ 158886 w 158886"/>
              <a:gd name="connsiteY2" fmla="*/ 3437375 h 3437375"/>
              <a:gd name="connsiteX3" fmla="*/ 0 w 158886"/>
              <a:gd name="connsiteY3" fmla="*/ 3437375 h 3437375"/>
              <a:gd name="connsiteX4" fmla="*/ 0 w 158886"/>
              <a:gd name="connsiteY4" fmla="*/ 0 h 343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886" h="3437375">
                <a:moveTo>
                  <a:pt x="0" y="0"/>
                </a:moveTo>
                <a:lnTo>
                  <a:pt x="158886" y="0"/>
                </a:lnTo>
                <a:lnTo>
                  <a:pt x="158886" y="3437375"/>
                </a:lnTo>
                <a:lnTo>
                  <a:pt x="0" y="343737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7" t="59613"/>
          <a:stretch/>
        </p:blipFill>
        <p:spPr>
          <a:xfrm>
            <a:off x="283884" y="267494"/>
            <a:ext cx="3063980" cy="11899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"/>
          <a:stretch/>
        </p:blipFill>
        <p:spPr>
          <a:xfrm>
            <a:off x="283884" y="1707654"/>
            <a:ext cx="8573930" cy="286823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2611461"/>
            <a:ext cx="1296144" cy="17720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376" y="123478"/>
            <a:ext cx="1072451" cy="514220"/>
          </a:xfrm>
          <a:prstGeom prst="rect">
            <a:avLst/>
          </a:prstGeom>
        </p:spPr>
      </p:pic>
      <p:pic>
        <p:nvPicPr>
          <p:cNvPr id="5" name="1.1-5.mp3" descr="1.1-5.mp3">
            <a:hlinkClick r:id="" action="ppaction://media"/>
            <a:extLst>
              <a:ext uri="{FF2B5EF4-FFF2-40B4-BE49-F238E27FC236}">
                <a16:creationId xmlns:a16="http://schemas.microsoft.com/office/drawing/2014/main" id="{4BACB0A6-A209-4A49-777C-0AB10AF09C2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124808" y="739906"/>
            <a:ext cx="446111" cy="44611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38531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  <p:sndAc>
          <p:stSnd>
            <p:snd r:embed="rId6" name="push.wav"/>
          </p:stSnd>
        </p:sndAc>
      </p:transition>
    </mc:Choice>
    <mc:Fallback xmlns="">
      <p:transition>
        <p:cut/>
        <p:sndAc>
          <p:stSnd>
            <p:snd r:embed="rId16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Graphic 41">
            <a:extLst>
              <a:ext uri="{FF2B5EF4-FFF2-40B4-BE49-F238E27FC236}">
                <a16:creationId xmlns:a16="http://schemas.microsoft.com/office/drawing/2014/main" id="{9C122C4E-BD17-4726-9900-9667A141DB3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custGeom>
            <a:avLst/>
            <a:gdLst>
              <a:gd name="connsiteX0" fmla="*/ 0 w 9144000"/>
              <a:gd name="connsiteY0" fmla="*/ 0 h 5143500"/>
              <a:gd name="connsiteX1" fmla="*/ 9144000 w 9144000"/>
              <a:gd name="connsiteY1" fmla="*/ 0 h 5143500"/>
              <a:gd name="connsiteX2" fmla="*/ 9144000 w 9144000"/>
              <a:gd name="connsiteY2" fmla="*/ 863600 h 5143500"/>
              <a:gd name="connsiteX3" fmla="*/ 8985114 w 9144000"/>
              <a:gd name="connsiteY3" fmla="*/ 863600 h 5143500"/>
              <a:gd name="connsiteX4" fmla="*/ 8985114 w 9144000"/>
              <a:gd name="connsiteY4" fmla="*/ 4300975 h 5143500"/>
              <a:gd name="connsiteX5" fmla="*/ 9144000 w 9144000"/>
              <a:gd name="connsiteY5" fmla="*/ 4300975 h 5143500"/>
              <a:gd name="connsiteX6" fmla="*/ 9144000 w 9144000"/>
              <a:gd name="connsiteY6" fmla="*/ 5143500 h 5143500"/>
              <a:gd name="connsiteX7" fmla="*/ 0 w 9144000"/>
              <a:gd name="connsiteY7" fmla="*/ 5143500 h 5143500"/>
              <a:gd name="connsiteX8" fmla="*/ 0 w 9144000"/>
              <a:gd name="connsiteY8" fmla="*/ 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44000" h="5143500">
                <a:moveTo>
                  <a:pt x="0" y="0"/>
                </a:moveTo>
                <a:lnTo>
                  <a:pt x="9144000" y="0"/>
                </a:lnTo>
                <a:lnTo>
                  <a:pt x="9144000" y="863600"/>
                </a:lnTo>
                <a:lnTo>
                  <a:pt x="8985114" y="863600"/>
                </a:lnTo>
                <a:lnTo>
                  <a:pt x="8985114" y="4300975"/>
                </a:lnTo>
                <a:lnTo>
                  <a:pt x="9144000" y="4300975"/>
                </a:lnTo>
                <a:lnTo>
                  <a:pt x="9144000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40" name="White background">
            <a:extLst>
              <a:ext uri="{FF2B5EF4-FFF2-40B4-BE49-F238E27FC236}">
                <a16:creationId xmlns:a16="http://schemas.microsoft.com/office/drawing/2014/main" id="{4BA3590E-2E0D-4CBC-9802-A3015F61CCD9}"/>
              </a:ext>
            </a:extLst>
          </p:cNvPr>
          <p:cNvSpPr/>
          <p:nvPr/>
        </p:nvSpPr>
        <p:spPr>
          <a:xfrm>
            <a:off x="158886" y="183734"/>
            <a:ext cx="8826228" cy="4776031"/>
          </a:xfrm>
          <a:prstGeom prst="roundRect">
            <a:avLst>
              <a:gd name="adj" fmla="val 449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marL="0" marR="0" lvl="0" indent="0" algn="ctr" defTabSz="4571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013B900-20B9-481E-8209-B1149A016411}"/>
              </a:ext>
            </a:extLst>
          </p:cNvPr>
          <p:cNvSpPr/>
          <p:nvPr/>
        </p:nvSpPr>
        <p:spPr>
          <a:xfrm>
            <a:off x="467689" y="2762916"/>
            <a:ext cx="4715305" cy="129133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3" name="Do not delete">
            <a:extLst>
              <a:ext uri="{FF2B5EF4-FFF2-40B4-BE49-F238E27FC236}">
                <a16:creationId xmlns:a16="http://schemas.microsoft.com/office/drawing/2014/main" id="{9CCC8496-959C-4E39-B3AC-0B954F7CE8A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 l="98262" t="16790" b="16380"/>
          <a:stretch/>
        </p:blipFill>
        <p:spPr>
          <a:xfrm>
            <a:off x="8985114" y="863603"/>
            <a:ext cx="158886" cy="3437375"/>
          </a:xfrm>
          <a:custGeom>
            <a:avLst/>
            <a:gdLst>
              <a:gd name="connsiteX0" fmla="*/ 0 w 158886"/>
              <a:gd name="connsiteY0" fmla="*/ 0 h 3437375"/>
              <a:gd name="connsiteX1" fmla="*/ 158886 w 158886"/>
              <a:gd name="connsiteY1" fmla="*/ 0 h 3437375"/>
              <a:gd name="connsiteX2" fmla="*/ 158886 w 158886"/>
              <a:gd name="connsiteY2" fmla="*/ 3437375 h 3437375"/>
              <a:gd name="connsiteX3" fmla="*/ 0 w 158886"/>
              <a:gd name="connsiteY3" fmla="*/ 3437375 h 3437375"/>
              <a:gd name="connsiteX4" fmla="*/ 0 w 158886"/>
              <a:gd name="connsiteY4" fmla="*/ 0 h 343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886" h="3437375">
                <a:moveTo>
                  <a:pt x="0" y="0"/>
                </a:moveTo>
                <a:lnTo>
                  <a:pt x="158886" y="0"/>
                </a:lnTo>
                <a:lnTo>
                  <a:pt x="158886" y="3437375"/>
                </a:lnTo>
                <a:lnTo>
                  <a:pt x="0" y="343737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7" t="59613"/>
          <a:stretch/>
        </p:blipFill>
        <p:spPr>
          <a:xfrm>
            <a:off x="283884" y="267494"/>
            <a:ext cx="3063980" cy="11899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"/>
          <a:stretch/>
        </p:blipFill>
        <p:spPr>
          <a:xfrm>
            <a:off x="283884" y="1707654"/>
            <a:ext cx="8573930" cy="286823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2859782"/>
            <a:ext cx="1296144" cy="155606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376" y="123478"/>
            <a:ext cx="1072451" cy="514220"/>
          </a:xfrm>
          <a:prstGeom prst="rect">
            <a:avLst/>
          </a:prstGeom>
        </p:spPr>
      </p:pic>
      <p:pic>
        <p:nvPicPr>
          <p:cNvPr id="5" name="1.1-6.mp3" descr="1.1-6.mp3">
            <a:hlinkClick r:id="" action="ppaction://media"/>
            <a:extLst>
              <a:ext uri="{FF2B5EF4-FFF2-40B4-BE49-F238E27FC236}">
                <a16:creationId xmlns:a16="http://schemas.microsoft.com/office/drawing/2014/main" id="{4C03D547-87ED-1C7A-ADC0-20E7A61FE98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140948" y="778137"/>
            <a:ext cx="413831" cy="41383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05909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  <p:sndAc>
          <p:stSnd>
            <p:snd r:embed="rId6" name="push.wav"/>
          </p:stSnd>
        </p:sndAc>
      </p:transition>
    </mc:Choice>
    <mc:Fallback xmlns="">
      <p:transition>
        <p:cut/>
        <p:sndAc>
          <p:stSnd>
            <p:snd r:embed="rId16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4321" y="2395464"/>
            <a:ext cx="9157083" cy="275951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022" y="1881314"/>
            <a:ext cx="3679782" cy="2985618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329996" y="2958098"/>
            <a:ext cx="2830073" cy="2028885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36655" y="-52965"/>
            <a:ext cx="4498800" cy="2148887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5205753" y="1350865"/>
            <a:ext cx="603135" cy="280919"/>
            <a:chOff x="217691" y="6414967"/>
            <a:chExt cx="804180" cy="374559"/>
          </a:xfrm>
        </p:grpSpPr>
        <p:grpSp>
          <p:nvGrpSpPr>
            <p:cNvPr id="24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30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1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2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3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25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26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7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8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9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</p:grpSp>
      <p:sp>
        <p:nvSpPr>
          <p:cNvPr id="34" name="文本框 33">
            <a:extLst>
              <a:ext uri="{FF2B5EF4-FFF2-40B4-BE49-F238E27FC236}">
                <a16:creationId xmlns:a16="http://schemas.microsoft.com/office/drawing/2014/main" id="{F4ED10A7-E928-4DAB-8D6E-46F9B16A0627}"/>
              </a:ext>
            </a:extLst>
          </p:cNvPr>
          <p:cNvSpPr txBox="1"/>
          <p:nvPr/>
        </p:nvSpPr>
        <p:spPr>
          <a:xfrm>
            <a:off x="3237479" y="601210"/>
            <a:ext cx="2214068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AU" sz="4050" b="1" kern="120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Comic Sans MS" panose="030F0702030302020204" pitchFamily="66" charset="0"/>
                <a:ea typeface="微软雅黑"/>
                <a:cs typeface="+mn-cs"/>
              </a:rPr>
              <a:t>Practice</a:t>
            </a:r>
            <a:endParaRPr lang="zh-CN" altLang="en-US" sz="14925" b="1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latin typeface="Comic Sans MS" panose="030F0702030302020204" pitchFamily="66" charset="0"/>
              <a:ea typeface="微软雅黑"/>
              <a:cs typeface="+mn-ea"/>
              <a:sym typeface="+mn-lt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9996" y="61350"/>
            <a:ext cx="3348997" cy="1746508"/>
          </a:xfrm>
          <a:prstGeom prst="rect">
            <a:avLst/>
          </a:prstGeom>
        </p:spPr>
      </p:pic>
      <p:pic>
        <p:nvPicPr>
          <p:cNvPr id="21" name="图片 60">
            <a:extLst>
              <a:ext uri="{FF2B5EF4-FFF2-40B4-BE49-F238E27FC236}">
                <a16:creationId xmlns:a16="http://schemas.microsoft.com/office/drawing/2014/main" id="{B99DFFDB-BE22-4057-9977-C2E1A4EAB14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19177" y="538574"/>
            <a:ext cx="1580569" cy="1074786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BAA346DF-328E-4998-BEEF-1517A4898561}"/>
              </a:ext>
            </a:extLst>
          </p:cNvPr>
          <p:cNvSpPr/>
          <p:nvPr/>
        </p:nvSpPr>
        <p:spPr>
          <a:xfrm>
            <a:off x="1366396" y="2009089"/>
            <a:ext cx="5638098" cy="473206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 defTabSz="342900">
              <a:buClrTx/>
              <a:defRPr/>
            </a:pPr>
            <a:r>
              <a:rPr lang="en-US" sz="2625" b="1" kern="120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  <a:ea typeface="微软雅黑"/>
                <a:cs typeface="+mn-cs"/>
              </a:rPr>
              <a:t>Task </a:t>
            </a:r>
            <a:r>
              <a:rPr lang="en-US" sz="2625" b="1" kern="1200" dirty="0" smtClean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  <a:ea typeface="微软雅黑"/>
                <a:cs typeface="+mn-cs"/>
              </a:rPr>
              <a:t>2: </a:t>
            </a:r>
            <a:r>
              <a:rPr lang="en-US" sz="2625" b="1" kern="120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  <a:ea typeface="微软雅黑"/>
                <a:cs typeface="+mn-cs"/>
              </a:rPr>
              <a:t>Listen and </a:t>
            </a:r>
            <a:r>
              <a:rPr lang="en-US" sz="2625" b="1" kern="1200" dirty="0" smtClean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  <a:ea typeface="微软雅黑"/>
                <a:cs typeface="+mn-cs"/>
              </a:rPr>
              <a:t>write</a:t>
            </a:r>
            <a:endParaRPr lang="en-US" sz="2625" b="1" kern="1200" dirty="0">
              <a:ln w="22225">
                <a:solidFill>
                  <a:srgbClr val="C0504D"/>
                </a:solidFill>
                <a:prstDash val="solid"/>
              </a:ln>
              <a:solidFill>
                <a:srgbClr val="C00000"/>
              </a:solidFill>
              <a:latin typeface="Comic Sans MS" panose="030F0702030302020204" pitchFamily="66" charset="0"/>
              <a:ea typeface="微软雅黑"/>
              <a:cs typeface="+mn-cs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9151" y="61350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67562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Graphic 41">
            <a:extLst>
              <a:ext uri="{FF2B5EF4-FFF2-40B4-BE49-F238E27FC236}">
                <a16:creationId xmlns:a16="http://schemas.microsoft.com/office/drawing/2014/main" id="{9C122C4E-BD17-4726-9900-9667A141DB3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custGeom>
            <a:avLst/>
            <a:gdLst>
              <a:gd name="connsiteX0" fmla="*/ 0 w 9144000"/>
              <a:gd name="connsiteY0" fmla="*/ 0 h 5143500"/>
              <a:gd name="connsiteX1" fmla="*/ 9144000 w 9144000"/>
              <a:gd name="connsiteY1" fmla="*/ 0 h 5143500"/>
              <a:gd name="connsiteX2" fmla="*/ 9144000 w 9144000"/>
              <a:gd name="connsiteY2" fmla="*/ 863600 h 5143500"/>
              <a:gd name="connsiteX3" fmla="*/ 8985114 w 9144000"/>
              <a:gd name="connsiteY3" fmla="*/ 863600 h 5143500"/>
              <a:gd name="connsiteX4" fmla="*/ 8985114 w 9144000"/>
              <a:gd name="connsiteY4" fmla="*/ 4300975 h 5143500"/>
              <a:gd name="connsiteX5" fmla="*/ 9144000 w 9144000"/>
              <a:gd name="connsiteY5" fmla="*/ 4300975 h 5143500"/>
              <a:gd name="connsiteX6" fmla="*/ 9144000 w 9144000"/>
              <a:gd name="connsiteY6" fmla="*/ 5143500 h 5143500"/>
              <a:gd name="connsiteX7" fmla="*/ 0 w 9144000"/>
              <a:gd name="connsiteY7" fmla="*/ 5143500 h 5143500"/>
              <a:gd name="connsiteX8" fmla="*/ 0 w 9144000"/>
              <a:gd name="connsiteY8" fmla="*/ 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44000" h="5143500">
                <a:moveTo>
                  <a:pt x="0" y="0"/>
                </a:moveTo>
                <a:lnTo>
                  <a:pt x="9144000" y="0"/>
                </a:lnTo>
                <a:lnTo>
                  <a:pt x="9144000" y="863600"/>
                </a:lnTo>
                <a:lnTo>
                  <a:pt x="8985114" y="863600"/>
                </a:lnTo>
                <a:lnTo>
                  <a:pt x="8985114" y="4300975"/>
                </a:lnTo>
                <a:lnTo>
                  <a:pt x="9144000" y="4300975"/>
                </a:lnTo>
                <a:lnTo>
                  <a:pt x="9144000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40" name="White background">
            <a:extLst>
              <a:ext uri="{FF2B5EF4-FFF2-40B4-BE49-F238E27FC236}">
                <a16:creationId xmlns:a16="http://schemas.microsoft.com/office/drawing/2014/main" id="{4BA3590E-2E0D-4CBC-9802-A3015F61CCD9}"/>
              </a:ext>
            </a:extLst>
          </p:cNvPr>
          <p:cNvSpPr/>
          <p:nvPr/>
        </p:nvSpPr>
        <p:spPr>
          <a:xfrm>
            <a:off x="158886" y="183737"/>
            <a:ext cx="8826228" cy="4776031"/>
          </a:xfrm>
          <a:prstGeom prst="roundRect">
            <a:avLst>
              <a:gd name="adj" fmla="val 449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marL="0" marR="0" lvl="0" indent="0" algn="ctr" defTabSz="4571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6" name="Hand">
            <a:extLst>
              <a:ext uri="{FF2B5EF4-FFF2-40B4-BE49-F238E27FC236}">
                <a16:creationId xmlns:a16="http://schemas.microsoft.com/office/drawing/2014/main" id="{F19896F8-5F55-4E0A-B5AA-29AC75BB5F73}"/>
              </a:ext>
            </a:extLst>
          </p:cNvPr>
          <p:cNvGrpSpPr/>
          <p:nvPr/>
        </p:nvGrpSpPr>
        <p:grpSpPr>
          <a:xfrm flipH="1">
            <a:off x="6723567" y="1928426"/>
            <a:ext cx="5488504" cy="1543049"/>
            <a:chOff x="-515201" y="777412"/>
            <a:chExt cx="5488504" cy="1543049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74AF7BC-2E3B-494C-8E88-DC0A62601BA6}"/>
                </a:ext>
              </a:extLst>
            </p:cNvPr>
            <p:cNvSpPr/>
            <p:nvPr/>
          </p:nvSpPr>
          <p:spPr>
            <a:xfrm>
              <a:off x="-515201" y="1087848"/>
              <a:ext cx="2450029" cy="1033756"/>
            </a:xfrm>
            <a:prstGeom prst="rect">
              <a:avLst/>
            </a:prstGeom>
            <a:solidFill>
              <a:srgbClr val="FFCE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P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EA25168-6052-4F62-AEDD-E48E764A1C1D}"/>
                </a:ext>
              </a:extLst>
            </p:cNvPr>
            <p:cNvSpPr/>
            <p:nvPr/>
          </p:nvSpPr>
          <p:spPr>
            <a:xfrm>
              <a:off x="-515201" y="1977864"/>
              <a:ext cx="2452408" cy="143740"/>
            </a:xfrm>
            <a:prstGeom prst="rect">
              <a:avLst/>
            </a:prstGeom>
            <a:solidFill>
              <a:srgbClr val="FFB0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P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9" name="Graphic 50">
              <a:extLst>
                <a:ext uri="{FF2B5EF4-FFF2-40B4-BE49-F238E27FC236}">
                  <a16:creationId xmlns:a16="http://schemas.microsoft.com/office/drawing/2014/main" id="{3112BE74-F8CD-404E-9BDE-5BBF1A69D70B}"/>
                </a:ext>
              </a:extLst>
            </p:cNvPr>
            <p:cNvGrpSpPr/>
            <p:nvPr/>
          </p:nvGrpSpPr>
          <p:grpSpPr>
            <a:xfrm>
              <a:off x="1934828" y="777412"/>
              <a:ext cx="3038475" cy="1543049"/>
              <a:chOff x="1934828" y="777412"/>
              <a:chExt cx="3038475" cy="1543049"/>
            </a:xfrm>
          </p:grpSpPr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A450EAE4-AABA-45B2-BCDC-09158AD7E1C9}"/>
                  </a:ext>
                </a:extLst>
              </p:cNvPr>
              <p:cNvSpPr/>
              <p:nvPr/>
            </p:nvSpPr>
            <p:spPr>
              <a:xfrm>
                <a:off x="1934828" y="777412"/>
                <a:ext cx="3038475" cy="1543049"/>
              </a:xfrm>
              <a:custGeom>
                <a:avLst/>
                <a:gdLst>
                  <a:gd name="connsiteX0" fmla="*/ 2534285 w 3038475"/>
                  <a:gd name="connsiteY0" fmla="*/ 1389158 h 1543049"/>
                  <a:gd name="connsiteX1" fmla="*/ 2380418 w 3038475"/>
                  <a:gd name="connsiteY1" fmla="*/ 1235339 h 1543049"/>
                  <a:gd name="connsiteX2" fmla="*/ 2741302 w 3038475"/>
                  <a:gd name="connsiteY2" fmla="*/ 1235339 h 1543049"/>
                  <a:gd name="connsiteX3" fmla="*/ 2895169 w 3038475"/>
                  <a:gd name="connsiteY3" fmla="*/ 1081529 h 1543049"/>
                  <a:gd name="connsiteX4" fmla="*/ 2741302 w 3038475"/>
                  <a:gd name="connsiteY4" fmla="*/ 927720 h 1543049"/>
                  <a:gd name="connsiteX5" fmla="*/ 2884405 w 3038475"/>
                  <a:gd name="connsiteY5" fmla="*/ 927720 h 1543049"/>
                  <a:gd name="connsiteX6" fmla="*/ 3038272 w 3038475"/>
                  <a:gd name="connsiteY6" fmla="*/ 773900 h 1543049"/>
                  <a:gd name="connsiteX7" fmla="*/ 2884405 w 3038475"/>
                  <a:gd name="connsiteY7" fmla="*/ 620091 h 1543049"/>
                  <a:gd name="connsiteX8" fmla="*/ 2707402 w 3038475"/>
                  <a:gd name="connsiteY8" fmla="*/ 620091 h 1543049"/>
                  <a:gd name="connsiteX9" fmla="*/ 2860879 w 3038475"/>
                  <a:gd name="connsiteY9" fmla="*/ 466281 h 1543049"/>
                  <a:gd name="connsiteX10" fmla="*/ 2707012 w 3038475"/>
                  <a:gd name="connsiteY10" fmla="*/ 312471 h 1543049"/>
                  <a:gd name="connsiteX11" fmla="*/ 2096145 w 3038475"/>
                  <a:gd name="connsiteY11" fmla="*/ 312471 h 1543049"/>
                  <a:gd name="connsiteX12" fmla="*/ 2252469 w 3038475"/>
                  <a:gd name="connsiteY12" fmla="*/ 156195 h 1543049"/>
                  <a:gd name="connsiteX13" fmla="*/ 2096145 w 3038475"/>
                  <a:gd name="connsiteY13" fmla="*/ -81 h 1543049"/>
                  <a:gd name="connsiteX14" fmla="*/ 1477820 w 3038475"/>
                  <a:gd name="connsiteY14" fmla="*/ -81 h 1543049"/>
                  <a:gd name="connsiteX15" fmla="*/ 1286663 w 3038475"/>
                  <a:gd name="connsiteY15" fmla="*/ 64449 h 1543049"/>
                  <a:gd name="connsiteX16" fmla="*/ 1045909 w 3038475"/>
                  <a:gd name="connsiteY16" fmla="*/ 247930 h 1543049"/>
                  <a:gd name="connsiteX17" fmla="*/ 854752 w 3038475"/>
                  <a:gd name="connsiteY17" fmla="*/ 312462 h 1543049"/>
                  <a:gd name="connsiteX18" fmla="*/ 726926 w 3038475"/>
                  <a:gd name="connsiteY18" fmla="*/ 312462 h 1543049"/>
                  <a:gd name="connsiteX19" fmla="*/ 557933 w 3038475"/>
                  <a:gd name="connsiteY19" fmla="*/ 364402 h 1543049"/>
                  <a:gd name="connsiteX20" fmla="*/ 362976 w 3038475"/>
                  <a:gd name="connsiteY20" fmla="*/ 312462 h 1543049"/>
                  <a:gd name="connsiteX21" fmla="*/ -203 w 3038475"/>
                  <a:gd name="connsiteY21" fmla="*/ 312462 h 1543049"/>
                  <a:gd name="connsiteX22" fmla="*/ -203 w 3038475"/>
                  <a:gd name="connsiteY22" fmla="*/ 1346886 h 1543049"/>
                  <a:gd name="connsiteX23" fmla="*/ 362976 w 3038475"/>
                  <a:gd name="connsiteY23" fmla="*/ 1346886 h 1543049"/>
                  <a:gd name="connsiteX24" fmla="*/ 544951 w 3038475"/>
                  <a:gd name="connsiteY24" fmla="*/ 1297156 h 1543049"/>
                  <a:gd name="connsiteX25" fmla="*/ 726926 w 3038475"/>
                  <a:gd name="connsiteY25" fmla="*/ 1346886 h 1543049"/>
                  <a:gd name="connsiteX26" fmla="*/ 874202 w 3038475"/>
                  <a:gd name="connsiteY26" fmla="*/ 1346886 h 1543049"/>
                  <a:gd name="connsiteX27" fmla="*/ 1034526 w 3038475"/>
                  <a:gd name="connsiteY27" fmla="*/ 1390673 h 1543049"/>
                  <a:gd name="connsiteX28" fmla="*/ 1218321 w 3038475"/>
                  <a:gd name="connsiteY28" fmla="*/ 1499182 h 1543049"/>
                  <a:gd name="connsiteX29" fmla="*/ 1378645 w 3038475"/>
                  <a:gd name="connsiteY29" fmla="*/ 1542968 h 1543049"/>
                  <a:gd name="connsiteX30" fmla="*/ 1464132 w 3038475"/>
                  <a:gd name="connsiteY30" fmla="*/ 1542968 h 1543049"/>
                  <a:gd name="connsiteX31" fmla="*/ 2380418 w 3038475"/>
                  <a:gd name="connsiteY31" fmla="*/ 1542968 h 1543049"/>
                  <a:gd name="connsiteX32" fmla="*/ 2534285 w 3038475"/>
                  <a:gd name="connsiteY32" fmla="*/ 1389158 h 15430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3038475" h="1543049">
                    <a:moveTo>
                      <a:pt x="2534285" y="1389158"/>
                    </a:moveTo>
                    <a:cubicBezTo>
                      <a:pt x="2534285" y="1304205"/>
                      <a:pt x="2465391" y="1235339"/>
                      <a:pt x="2380418" y="1235339"/>
                    </a:cubicBezTo>
                    <a:lnTo>
                      <a:pt x="2741302" y="1235339"/>
                    </a:lnTo>
                    <a:cubicBezTo>
                      <a:pt x="2826284" y="1235339"/>
                      <a:pt x="2895169" y="1166474"/>
                      <a:pt x="2895169" y="1081529"/>
                    </a:cubicBezTo>
                    <a:cubicBezTo>
                      <a:pt x="2895169" y="996585"/>
                      <a:pt x="2826274" y="927720"/>
                      <a:pt x="2741302" y="927720"/>
                    </a:cubicBezTo>
                    <a:lnTo>
                      <a:pt x="2884405" y="927720"/>
                    </a:lnTo>
                    <a:cubicBezTo>
                      <a:pt x="2969378" y="927720"/>
                      <a:pt x="3038272" y="858854"/>
                      <a:pt x="3038272" y="773900"/>
                    </a:cubicBezTo>
                    <a:cubicBezTo>
                      <a:pt x="3038272" y="688957"/>
                      <a:pt x="2969378" y="620091"/>
                      <a:pt x="2884405" y="620091"/>
                    </a:cubicBezTo>
                    <a:lnTo>
                      <a:pt x="2707402" y="620091"/>
                    </a:lnTo>
                    <a:cubicBezTo>
                      <a:pt x="2792203" y="619881"/>
                      <a:pt x="2860879" y="551101"/>
                      <a:pt x="2860879" y="466281"/>
                    </a:cubicBezTo>
                    <a:cubicBezTo>
                      <a:pt x="2860879" y="381337"/>
                      <a:pt x="2791994" y="312471"/>
                      <a:pt x="2707012" y="312471"/>
                    </a:cubicBezTo>
                    <a:lnTo>
                      <a:pt x="2096145" y="312471"/>
                    </a:lnTo>
                    <a:cubicBezTo>
                      <a:pt x="2182480" y="312471"/>
                      <a:pt x="2252469" y="242501"/>
                      <a:pt x="2252469" y="156195"/>
                    </a:cubicBezTo>
                    <a:cubicBezTo>
                      <a:pt x="2252469" y="69887"/>
                      <a:pt x="2182480" y="-81"/>
                      <a:pt x="2096145" y="-81"/>
                    </a:cubicBezTo>
                    <a:lnTo>
                      <a:pt x="1477820" y="-81"/>
                    </a:lnTo>
                    <a:cubicBezTo>
                      <a:pt x="1408754" y="-81"/>
                      <a:pt x="1341593" y="22593"/>
                      <a:pt x="1286663" y="64449"/>
                    </a:cubicBezTo>
                    <a:lnTo>
                      <a:pt x="1045909" y="247930"/>
                    </a:lnTo>
                    <a:cubicBezTo>
                      <a:pt x="990978" y="289792"/>
                      <a:pt x="923827" y="312462"/>
                      <a:pt x="854752" y="312462"/>
                    </a:cubicBezTo>
                    <a:lnTo>
                      <a:pt x="726926" y="312462"/>
                    </a:lnTo>
                    <a:lnTo>
                      <a:pt x="557933" y="364402"/>
                    </a:lnTo>
                    <a:lnTo>
                      <a:pt x="362976" y="312462"/>
                    </a:lnTo>
                    <a:lnTo>
                      <a:pt x="-203" y="312462"/>
                    </a:lnTo>
                    <a:lnTo>
                      <a:pt x="-203" y="1346886"/>
                    </a:lnTo>
                    <a:lnTo>
                      <a:pt x="362976" y="1346886"/>
                    </a:lnTo>
                    <a:lnTo>
                      <a:pt x="544951" y="1297156"/>
                    </a:lnTo>
                    <a:lnTo>
                      <a:pt x="726926" y="1346886"/>
                    </a:lnTo>
                    <a:lnTo>
                      <a:pt x="874202" y="1346886"/>
                    </a:lnTo>
                    <a:cubicBezTo>
                      <a:pt x="930599" y="1346886"/>
                      <a:pt x="985968" y="1362012"/>
                      <a:pt x="1034526" y="1390673"/>
                    </a:cubicBezTo>
                    <a:lnTo>
                      <a:pt x="1218321" y="1499182"/>
                    </a:lnTo>
                    <a:cubicBezTo>
                      <a:pt x="1266879" y="1527852"/>
                      <a:pt x="1322248" y="1542968"/>
                      <a:pt x="1378645" y="1542968"/>
                    </a:cubicBezTo>
                    <a:lnTo>
                      <a:pt x="1464132" y="1542968"/>
                    </a:lnTo>
                    <a:lnTo>
                      <a:pt x="2380418" y="1542968"/>
                    </a:lnTo>
                    <a:cubicBezTo>
                      <a:pt x="2465391" y="1542978"/>
                      <a:pt x="2534285" y="1474112"/>
                      <a:pt x="2534285" y="1389158"/>
                    </a:cubicBezTo>
                    <a:close/>
                  </a:path>
                </a:pathLst>
              </a:custGeom>
              <a:solidFill>
                <a:srgbClr val="FFCEB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0FB85DC6-4BC2-4758-9F74-4EEA8B9C8D9B}"/>
                  </a:ext>
                </a:extLst>
              </p:cNvPr>
              <p:cNvSpPr/>
              <p:nvPr/>
            </p:nvSpPr>
            <p:spPr>
              <a:xfrm>
                <a:off x="1934828" y="1977562"/>
                <a:ext cx="2533650" cy="342900"/>
              </a:xfrm>
              <a:custGeom>
                <a:avLst/>
                <a:gdLst>
                  <a:gd name="connsiteX0" fmla="*/ 2379637 w 2533650"/>
                  <a:gd name="connsiteY0" fmla="*/ 342819 h 342900"/>
                  <a:gd name="connsiteX1" fmla="*/ 1378236 w 2533650"/>
                  <a:gd name="connsiteY1" fmla="*/ 342819 h 342900"/>
                  <a:gd name="connsiteX2" fmla="*/ 1217930 w 2533650"/>
                  <a:gd name="connsiteY2" fmla="*/ 298718 h 342900"/>
                  <a:gd name="connsiteX3" fmla="*/ 1034222 w 2533650"/>
                  <a:gd name="connsiteY3" fmla="*/ 189476 h 342900"/>
                  <a:gd name="connsiteX4" fmla="*/ 873916 w 2533650"/>
                  <a:gd name="connsiteY4" fmla="*/ 145432 h 342900"/>
                  <a:gd name="connsiteX5" fmla="*/ -203 w 2533650"/>
                  <a:gd name="connsiteY5" fmla="*/ 145432 h 342900"/>
                  <a:gd name="connsiteX6" fmla="*/ 130 w 2533650"/>
                  <a:gd name="connsiteY6" fmla="*/ -81 h 342900"/>
                  <a:gd name="connsiteX7" fmla="*/ 873916 w 2533650"/>
                  <a:gd name="connsiteY7" fmla="*/ -81 h 342900"/>
                  <a:gd name="connsiteX8" fmla="*/ 1034212 w 2533650"/>
                  <a:gd name="connsiteY8" fmla="*/ 43953 h 342900"/>
                  <a:gd name="connsiteX9" fmla="*/ 1217921 w 2533650"/>
                  <a:gd name="connsiteY9" fmla="*/ 153195 h 342900"/>
                  <a:gd name="connsiteX10" fmla="*/ 1378227 w 2533650"/>
                  <a:gd name="connsiteY10" fmla="*/ 197306 h 342900"/>
                  <a:gd name="connsiteX11" fmla="*/ 2379628 w 2533650"/>
                  <a:gd name="connsiteY11" fmla="*/ 197306 h 342900"/>
                  <a:gd name="connsiteX12" fmla="*/ 2515435 w 2533650"/>
                  <a:gd name="connsiteY12" fmla="*/ 115200 h 342900"/>
                  <a:gd name="connsiteX13" fmla="*/ 2533447 w 2533650"/>
                  <a:gd name="connsiteY13" fmla="*/ 187962 h 342900"/>
                  <a:gd name="connsiteX14" fmla="*/ 2379637 w 2533650"/>
                  <a:gd name="connsiteY14" fmla="*/ 342819 h 342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533650" h="342900">
                    <a:moveTo>
                      <a:pt x="2379637" y="342819"/>
                    </a:moveTo>
                    <a:lnTo>
                      <a:pt x="1378236" y="342819"/>
                    </a:lnTo>
                    <a:cubicBezTo>
                      <a:pt x="1321791" y="342819"/>
                      <a:pt x="1266451" y="327570"/>
                      <a:pt x="1217930" y="298718"/>
                    </a:cubicBezTo>
                    <a:lnTo>
                      <a:pt x="1034222" y="189476"/>
                    </a:lnTo>
                    <a:cubicBezTo>
                      <a:pt x="985635" y="160615"/>
                      <a:pt x="930285" y="145432"/>
                      <a:pt x="873916" y="145432"/>
                    </a:cubicBezTo>
                    <a:lnTo>
                      <a:pt x="-203" y="145432"/>
                    </a:lnTo>
                    <a:lnTo>
                      <a:pt x="130" y="-81"/>
                    </a:lnTo>
                    <a:lnTo>
                      <a:pt x="873916" y="-81"/>
                    </a:lnTo>
                    <a:cubicBezTo>
                      <a:pt x="930285" y="-81"/>
                      <a:pt x="985625" y="15102"/>
                      <a:pt x="1034212" y="43953"/>
                    </a:cubicBezTo>
                    <a:lnTo>
                      <a:pt x="1217921" y="153195"/>
                    </a:lnTo>
                    <a:cubicBezTo>
                      <a:pt x="1266451" y="182056"/>
                      <a:pt x="1321791" y="197306"/>
                      <a:pt x="1378227" y="197306"/>
                    </a:cubicBezTo>
                    <a:lnTo>
                      <a:pt x="2379628" y="197306"/>
                    </a:lnTo>
                    <a:cubicBezTo>
                      <a:pt x="2438454" y="197306"/>
                      <a:pt x="2489575" y="164044"/>
                      <a:pt x="2515435" y="115200"/>
                    </a:cubicBezTo>
                    <a:cubicBezTo>
                      <a:pt x="2526970" y="136917"/>
                      <a:pt x="2533447" y="161644"/>
                      <a:pt x="2533447" y="187962"/>
                    </a:cubicBezTo>
                    <a:cubicBezTo>
                      <a:pt x="2533457" y="273496"/>
                      <a:pt x="2464600" y="342819"/>
                      <a:pt x="2379637" y="342819"/>
                    </a:cubicBezTo>
                    <a:close/>
                  </a:path>
                </a:pathLst>
              </a:custGeom>
              <a:solidFill>
                <a:srgbClr val="FFB0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46223F60-D4E9-4107-84E8-F447EA6FCD7C}"/>
                  </a:ext>
                </a:extLst>
              </p:cNvPr>
              <p:cNvSpPr/>
              <p:nvPr/>
            </p:nvSpPr>
            <p:spPr>
              <a:xfrm>
                <a:off x="3354053" y="863137"/>
                <a:ext cx="828675" cy="485778"/>
              </a:xfrm>
              <a:custGeom>
                <a:avLst/>
                <a:gdLst>
                  <a:gd name="connsiteX0" fmla="*/ 368291 w 828675"/>
                  <a:gd name="connsiteY0" fmla="*/ 225500 h 485778"/>
                  <a:gd name="connsiteX1" fmla="*/ 672834 w 828675"/>
                  <a:gd name="connsiteY1" fmla="*/ 225500 h 485778"/>
                  <a:gd name="connsiteX2" fmla="*/ 782866 w 828675"/>
                  <a:gd name="connsiteY2" fmla="*/ 179618 h 485778"/>
                  <a:gd name="connsiteX3" fmla="*/ 828472 w 828675"/>
                  <a:gd name="connsiteY3" fmla="*/ 68916 h 485778"/>
                  <a:gd name="connsiteX4" fmla="*/ 812565 w 828675"/>
                  <a:gd name="connsiteY4" fmla="*/ -81 h 485778"/>
                  <a:gd name="connsiteX5" fmla="*/ 782866 w 828675"/>
                  <a:gd name="connsiteY5" fmla="*/ 41699 h 485778"/>
                  <a:gd name="connsiteX6" fmla="*/ 672834 w 828675"/>
                  <a:gd name="connsiteY6" fmla="*/ 87587 h 485778"/>
                  <a:gd name="connsiteX7" fmla="*/ 418335 w 828675"/>
                  <a:gd name="connsiteY7" fmla="*/ 87587 h 485778"/>
                  <a:gd name="connsiteX8" fmla="*/ 304769 w 828675"/>
                  <a:gd name="connsiteY8" fmla="*/ 162435 h 485778"/>
                  <a:gd name="connsiteX9" fmla="*/ 47574 w 828675"/>
                  <a:gd name="connsiteY9" fmla="*/ 368994 h 485778"/>
                  <a:gd name="connsiteX10" fmla="*/ -203 w 828675"/>
                  <a:gd name="connsiteY10" fmla="*/ 426830 h 485778"/>
                  <a:gd name="connsiteX11" fmla="*/ 70415 w 828675"/>
                  <a:gd name="connsiteY11" fmla="*/ 484456 h 485778"/>
                  <a:gd name="connsiteX12" fmla="*/ 368291 w 828675"/>
                  <a:gd name="connsiteY12" fmla="*/ 225500 h 485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28675" h="485778">
                    <a:moveTo>
                      <a:pt x="368291" y="225500"/>
                    </a:moveTo>
                    <a:lnTo>
                      <a:pt x="672834" y="225500"/>
                    </a:lnTo>
                    <a:cubicBezTo>
                      <a:pt x="715791" y="225500"/>
                      <a:pt x="754729" y="208002"/>
                      <a:pt x="782866" y="179618"/>
                    </a:cubicBezTo>
                    <a:cubicBezTo>
                      <a:pt x="811070" y="151309"/>
                      <a:pt x="828472" y="112200"/>
                      <a:pt x="828472" y="68916"/>
                    </a:cubicBezTo>
                    <a:cubicBezTo>
                      <a:pt x="828472" y="44161"/>
                      <a:pt x="822767" y="20709"/>
                      <a:pt x="812565" y="-81"/>
                    </a:cubicBezTo>
                    <a:cubicBezTo>
                      <a:pt x="805021" y="15507"/>
                      <a:pt x="794963" y="29597"/>
                      <a:pt x="782866" y="41699"/>
                    </a:cubicBezTo>
                    <a:cubicBezTo>
                      <a:pt x="754729" y="70074"/>
                      <a:pt x="715791" y="87587"/>
                      <a:pt x="672834" y="87587"/>
                    </a:cubicBezTo>
                    <a:lnTo>
                      <a:pt x="418335" y="87587"/>
                    </a:lnTo>
                    <a:cubicBezTo>
                      <a:pt x="369034" y="87587"/>
                      <a:pt x="324295" y="116886"/>
                      <a:pt x="304769" y="162435"/>
                    </a:cubicBezTo>
                    <a:cubicBezTo>
                      <a:pt x="275460" y="230786"/>
                      <a:pt x="206728" y="340600"/>
                      <a:pt x="47574" y="368994"/>
                    </a:cubicBezTo>
                    <a:cubicBezTo>
                      <a:pt x="19847" y="373947"/>
                      <a:pt x="-203" y="398493"/>
                      <a:pt x="-203" y="426830"/>
                    </a:cubicBezTo>
                    <a:cubicBezTo>
                      <a:pt x="-203" y="464234"/>
                      <a:pt x="34011" y="492000"/>
                      <a:pt x="70415" y="484456"/>
                    </a:cubicBezTo>
                    <a:cubicBezTo>
                      <a:pt x="313360" y="434135"/>
                      <a:pt x="368291" y="225500"/>
                      <a:pt x="368291" y="225500"/>
                    </a:cubicBezTo>
                    <a:close/>
                  </a:path>
                </a:pathLst>
              </a:custGeom>
              <a:solidFill>
                <a:srgbClr val="FFB0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5693CA5F-1208-40B2-8B25-A30F590635D9}"/>
                  </a:ext>
                </a:extLst>
              </p:cNvPr>
              <p:cNvSpPr/>
              <p:nvPr/>
            </p:nvSpPr>
            <p:spPr>
              <a:xfrm>
                <a:off x="3887453" y="1167937"/>
                <a:ext cx="904875" cy="228600"/>
              </a:xfrm>
              <a:custGeom>
                <a:avLst/>
                <a:gdLst>
                  <a:gd name="connsiteX0" fmla="*/ 751339 w 904875"/>
                  <a:gd name="connsiteY0" fmla="*/ 228519 h 228600"/>
                  <a:gd name="connsiteX1" fmla="*/ 67977 w 904875"/>
                  <a:gd name="connsiteY1" fmla="*/ 228519 h 228600"/>
                  <a:gd name="connsiteX2" fmla="*/ -203 w 904875"/>
                  <a:gd name="connsiteY2" fmla="*/ 158272 h 228600"/>
                  <a:gd name="connsiteX3" fmla="*/ 67977 w 904875"/>
                  <a:gd name="connsiteY3" fmla="*/ 88016 h 228600"/>
                  <a:gd name="connsiteX4" fmla="*/ 751339 w 904875"/>
                  <a:gd name="connsiteY4" fmla="*/ 88016 h 228600"/>
                  <a:gd name="connsiteX5" fmla="*/ 888718 w 904875"/>
                  <a:gd name="connsiteY5" fmla="*/ -81 h 228600"/>
                  <a:gd name="connsiteX6" fmla="*/ 904672 w 904875"/>
                  <a:gd name="connsiteY6" fmla="*/ 70175 h 228600"/>
                  <a:gd name="connsiteX7" fmla="*/ 751339 w 904875"/>
                  <a:gd name="connsiteY7" fmla="*/ 228519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04875" h="228600">
                    <a:moveTo>
                      <a:pt x="751339" y="228519"/>
                    </a:moveTo>
                    <a:lnTo>
                      <a:pt x="67977" y="228519"/>
                    </a:lnTo>
                    <a:cubicBezTo>
                      <a:pt x="30324" y="228519"/>
                      <a:pt x="-203" y="197067"/>
                      <a:pt x="-203" y="158272"/>
                    </a:cubicBezTo>
                    <a:cubicBezTo>
                      <a:pt x="-203" y="119477"/>
                      <a:pt x="30324" y="88016"/>
                      <a:pt x="67977" y="88016"/>
                    </a:cubicBezTo>
                    <a:lnTo>
                      <a:pt x="751339" y="88016"/>
                    </a:lnTo>
                    <a:cubicBezTo>
                      <a:pt x="811613" y="87873"/>
                      <a:pt x="863695" y="52049"/>
                      <a:pt x="888718" y="-81"/>
                    </a:cubicBezTo>
                    <a:cubicBezTo>
                      <a:pt x="898947" y="21065"/>
                      <a:pt x="904672" y="44877"/>
                      <a:pt x="904672" y="70175"/>
                    </a:cubicBezTo>
                    <a:cubicBezTo>
                      <a:pt x="904672" y="157501"/>
                      <a:pt x="836092" y="228309"/>
                      <a:pt x="751339" y="228519"/>
                    </a:cubicBezTo>
                    <a:close/>
                  </a:path>
                </a:pathLst>
              </a:custGeom>
              <a:solidFill>
                <a:srgbClr val="FFB0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0108338A-4539-4C21-8649-80427BF2C0D2}"/>
                  </a:ext>
                </a:extLst>
              </p:cNvPr>
              <p:cNvSpPr/>
              <p:nvPr/>
            </p:nvSpPr>
            <p:spPr>
              <a:xfrm>
                <a:off x="3887453" y="1482262"/>
                <a:ext cx="1085850" cy="219075"/>
              </a:xfrm>
              <a:custGeom>
                <a:avLst/>
                <a:gdLst>
                  <a:gd name="connsiteX0" fmla="*/ 931771 w 1085850"/>
                  <a:gd name="connsiteY0" fmla="*/ 218994 h 219075"/>
                  <a:gd name="connsiteX1" fmla="*/ 68215 w 1085850"/>
                  <a:gd name="connsiteY1" fmla="*/ 218994 h 219075"/>
                  <a:gd name="connsiteX2" fmla="*/ -203 w 1085850"/>
                  <a:gd name="connsiteY2" fmla="*/ 151671 h 219075"/>
                  <a:gd name="connsiteX3" fmla="*/ 68215 w 1085850"/>
                  <a:gd name="connsiteY3" fmla="*/ 84349 h 219075"/>
                  <a:gd name="connsiteX4" fmla="*/ 931771 w 1085850"/>
                  <a:gd name="connsiteY4" fmla="*/ 84349 h 219075"/>
                  <a:gd name="connsiteX5" fmla="*/ 1069635 w 1085850"/>
                  <a:gd name="connsiteY5" fmla="*/ -81 h 219075"/>
                  <a:gd name="connsiteX6" fmla="*/ 1085647 w 1085850"/>
                  <a:gd name="connsiteY6" fmla="*/ 67242 h 219075"/>
                  <a:gd name="connsiteX7" fmla="*/ 931771 w 1085850"/>
                  <a:gd name="connsiteY7" fmla="*/ 218994 h 219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85850" h="219075">
                    <a:moveTo>
                      <a:pt x="931771" y="218994"/>
                    </a:moveTo>
                    <a:lnTo>
                      <a:pt x="68215" y="218994"/>
                    </a:lnTo>
                    <a:cubicBezTo>
                      <a:pt x="30429" y="218994"/>
                      <a:pt x="-203" y="188847"/>
                      <a:pt x="-203" y="151671"/>
                    </a:cubicBezTo>
                    <a:cubicBezTo>
                      <a:pt x="-203" y="114495"/>
                      <a:pt x="30429" y="84349"/>
                      <a:pt x="68215" y="84349"/>
                    </a:cubicBezTo>
                    <a:lnTo>
                      <a:pt x="931771" y="84349"/>
                    </a:lnTo>
                    <a:cubicBezTo>
                      <a:pt x="992254" y="84206"/>
                      <a:pt x="1044527" y="49878"/>
                      <a:pt x="1069635" y="-81"/>
                    </a:cubicBezTo>
                    <a:cubicBezTo>
                      <a:pt x="1079903" y="20188"/>
                      <a:pt x="1085647" y="43010"/>
                      <a:pt x="1085647" y="67242"/>
                    </a:cubicBezTo>
                    <a:cubicBezTo>
                      <a:pt x="1085647" y="150928"/>
                      <a:pt x="1016819" y="218794"/>
                      <a:pt x="931771" y="218994"/>
                    </a:cubicBezTo>
                    <a:close/>
                  </a:path>
                </a:pathLst>
              </a:custGeom>
              <a:solidFill>
                <a:srgbClr val="FFB0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397F5BF8-6242-4A9D-BB21-DE7D0AC3DEB2}"/>
                  </a:ext>
                </a:extLst>
              </p:cNvPr>
              <p:cNvSpPr/>
              <p:nvPr/>
            </p:nvSpPr>
            <p:spPr>
              <a:xfrm>
                <a:off x="3887453" y="1787062"/>
                <a:ext cx="942975" cy="219075"/>
              </a:xfrm>
              <a:custGeom>
                <a:avLst/>
                <a:gdLst>
                  <a:gd name="connsiteX0" fmla="*/ -203 w 942975"/>
                  <a:gd name="connsiteY0" fmla="*/ 151767 h 219075"/>
                  <a:gd name="connsiteX1" fmla="*/ 68186 w 942975"/>
                  <a:gd name="connsiteY1" fmla="*/ 84549 h 219075"/>
                  <a:gd name="connsiteX2" fmla="*/ 788458 w 942975"/>
                  <a:gd name="connsiteY2" fmla="*/ 83872 h 219075"/>
                  <a:gd name="connsiteX3" fmla="*/ 876021 w 942975"/>
                  <a:gd name="connsiteY3" fmla="*/ 57860 h 219075"/>
                  <a:gd name="connsiteX4" fmla="*/ 924627 w 942975"/>
                  <a:gd name="connsiteY4" fmla="*/ 4358 h 219075"/>
                  <a:gd name="connsiteX5" fmla="*/ 926960 w 942975"/>
                  <a:gd name="connsiteY5" fmla="*/ -81 h 219075"/>
                  <a:gd name="connsiteX6" fmla="*/ 942772 w 942975"/>
                  <a:gd name="connsiteY6" fmla="*/ 66804 h 219075"/>
                  <a:gd name="connsiteX7" fmla="*/ 924627 w 942975"/>
                  <a:gd name="connsiteY7" fmla="*/ 138803 h 219075"/>
                  <a:gd name="connsiteX8" fmla="*/ 876021 w 942975"/>
                  <a:gd name="connsiteY8" fmla="*/ 192305 h 219075"/>
                  <a:gd name="connsiteX9" fmla="*/ 788458 w 942975"/>
                  <a:gd name="connsiteY9" fmla="*/ 218318 h 219075"/>
                  <a:gd name="connsiteX10" fmla="*/ 68320 w 942975"/>
                  <a:gd name="connsiteY10" fmla="*/ 218994 h 219075"/>
                  <a:gd name="connsiteX11" fmla="*/ -203 w 942975"/>
                  <a:gd name="connsiteY11" fmla="*/ 151767 h 219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42975" h="219075">
                    <a:moveTo>
                      <a:pt x="-203" y="151767"/>
                    </a:moveTo>
                    <a:cubicBezTo>
                      <a:pt x="-203" y="114667"/>
                      <a:pt x="30410" y="84577"/>
                      <a:pt x="68186" y="84549"/>
                    </a:cubicBezTo>
                    <a:lnTo>
                      <a:pt x="788458" y="83872"/>
                    </a:lnTo>
                    <a:cubicBezTo>
                      <a:pt x="820776" y="83872"/>
                      <a:pt x="851237" y="74528"/>
                      <a:pt x="876021" y="57860"/>
                    </a:cubicBezTo>
                    <a:cubicBezTo>
                      <a:pt x="896290" y="44220"/>
                      <a:pt x="912987" y="25865"/>
                      <a:pt x="924627" y="4358"/>
                    </a:cubicBezTo>
                    <a:cubicBezTo>
                      <a:pt x="925446" y="2872"/>
                      <a:pt x="926208" y="1395"/>
                      <a:pt x="926960" y="-81"/>
                    </a:cubicBezTo>
                    <a:cubicBezTo>
                      <a:pt x="937086" y="20083"/>
                      <a:pt x="942772" y="42801"/>
                      <a:pt x="942772" y="66804"/>
                    </a:cubicBezTo>
                    <a:cubicBezTo>
                      <a:pt x="942772" y="92826"/>
                      <a:pt x="936276" y="117353"/>
                      <a:pt x="924627" y="138803"/>
                    </a:cubicBezTo>
                    <a:cubicBezTo>
                      <a:pt x="912987" y="160311"/>
                      <a:pt x="896290" y="178665"/>
                      <a:pt x="876021" y="192305"/>
                    </a:cubicBezTo>
                    <a:cubicBezTo>
                      <a:pt x="851237" y="208974"/>
                      <a:pt x="820776" y="218318"/>
                      <a:pt x="788458" y="218318"/>
                    </a:cubicBezTo>
                    <a:lnTo>
                      <a:pt x="68320" y="218994"/>
                    </a:lnTo>
                    <a:cubicBezTo>
                      <a:pt x="30486" y="219023"/>
                      <a:pt x="-203" y="188914"/>
                      <a:pt x="-203" y="151767"/>
                    </a:cubicBezTo>
                    <a:close/>
                  </a:path>
                </a:pathLst>
              </a:custGeom>
              <a:solidFill>
                <a:srgbClr val="FFB0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D68EC503-CE53-4EAD-AF6D-B88407906058}"/>
                  </a:ext>
                </a:extLst>
              </p:cNvPr>
              <p:cNvSpPr/>
              <p:nvPr/>
            </p:nvSpPr>
            <p:spPr>
              <a:xfrm>
                <a:off x="2296778" y="1082212"/>
                <a:ext cx="361950" cy="1038225"/>
              </a:xfrm>
              <a:custGeom>
                <a:avLst/>
                <a:gdLst>
                  <a:gd name="connsiteX0" fmla="*/ 361747 w 361950"/>
                  <a:gd name="connsiteY0" fmla="*/ -81 h 1038225"/>
                  <a:gd name="connsiteX1" fmla="*/ 361747 w 361950"/>
                  <a:gd name="connsiteY1" fmla="*/ 1038144 h 1038225"/>
                  <a:gd name="connsiteX2" fmla="*/ -203 w 361950"/>
                  <a:gd name="connsiteY2" fmla="*/ 1038144 h 1038225"/>
                  <a:gd name="connsiteX3" fmla="*/ -203 w 361950"/>
                  <a:gd name="connsiteY3" fmla="*/ -81 h 1038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1950" h="1038225">
                    <a:moveTo>
                      <a:pt x="361747" y="-81"/>
                    </a:moveTo>
                    <a:lnTo>
                      <a:pt x="361747" y="1038144"/>
                    </a:lnTo>
                    <a:lnTo>
                      <a:pt x="-203" y="1038144"/>
                    </a:lnTo>
                    <a:lnTo>
                      <a:pt x="-203" y="-81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12EC5C50-AEA0-4232-B5DA-2C0C3937E322}"/>
                  </a:ext>
                </a:extLst>
              </p:cNvPr>
              <p:cNvSpPr/>
              <p:nvPr/>
            </p:nvSpPr>
            <p:spPr>
              <a:xfrm>
                <a:off x="2296778" y="1977562"/>
                <a:ext cx="361950" cy="142875"/>
              </a:xfrm>
              <a:custGeom>
                <a:avLst/>
                <a:gdLst>
                  <a:gd name="connsiteX0" fmla="*/ 361747 w 361950"/>
                  <a:gd name="connsiteY0" fmla="*/ -81 h 142875"/>
                  <a:gd name="connsiteX1" fmla="*/ 361747 w 361950"/>
                  <a:gd name="connsiteY1" fmla="*/ 142794 h 142875"/>
                  <a:gd name="connsiteX2" fmla="*/ -203 w 361950"/>
                  <a:gd name="connsiteY2" fmla="*/ 142794 h 142875"/>
                  <a:gd name="connsiteX3" fmla="*/ -203 w 361950"/>
                  <a:gd name="connsiteY3" fmla="*/ -81 h 142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1950" h="142875">
                    <a:moveTo>
                      <a:pt x="361747" y="-81"/>
                    </a:moveTo>
                    <a:lnTo>
                      <a:pt x="361747" y="142794"/>
                    </a:lnTo>
                    <a:lnTo>
                      <a:pt x="-203" y="142794"/>
                    </a:lnTo>
                    <a:lnTo>
                      <a:pt x="-203" y="-81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20" name="Notebook">
            <a:extLst>
              <a:ext uri="{FF2B5EF4-FFF2-40B4-BE49-F238E27FC236}">
                <a16:creationId xmlns:a16="http://schemas.microsoft.com/office/drawing/2014/main" id="{116842AE-A1BE-4E66-9ECA-1F69CE8196A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7"/>
          <a:stretch/>
        </p:blipFill>
        <p:spPr>
          <a:xfrm>
            <a:off x="2195110" y="720081"/>
            <a:ext cx="5901882" cy="3959738"/>
          </a:xfrm>
          <a:prstGeom prst="rect">
            <a:avLst/>
          </a:prstGeom>
        </p:spPr>
      </p:pic>
      <p:pic>
        <p:nvPicPr>
          <p:cNvPr id="18" name="Thumb">
            <a:extLst>
              <a:ext uri="{FF2B5EF4-FFF2-40B4-BE49-F238E27FC236}">
                <a16:creationId xmlns:a16="http://schemas.microsoft.com/office/drawing/2014/main" id="{E0B9D273-266A-4CFD-883D-12312F64200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 l="54628" b="80068"/>
          <a:stretch>
            <a:fillRect/>
          </a:stretch>
        </p:blipFill>
        <p:spPr>
          <a:xfrm flipH="1">
            <a:off x="6714042" y="1918899"/>
            <a:ext cx="1382950" cy="309466"/>
          </a:xfrm>
          <a:custGeom>
            <a:avLst/>
            <a:gdLst>
              <a:gd name="connsiteX0" fmla="*/ 0 w 1382950"/>
              <a:gd name="connsiteY0" fmla="*/ 0 h 309466"/>
              <a:gd name="connsiteX1" fmla="*/ 1382950 w 1382950"/>
              <a:gd name="connsiteY1" fmla="*/ 0 h 309466"/>
              <a:gd name="connsiteX2" fmla="*/ 1382950 w 1382950"/>
              <a:gd name="connsiteY2" fmla="*/ 309466 h 309466"/>
              <a:gd name="connsiteX3" fmla="*/ 0 w 1382950"/>
              <a:gd name="connsiteY3" fmla="*/ 309466 h 309466"/>
              <a:gd name="connsiteX4" fmla="*/ 0 w 1382950"/>
              <a:gd name="connsiteY4" fmla="*/ 0 h 309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82950" h="309466">
                <a:moveTo>
                  <a:pt x="0" y="0"/>
                </a:moveTo>
                <a:lnTo>
                  <a:pt x="1382950" y="0"/>
                </a:lnTo>
                <a:lnTo>
                  <a:pt x="1382950" y="309466"/>
                </a:lnTo>
                <a:lnTo>
                  <a:pt x="0" y="30946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3" name="Do not delete">
            <a:extLst>
              <a:ext uri="{FF2B5EF4-FFF2-40B4-BE49-F238E27FC236}">
                <a16:creationId xmlns:a16="http://schemas.microsoft.com/office/drawing/2014/main" id="{9CCC8496-959C-4E39-B3AC-0B954F7CE8A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 l="98262" t="16790" b="16380"/>
          <a:stretch/>
        </p:blipFill>
        <p:spPr>
          <a:xfrm>
            <a:off x="8985114" y="863603"/>
            <a:ext cx="158886" cy="3437375"/>
          </a:xfrm>
          <a:custGeom>
            <a:avLst/>
            <a:gdLst>
              <a:gd name="connsiteX0" fmla="*/ 0 w 158886"/>
              <a:gd name="connsiteY0" fmla="*/ 0 h 3437375"/>
              <a:gd name="connsiteX1" fmla="*/ 158886 w 158886"/>
              <a:gd name="connsiteY1" fmla="*/ 0 h 3437375"/>
              <a:gd name="connsiteX2" fmla="*/ 158886 w 158886"/>
              <a:gd name="connsiteY2" fmla="*/ 3437375 h 3437375"/>
              <a:gd name="connsiteX3" fmla="*/ 0 w 158886"/>
              <a:gd name="connsiteY3" fmla="*/ 3437375 h 3437375"/>
              <a:gd name="connsiteX4" fmla="*/ 0 w 158886"/>
              <a:gd name="connsiteY4" fmla="*/ 0 h 343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886" h="3437375">
                <a:moveTo>
                  <a:pt x="0" y="0"/>
                </a:moveTo>
                <a:lnTo>
                  <a:pt x="158886" y="0"/>
                </a:lnTo>
                <a:lnTo>
                  <a:pt x="158886" y="3437375"/>
                </a:lnTo>
                <a:lnTo>
                  <a:pt x="0" y="343737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179" y="230672"/>
            <a:ext cx="3711757" cy="49928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376" y="123478"/>
            <a:ext cx="1072451" cy="514220"/>
          </a:xfrm>
          <a:prstGeom prst="rect">
            <a:avLst/>
          </a:prstGeom>
        </p:spPr>
      </p:pic>
      <p:pic>
        <p:nvPicPr>
          <p:cNvPr id="3" name="1.2.mp3" descr="1.2.mp3">
            <a:hlinkClick r:id="" action="ppaction://media"/>
            <a:extLst>
              <a:ext uri="{FF2B5EF4-FFF2-40B4-BE49-F238E27FC236}">
                <a16:creationId xmlns:a16="http://schemas.microsoft.com/office/drawing/2014/main" id="{EB657E7D-59DA-E5B5-A72F-A8828351177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995936" y="323553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56252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0 L 0.37604 0 " pathEditMode="relative" rAng="0" ptsTypes="AA">
                                      <p:cBhvr>
                                        <p:cTn id="17" dur="750" spd="-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02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 L 0.37691 0 " pathEditMode="relative" rAng="0" ptsTypes="AA">
                                      <p:cBhvr>
                                        <p:cTn id="19" dur="75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37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3.58025E-6 L 0.37604 3.58025E-6 " pathEditMode="relative" rAng="0" ptsTypes="AA">
                                      <p:cBhvr>
                                        <p:cTn id="21" dur="750" spd="-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02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3" presetClass="path" presetSubtype="0" accel="50000" decel="5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-2.22222E-6 3.58025E-6 L 0.37656 3.58025E-6 " pathEditMode="relative" rAng="0" ptsTypes="AA">
                                      <p:cBhvr>
                                        <p:cTn id="23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19" y="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63" presetClass="path" presetSubtype="0" accel="50000" decel="5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3.33333E-6 0 L 0.37743 0 " pathEditMode="relative" rAng="0" ptsTypes="AA">
                                      <p:cBhvr>
                                        <p:cTn id="2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7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Graphic 41">
            <a:extLst>
              <a:ext uri="{FF2B5EF4-FFF2-40B4-BE49-F238E27FC236}">
                <a16:creationId xmlns:a16="http://schemas.microsoft.com/office/drawing/2014/main" id="{9C122C4E-BD17-4726-9900-9667A141DB3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custGeom>
            <a:avLst/>
            <a:gdLst>
              <a:gd name="connsiteX0" fmla="*/ 0 w 9144000"/>
              <a:gd name="connsiteY0" fmla="*/ 0 h 5143500"/>
              <a:gd name="connsiteX1" fmla="*/ 9144000 w 9144000"/>
              <a:gd name="connsiteY1" fmla="*/ 0 h 5143500"/>
              <a:gd name="connsiteX2" fmla="*/ 9144000 w 9144000"/>
              <a:gd name="connsiteY2" fmla="*/ 863600 h 5143500"/>
              <a:gd name="connsiteX3" fmla="*/ 8985114 w 9144000"/>
              <a:gd name="connsiteY3" fmla="*/ 863600 h 5143500"/>
              <a:gd name="connsiteX4" fmla="*/ 8985114 w 9144000"/>
              <a:gd name="connsiteY4" fmla="*/ 4300975 h 5143500"/>
              <a:gd name="connsiteX5" fmla="*/ 9144000 w 9144000"/>
              <a:gd name="connsiteY5" fmla="*/ 4300975 h 5143500"/>
              <a:gd name="connsiteX6" fmla="*/ 9144000 w 9144000"/>
              <a:gd name="connsiteY6" fmla="*/ 5143500 h 5143500"/>
              <a:gd name="connsiteX7" fmla="*/ 0 w 9144000"/>
              <a:gd name="connsiteY7" fmla="*/ 5143500 h 5143500"/>
              <a:gd name="connsiteX8" fmla="*/ 0 w 9144000"/>
              <a:gd name="connsiteY8" fmla="*/ 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44000" h="5143500">
                <a:moveTo>
                  <a:pt x="0" y="0"/>
                </a:moveTo>
                <a:lnTo>
                  <a:pt x="9144000" y="0"/>
                </a:lnTo>
                <a:lnTo>
                  <a:pt x="9144000" y="863600"/>
                </a:lnTo>
                <a:lnTo>
                  <a:pt x="8985114" y="863600"/>
                </a:lnTo>
                <a:lnTo>
                  <a:pt x="8985114" y="4300975"/>
                </a:lnTo>
                <a:lnTo>
                  <a:pt x="9144000" y="4300975"/>
                </a:lnTo>
                <a:lnTo>
                  <a:pt x="9144000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40" name="White background">
            <a:extLst>
              <a:ext uri="{FF2B5EF4-FFF2-40B4-BE49-F238E27FC236}">
                <a16:creationId xmlns:a16="http://schemas.microsoft.com/office/drawing/2014/main" id="{4BA3590E-2E0D-4CBC-9802-A3015F61CCD9}"/>
              </a:ext>
            </a:extLst>
          </p:cNvPr>
          <p:cNvSpPr/>
          <p:nvPr/>
        </p:nvSpPr>
        <p:spPr>
          <a:xfrm>
            <a:off x="158886" y="183737"/>
            <a:ext cx="8826228" cy="4776031"/>
          </a:xfrm>
          <a:prstGeom prst="roundRect">
            <a:avLst>
              <a:gd name="adj" fmla="val 449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marL="0" marR="0" lvl="0" indent="0" algn="ctr" defTabSz="4571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6" name="Hand">
            <a:extLst>
              <a:ext uri="{FF2B5EF4-FFF2-40B4-BE49-F238E27FC236}">
                <a16:creationId xmlns:a16="http://schemas.microsoft.com/office/drawing/2014/main" id="{F19896F8-5F55-4E0A-B5AA-29AC75BB5F73}"/>
              </a:ext>
            </a:extLst>
          </p:cNvPr>
          <p:cNvGrpSpPr/>
          <p:nvPr/>
        </p:nvGrpSpPr>
        <p:grpSpPr>
          <a:xfrm flipH="1">
            <a:off x="6723567" y="1928426"/>
            <a:ext cx="5488504" cy="1543049"/>
            <a:chOff x="-515201" y="777412"/>
            <a:chExt cx="5488504" cy="1543049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74AF7BC-2E3B-494C-8E88-DC0A62601BA6}"/>
                </a:ext>
              </a:extLst>
            </p:cNvPr>
            <p:cNvSpPr/>
            <p:nvPr/>
          </p:nvSpPr>
          <p:spPr>
            <a:xfrm>
              <a:off x="-515201" y="1087848"/>
              <a:ext cx="2450029" cy="1033756"/>
            </a:xfrm>
            <a:prstGeom prst="rect">
              <a:avLst/>
            </a:prstGeom>
            <a:solidFill>
              <a:srgbClr val="FFCE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P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EA25168-6052-4F62-AEDD-E48E764A1C1D}"/>
                </a:ext>
              </a:extLst>
            </p:cNvPr>
            <p:cNvSpPr/>
            <p:nvPr/>
          </p:nvSpPr>
          <p:spPr>
            <a:xfrm>
              <a:off x="-515201" y="1977864"/>
              <a:ext cx="2452408" cy="143740"/>
            </a:xfrm>
            <a:prstGeom prst="rect">
              <a:avLst/>
            </a:prstGeom>
            <a:solidFill>
              <a:srgbClr val="FFB0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P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9" name="Graphic 50">
              <a:extLst>
                <a:ext uri="{FF2B5EF4-FFF2-40B4-BE49-F238E27FC236}">
                  <a16:creationId xmlns:a16="http://schemas.microsoft.com/office/drawing/2014/main" id="{3112BE74-F8CD-404E-9BDE-5BBF1A69D70B}"/>
                </a:ext>
              </a:extLst>
            </p:cNvPr>
            <p:cNvGrpSpPr/>
            <p:nvPr/>
          </p:nvGrpSpPr>
          <p:grpSpPr>
            <a:xfrm>
              <a:off x="1934828" y="777412"/>
              <a:ext cx="3038475" cy="1543049"/>
              <a:chOff x="1934828" y="777412"/>
              <a:chExt cx="3038475" cy="1543049"/>
            </a:xfrm>
          </p:grpSpPr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A450EAE4-AABA-45B2-BCDC-09158AD7E1C9}"/>
                  </a:ext>
                </a:extLst>
              </p:cNvPr>
              <p:cNvSpPr/>
              <p:nvPr/>
            </p:nvSpPr>
            <p:spPr>
              <a:xfrm>
                <a:off x="1934828" y="777412"/>
                <a:ext cx="3038475" cy="1543049"/>
              </a:xfrm>
              <a:custGeom>
                <a:avLst/>
                <a:gdLst>
                  <a:gd name="connsiteX0" fmla="*/ 2534285 w 3038475"/>
                  <a:gd name="connsiteY0" fmla="*/ 1389158 h 1543049"/>
                  <a:gd name="connsiteX1" fmla="*/ 2380418 w 3038475"/>
                  <a:gd name="connsiteY1" fmla="*/ 1235339 h 1543049"/>
                  <a:gd name="connsiteX2" fmla="*/ 2741302 w 3038475"/>
                  <a:gd name="connsiteY2" fmla="*/ 1235339 h 1543049"/>
                  <a:gd name="connsiteX3" fmla="*/ 2895169 w 3038475"/>
                  <a:gd name="connsiteY3" fmla="*/ 1081529 h 1543049"/>
                  <a:gd name="connsiteX4" fmla="*/ 2741302 w 3038475"/>
                  <a:gd name="connsiteY4" fmla="*/ 927720 h 1543049"/>
                  <a:gd name="connsiteX5" fmla="*/ 2884405 w 3038475"/>
                  <a:gd name="connsiteY5" fmla="*/ 927720 h 1543049"/>
                  <a:gd name="connsiteX6" fmla="*/ 3038272 w 3038475"/>
                  <a:gd name="connsiteY6" fmla="*/ 773900 h 1543049"/>
                  <a:gd name="connsiteX7" fmla="*/ 2884405 w 3038475"/>
                  <a:gd name="connsiteY7" fmla="*/ 620091 h 1543049"/>
                  <a:gd name="connsiteX8" fmla="*/ 2707402 w 3038475"/>
                  <a:gd name="connsiteY8" fmla="*/ 620091 h 1543049"/>
                  <a:gd name="connsiteX9" fmla="*/ 2860879 w 3038475"/>
                  <a:gd name="connsiteY9" fmla="*/ 466281 h 1543049"/>
                  <a:gd name="connsiteX10" fmla="*/ 2707012 w 3038475"/>
                  <a:gd name="connsiteY10" fmla="*/ 312471 h 1543049"/>
                  <a:gd name="connsiteX11" fmla="*/ 2096145 w 3038475"/>
                  <a:gd name="connsiteY11" fmla="*/ 312471 h 1543049"/>
                  <a:gd name="connsiteX12" fmla="*/ 2252469 w 3038475"/>
                  <a:gd name="connsiteY12" fmla="*/ 156195 h 1543049"/>
                  <a:gd name="connsiteX13" fmla="*/ 2096145 w 3038475"/>
                  <a:gd name="connsiteY13" fmla="*/ -81 h 1543049"/>
                  <a:gd name="connsiteX14" fmla="*/ 1477820 w 3038475"/>
                  <a:gd name="connsiteY14" fmla="*/ -81 h 1543049"/>
                  <a:gd name="connsiteX15" fmla="*/ 1286663 w 3038475"/>
                  <a:gd name="connsiteY15" fmla="*/ 64449 h 1543049"/>
                  <a:gd name="connsiteX16" fmla="*/ 1045909 w 3038475"/>
                  <a:gd name="connsiteY16" fmla="*/ 247930 h 1543049"/>
                  <a:gd name="connsiteX17" fmla="*/ 854752 w 3038475"/>
                  <a:gd name="connsiteY17" fmla="*/ 312462 h 1543049"/>
                  <a:gd name="connsiteX18" fmla="*/ 726926 w 3038475"/>
                  <a:gd name="connsiteY18" fmla="*/ 312462 h 1543049"/>
                  <a:gd name="connsiteX19" fmla="*/ 557933 w 3038475"/>
                  <a:gd name="connsiteY19" fmla="*/ 364402 h 1543049"/>
                  <a:gd name="connsiteX20" fmla="*/ 362976 w 3038475"/>
                  <a:gd name="connsiteY20" fmla="*/ 312462 h 1543049"/>
                  <a:gd name="connsiteX21" fmla="*/ -203 w 3038475"/>
                  <a:gd name="connsiteY21" fmla="*/ 312462 h 1543049"/>
                  <a:gd name="connsiteX22" fmla="*/ -203 w 3038475"/>
                  <a:gd name="connsiteY22" fmla="*/ 1346886 h 1543049"/>
                  <a:gd name="connsiteX23" fmla="*/ 362976 w 3038475"/>
                  <a:gd name="connsiteY23" fmla="*/ 1346886 h 1543049"/>
                  <a:gd name="connsiteX24" fmla="*/ 544951 w 3038475"/>
                  <a:gd name="connsiteY24" fmla="*/ 1297156 h 1543049"/>
                  <a:gd name="connsiteX25" fmla="*/ 726926 w 3038475"/>
                  <a:gd name="connsiteY25" fmla="*/ 1346886 h 1543049"/>
                  <a:gd name="connsiteX26" fmla="*/ 874202 w 3038475"/>
                  <a:gd name="connsiteY26" fmla="*/ 1346886 h 1543049"/>
                  <a:gd name="connsiteX27" fmla="*/ 1034526 w 3038475"/>
                  <a:gd name="connsiteY27" fmla="*/ 1390673 h 1543049"/>
                  <a:gd name="connsiteX28" fmla="*/ 1218321 w 3038475"/>
                  <a:gd name="connsiteY28" fmla="*/ 1499182 h 1543049"/>
                  <a:gd name="connsiteX29" fmla="*/ 1378645 w 3038475"/>
                  <a:gd name="connsiteY29" fmla="*/ 1542968 h 1543049"/>
                  <a:gd name="connsiteX30" fmla="*/ 1464132 w 3038475"/>
                  <a:gd name="connsiteY30" fmla="*/ 1542968 h 1543049"/>
                  <a:gd name="connsiteX31" fmla="*/ 2380418 w 3038475"/>
                  <a:gd name="connsiteY31" fmla="*/ 1542968 h 1543049"/>
                  <a:gd name="connsiteX32" fmla="*/ 2534285 w 3038475"/>
                  <a:gd name="connsiteY32" fmla="*/ 1389158 h 15430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3038475" h="1543049">
                    <a:moveTo>
                      <a:pt x="2534285" y="1389158"/>
                    </a:moveTo>
                    <a:cubicBezTo>
                      <a:pt x="2534285" y="1304205"/>
                      <a:pt x="2465391" y="1235339"/>
                      <a:pt x="2380418" y="1235339"/>
                    </a:cubicBezTo>
                    <a:lnTo>
                      <a:pt x="2741302" y="1235339"/>
                    </a:lnTo>
                    <a:cubicBezTo>
                      <a:pt x="2826284" y="1235339"/>
                      <a:pt x="2895169" y="1166474"/>
                      <a:pt x="2895169" y="1081529"/>
                    </a:cubicBezTo>
                    <a:cubicBezTo>
                      <a:pt x="2895169" y="996585"/>
                      <a:pt x="2826274" y="927720"/>
                      <a:pt x="2741302" y="927720"/>
                    </a:cubicBezTo>
                    <a:lnTo>
                      <a:pt x="2884405" y="927720"/>
                    </a:lnTo>
                    <a:cubicBezTo>
                      <a:pt x="2969378" y="927720"/>
                      <a:pt x="3038272" y="858854"/>
                      <a:pt x="3038272" y="773900"/>
                    </a:cubicBezTo>
                    <a:cubicBezTo>
                      <a:pt x="3038272" y="688957"/>
                      <a:pt x="2969378" y="620091"/>
                      <a:pt x="2884405" y="620091"/>
                    </a:cubicBezTo>
                    <a:lnTo>
                      <a:pt x="2707402" y="620091"/>
                    </a:lnTo>
                    <a:cubicBezTo>
                      <a:pt x="2792203" y="619881"/>
                      <a:pt x="2860879" y="551101"/>
                      <a:pt x="2860879" y="466281"/>
                    </a:cubicBezTo>
                    <a:cubicBezTo>
                      <a:pt x="2860879" y="381337"/>
                      <a:pt x="2791994" y="312471"/>
                      <a:pt x="2707012" y="312471"/>
                    </a:cubicBezTo>
                    <a:lnTo>
                      <a:pt x="2096145" y="312471"/>
                    </a:lnTo>
                    <a:cubicBezTo>
                      <a:pt x="2182480" y="312471"/>
                      <a:pt x="2252469" y="242501"/>
                      <a:pt x="2252469" y="156195"/>
                    </a:cubicBezTo>
                    <a:cubicBezTo>
                      <a:pt x="2252469" y="69887"/>
                      <a:pt x="2182480" y="-81"/>
                      <a:pt x="2096145" y="-81"/>
                    </a:cubicBezTo>
                    <a:lnTo>
                      <a:pt x="1477820" y="-81"/>
                    </a:lnTo>
                    <a:cubicBezTo>
                      <a:pt x="1408754" y="-81"/>
                      <a:pt x="1341593" y="22593"/>
                      <a:pt x="1286663" y="64449"/>
                    </a:cubicBezTo>
                    <a:lnTo>
                      <a:pt x="1045909" y="247930"/>
                    </a:lnTo>
                    <a:cubicBezTo>
                      <a:pt x="990978" y="289792"/>
                      <a:pt x="923827" y="312462"/>
                      <a:pt x="854752" y="312462"/>
                    </a:cubicBezTo>
                    <a:lnTo>
                      <a:pt x="726926" y="312462"/>
                    </a:lnTo>
                    <a:lnTo>
                      <a:pt x="557933" y="364402"/>
                    </a:lnTo>
                    <a:lnTo>
                      <a:pt x="362976" y="312462"/>
                    </a:lnTo>
                    <a:lnTo>
                      <a:pt x="-203" y="312462"/>
                    </a:lnTo>
                    <a:lnTo>
                      <a:pt x="-203" y="1346886"/>
                    </a:lnTo>
                    <a:lnTo>
                      <a:pt x="362976" y="1346886"/>
                    </a:lnTo>
                    <a:lnTo>
                      <a:pt x="544951" y="1297156"/>
                    </a:lnTo>
                    <a:lnTo>
                      <a:pt x="726926" y="1346886"/>
                    </a:lnTo>
                    <a:lnTo>
                      <a:pt x="874202" y="1346886"/>
                    </a:lnTo>
                    <a:cubicBezTo>
                      <a:pt x="930599" y="1346886"/>
                      <a:pt x="985968" y="1362012"/>
                      <a:pt x="1034526" y="1390673"/>
                    </a:cubicBezTo>
                    <a:lnTo>
                      <a:pt x="1218321" y="1499182"/>
                    </a:lnTo>
                    <a:cubicBezTo>
                      <a:pt x="1266879" y="1527852"/>
                      <a:pt x="1322248" y="1542968"/>
                      <a:pt x="1378645" y="1542968"/>
                    </a:cubicBezTo>
                    <a:lnTo>
                      <a:pt x="1464132" y="1542968"/>
                    </a:lnTo>
                    <a:lnTo>
                      <a:pt x="2380418" y="1542968"/>
                    </a:lnTo>
                    <a:cubicBezTo>
                      <a:pt x="2465391" y="1542978"/>
                      <a:pt x="2534285" y="1474112"/>
                      <a:pt x="2534285" y="1389158"/>
                    </a:cubicBezTo>
                    <a:close/>
                  </a:path>
                </a:pathLst>
              </a:custGeom>
              <a:solidFill>
                <a:srgbClr val="FFCEB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0FB85DC6-4BC2-4758-9F74-4EEA8B9C8D9B}"/>
                  </a:ext>
                </a:extLst>
              </p:cNvPr>
              <p:cNvSpPr/>
              <p:nvPr/>
            </p:nvSpPr>
            <p:spPr>
              <a:xfrm>
                <a:off x="1934828" y="1977562"/>
                <a:ext cx="2533650" cy="342900"/>
              </a:xfrm>
              <a:custGeom>
                <a:avLst/>
                <a:gdLst>
                  <a:gd name="connsiteX0" fmla="*/ 2379637 w 2533650"/>
                  <a:gd name="connsiteY0" fmla="*/ 342819 h 342900"/>
                  <a:gd name="connsiteX1" fmla="*/ 1378236 w 2533650"/>
                  <a:gd name="connsiteY1" fmla="*/ 342819 h 342900"/>
                  <a:gd name="connsiteX2" fmla="*/ 1217930 w 2533650"/>
                  <a:gd name="connsiteY2" fmla="*/ 298718 h 342900"/>
                  <a:gd name="connsiteX3" fmla="*/ 1034222 w 2533650"/>
                  <a:gd name="connsiteY3" fmla="*/ 189476 h 342900"/>
                  <a:gd name="connsiteX4" fmla="*/ 873916 w 2533650"/>
                  <a:gd name="connsiteY4" fmla="*/ 145432 h 342900"/>
                  <a:gd name="connsiteX5" fmla="*/ -203 w 2533650"/>
                  <a:gd name="connsiteY5" fmla="*/ 145432 h 342900"/>
                  <a:gd name="connsiteX6" fmla="*/ 130 w 2533650"/>
                  <a:gd name="connsiteY6" fmla="*/ -81 h 342900"/>
                  <a:gd name="connsiteX7" fmla="*/ 873916 w 2533650"/>
                  <a:gd name="connsiteY7" fmla="*/ -81 h 342900"/>
                  <a:gd name="connsiteX8" fmla="*/ 1034212 w 2533650"/>
                  <a:gd name="connsiteY8" fmla="*/ 43953 h 342900"/>
                  <a:gd name="connsiteX9" fmla="*/ 1217921 w 2533650"/>
                  <a:gd name="connsiteY9" fmla="*/ 153195 h 342900"/>
                  <a:gd name="connsiteX10" fmla="*/ 1378227 w 2533650"/>
                  <a:gd name="connsiteY10" fmla="*/ 197306 h 342900"/>
                  <a:gd name="connsiteX11" fmla="*/ 2379628 w 2533650"/>
                  <a:gd name="connsiteY11" fmla="*/ 197306 h 342900"/>
                  <a:gd name="connsiteX12" fmla="*/ 2515435 w 2533650"/>
                  <a:gd name="connsiteY12" fmla="*/ 115200 h 342900"/>
                  <a:gd name="connsiteX13" fmla="*/ 2533447 w 2533650"/>
                  <a:gd name="connsiteY13" fmla="*/ 187962 h 342900"/>
                  <a:gd name="connsiteX14" fmla="*/ 2379637 w 2533650"/>
                  <a:gd name="connsiteY14" fmla="*/ 342819 h 342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533650" h="342900">
                    <a:moveTo>
                      <a:pt x="2379637" y="342819"/>
                    </a:moveTo>
                    <a:lnTo>
                      <a:pt x="1378236" y="342819"/>
                    </a:lnTo>
                    <a:cubicBezTo>
                      <a:pt x="1321791" y="342819"/>
                      <a:pt x="1266451" y="327570"/>
                      <a:pt x="1217930" y="298718"/>
                    </a:cubicBezTo>
                    <a:lnTo>
                      <a:pt x="1034222" y="189476"/>
                    </a:lnTo>
                    <a:cubicBezTo>
                      <a:pt x="985635" y="160615"/>
                      <a:pt x="930285" y="145432"/>
                      <a:pt x="873916" y="145432"/>
                    </a:cubicBezTo>
                    <a:lnTo>
                      <a:pt x="-203" y="145432"/>
                    </a:lnTo>
                    <a:lnTo>
                      <a:pt x="130" y="-81"/>
                    </a:lnTo>
                    <a:lnTo>
                      <a:pt x="873916" y="-81"/>
                    </a:lnTo>
                    <a:cubicBezTo>
                      <a:pt x="930285" y="-81"/>
                      <a:pt x="985625" y="15102"/>
                      <a:pt x="1034212" y="43953"/>
                    </a:cubicBezTo>
                    <a:lnTo>
                      <a:pt x="1217921" y="153195"/>
                    </a:lnTo>
                    <a:cubicBezTo>
                      <a:pt x="1266451" y="182056"/>
                      <a:pt x="1321791" y="197306"/>
                      <a:pt x="1378227" y="197306"/>
                    </a:cubicBezTo>
                    <a:lnTo>
                      <a:pt x="2379628" y="197306"/>
                    </a:lnTo>
                    <a:cubicBezTo>
                      <a:pt x="2438454" y="197306"/>
                      <a:pt x="2489575" y="164044"/>
                      <a:pt x="2515435" y="115200"/>
                    </a:cubicBezTo>
                    <a:cubicBezTo>
                      <a:pt x="2526970" y="136917"/>
                      <a:pt x="2533447" y="161644"/>
                      <a:pt x="2533447" y="187962"/>
                    </a:cubicBezTo>
                    <a:cubicBezTo>
                      <a:pt x="2533457" y="273496"/>
                      <a:pt x="2464600" y="342819"/>
                      <a:pt x="2379637" y="342819"/>
                    </a:cubicBezTo>
                    <a:close/>
                  </a:path>
                </a:pathLst>
              </a:custGeom>
              <a:solidFill>
                <a:srgbClr val="FFB0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46223F60-D4E9-4107-84E8-F447EA6FCD7C}"/>
                  </a:ext>
                </a:extLst>
              </p:cNvPr>
              <p:cNvSpPr/>
              <p:nvPr/>
            </p:nvSpPr>
            <p:spPr>
              <a:xfrm>
                <a:off x="3354053" y="863137"/>
                <a:ext cx="828675" cy="485778"/>
              </a:xfrm>
              <a:custGeom>
                <a:avLst/>
                <a:gdLst>
                  <a:gd name="connsiteX0" fmla="*/ 368291 w 828675"/>
                  <a:gd name="connsiteY0" fmla="*/ 225500 h 485778"/>
                  <a:gd name="connsiteX1" fmla="*/ 672834 w 828675"/>
                  <a:gd name="connsiteY1" fmla="*/ 225500 h 485778"/>
                  <a:gd name="connsiteX2" fmla="*/ 782866 w 828675"/>
                  <a:gd name="connsiteY2" fmla="*/ 179618 h 485778"/>
                  <a:gd name="connsiteX3" fmla="*/ 828472 w 828675"/>
                  <a:gd name="connsiteY3" fmla="*/ 68916 h 485778"/>
                  <a:gd name="connsiteX4" fmla="*/ 812565 w 828675"/>
                  <a:gd name="connsiteY4" fmla="*/ -81 h 485778"/>
                  <a:gd name="connsiteX5" fmla="*/ 782866 w 828675"/>
                  <a:gd name="connsiteY5" fmla="*/ 41699 h 485778"/>
                  <a:gd name="connsiteX6" fmla="*/ 672834 w 828675"/>
                  <a:gd name="connsiteY6" fmla="*/ 87587 h 485778"/>
                  <a:gd name="connsiteX7" fmla="*/ 418335 w 828675"/>
                  <a:gd name="connsiteY7" fmla="*/ 87587 h 485778"/>
                  <a:gd name="connsiteX8" fmla="*/ 304769 w 828675"/>
                  <a:gd name="connsiteY8" fmla="*/ 162435 h 485778"/>
                  <a:gd name="connsiteX9" fmla="*/ 47574 w 828675"/>
                  <a:gd name="connsiteY9" fmla="*/ 368994 h 485778"/>
                  <a:gd name="connsiteX10" fmla="*/ -203 w 828675"/>
                  <a:gd name="connsiteY10" fmla="*/ 426830 h 485778"/>
                  <a:gd name="connsiteX11" fmla="*/ 70415 w 828675"/>
                  <a:gd name="connsiteY11" fmla="*/ 484456 h 485778"/>
                  <a:gd name="connsiteX12" fmla="*/ 368291 w 828675"/>
                  <a:gd name="connsiteY12" fmla="*/ 225500 h 485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28675" h="485778">
                    <a:moveTo>
                      <a:pt x="368291" y="225500"/>
                    </a:moveTo>
                    <a:lnTo>
                      <a:pt x="672834" y="225500"/>
                    </a:lnTo>
                    <a:cubicBezTo>
                      <a:pt x="715791" y="225500"/>
                      <a:pt x="754729" y="208002"/>
                      <a:pt x="782866" y="179618"/>
                    </a:cubicBezTo>
                    <a:cubicBezTo>
                      <a:pt x="811070" y="151309"/>
                      <a:pt x="828472" y="112200"/>
                      <a:pt x="828472" y="68916"/>
                    </a:cubicBezTo>
                    <a:cubicBezTo>
                      <a:pt x="828472" y="44161"/>
                      <a:pt x="822767" y="20709"/>
                      <a:pt x="812565" y="-81"/>
                    </a:cubicBezTo>
                    <a:cubicBezTo>
                      <a:pt x="805021" y="15507"/>
                      <a:pt x="794963" y="29597"/>
                      <a:pt x="782866" y="41699"/>
                    </a:cubicBezTo>
                    <a:cubicBezTo>
                      <a:pt x="754729" y="70074"/>
                      <a:pt x="715791" y="87587"/>
                      <a:pt x="672834" y="87587"/>
                    </a:cubicBezTo>
                    <a:lnTo>
                      <a:pt x="418335" y="87587"/>
                    </a:lnTo>
                    <a:cubicBezTo>
                      <a:pt x="369034" y="87587"/>
                      <a:pt x="324295" y="116886"/>
                      <a:pt x="304769" y="162435"/>
                    </a:cubicBezTo>
                    <a:cubicBezTo>
                      <a:pt x="275460" y="230786"/>
                      <a:pt x="206728" y="340600"/>
                      <a:pt x="47574" y="368994"/>
                    </a:cubicBezTo>
                    <a:cubicBezTo>
                      <a:pt x="19847" y="373947"/>
                      <a:pt x="-203" y="398493"/>
                      <a:pt x="-203" y="426830"/>
                    </a:cubicBezTo>
                    <a:cubicBezTo>
                      <a:pt x="-203" y="464234"/>
                      <a:pt x="34011" y="492000"/>
                      <a:pt x="70415" y="484456"/>
                    </a:cubicBezTo>
                    <a:cubicBezTo>
                      <a:pt x="313360" y="434135"/>
                      <a:pt x="368291" y="225500"/>
                      <a:pt x="368291" y="225500"/>
                    </a:cubicBezTo>
                    <a:close/>
                  </a:path>
                </a:pathLst>
              </a:custGeom>
              <a:solidFill>
                <a:srgbClr val="FFB0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5693CA5F-1208-40B2-8B25-A30F590635D9}"/>
                  </a:ext>
                </a:extLst>
              </p:cNvPr>
              <p:cNvSpPr/>
              <p:nvPr/>
            </p:nvSpPr>
            <p:spPr>
              <a:xfrm>
                <a:off x="3887453" y="1167937"/>
                <a:ext cx="904875" cy="228600"/>
              </a:xfrm>
              <a:custGeom>
                <a:avLst/>
                <a:gdLst>
                  <a:gd name="connsiteX0" fmla="*/ 751339 w 904875"/>
                  <a:gd name="connsiteY0" fmla="*/ 228519 h 228600"/>
                  <a:gd name="connsiteX1" fmla="*/ 67977 w 904875"/>
                  <a:gd name="connsiteY1" fmla="*/ 228519 h 228600"/>
                  <a:gd name="connsiteX2" fmla="*/ -203 w 904875"/>
                  <a:gd name="connsiteY2" fmla="*/ 158272 h 228600"/>
                  <a:gd name="connsiteX3" fmla="*/ 67977 w 904875"/>
                  <a:gd name="connsiteY3" fmla="*/ 88016 h 228600"/>
                  <a:gd name="connsiteX4" fmla="*/ 751339 w 904875"/>
                  <a:gd name="connsiteY4" fmla="*/ 88016 h 228600"/>
                  <a:gd name="connsiteX5" fmla="*/ 888718 w 904875"/>
                  <a:gd name="connsiteY5" fmla="*/ -81 h 228600"/>
                  <a:gd name="connsiteX6" fmla="*/ 904672 w 904875"/>
                  <a:gd name="connsiteY6" fmla="*/ 70175 h 228600"/>
                  <a:gd name="connsiteX7" fmla="*/ 751339 w 904875"/>
                  <a:gd name="connsiteY7" fmla="*/ 228519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04875" h="228600">
                    <a:moveTo>
                      <a:pt x="751339" y="228519"/>
                    </a:moveTo>
                    <a:lnTo>
                      <a:pt x="67977" y="228519"/>
                    </a:lnTo>
                    <a:cubicBezTo>
                      <a:pt x="30324" y="228519"/>
                      <a:pt x="-203" y="197067"/>
                      <a:pt x="-203" y="158272"/>
                    </a:cubicBezTo>
                    <a:cubicBezTo>
                      <a:pt x="-203" y="119477"/>
                      <a:pt x="30324" y="88016"/>
                      <a:pt x="67977" y="88016"/>
                    </a:cubicBezTo>
                    <a:lnTo>
                      <a:pt x="751339" y="88016"/>
                    </a:lnTo>
                    <a:cubicBezTo>
                      <a:pt x="811613" y="87873"/>
                      <a:pt x="863695" y="52049"/>
                      <a:pt x="888718" y="-81"/>
                    </a:cubicBezTo>
                    <a:cubicBezTo>
                      <a:pt x="898947" y="21065"/>
                      <a:pt x="904672" y="44877"/>
                      <a:pt x="904672" y="70175"/>
                    </a:cubicBezTo>
                    <a:cubicBezTo>
                      <a:pt x="904672" y="157501"/>
                      <a:pt x="836092" y="228309"/>
                      <a:pt x="751339" y="228519"/>
                    </a:cubicBezTo>
                    <a:close/>
                  </a:path>
                </a:pathLst>
              </a:custGeom>
              <a:solidFill>
                <a:srgbClr val="FFB0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0108338A-4539-4C21-8649-80427BF2C0D2}"/>
                  </a:ext>
                </a:extLst>
              </p:cNvPr>
              <p:cNvSpPr/>
              <p:nvPr/>
            </p:nvSpPr>
            <p:spPr>
              <a:xfrm>
                <a:off x="3887453" y="1482262"/>
                <a:ext cx="1085850" cy="219075"/>
              </a:xfrm>
              <a:custGeom>
                <a:avLst/>
                <a:gdLst>
                  <a:gd name="connsiteX0" fmla="*/ 931771 w 1085850"/>
                  <a:gd name="connsiteY0" fmla="*/ 218994 h 219075"/>
                  <a:gd name="connsiteX1" fmla="*/ 68215 w 1085850"/>
                  <a:gd name="connsiteY1" fmla="*/ 218994 h 219075"/>
                  <a:gd name="connsiteX2" fmla="*/ -203 w 1085850"/>
                  <a:gd name="connsiteY2" fmla="*/ 151671 h 219075"/>
                  <a:gd name="connsiteX3" fmla="*/ 68215 w 1085850"/>
                  <a:gd name="connsiteY3" fmla="*/ 84349 h 219075"/>
                  <a:gd name="connsiteX4" fmla="*/ 931771 w 1085850"/>
                  <a:gd name="connsiteY4" fmla="*/ 84349 h 219075"/>
                  <a:gd name="connsiteX5" fmla="*/ 1069635 w 1085850"/>
                  <a:gd name="connsiteY5" fmla="*/ -81 h 219075"/>
                  <a:gd name="connsiteX6" fmla="*/ 1085647 w 1085850"/>
                  <a:gd name="connsiteY6" fmla="*/ 67242 h 219075"/>
                  <a:gd name="connsiteX7" fmla="*/ 931771 w 1085850"/>
                  <a:gd name="connsiteY7" fmla="*/ 218994 h 219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85850" h="219075">
                    <a:moveTo>
                      <a:pt x="931771" y="218994"/>
                    </a:moveTo>
                    <a:lnTo>
                      <a:pt x="68215" y="218994"/>
                    </a:lnTo>
                    <a:cubicBezTo>
                      <a:pt x="30429" y="218994"/>
                      <a:pt x="-203" y="188847"/>
                      <a:pt x="-203" y="151671"/>
                    </a:cubicBezTo>
                    <a:cubicBezTo>
                      <a:pt x="-203" y="114495"/>
                      <a:pt x="30429" y="84349"/>
                      <a:pt x="68215" y="84349"/>
                    </a:cubicBezTo>
                    <a:lnTo>
                      <a:pt x="931771" y="84349"/>
                    </a:lnTo>
                    <a:cubicBezTo>
                      <a:pt x="992254" y="84206"/>
                      <a:pt x="1044527" y="49878"/>
                      <a:pt x="1069635" y="-81"/>
                    </a:cubicBezTo>
                    <a:cubicBezTo>
                      <a:pt x="1079903" y="20188"/>
                      <a:pt x="1085647" y="43010"/>
                      <a:pt x="1085647" y="67242"/>
                    </a:cubicBezTo>
                    <a:cubicBezTo>
                      <a:pt x="1085647" y="150928"/>
                      <a:pt x="1016819" y="218794"/>
                      <a:pt x="931771" y="218994"/>
                    </a:cubicBezTo>
                    <a:close/>
                  </a:path>
                </a:pathLst>
              </a:custGeom>
              <a:solidFill>
                <a:srgbClr val="FFB0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397F5BF8-6242-4A9D-BB21-DE7D0AC3DEB2}"/>
                  </a:ext>
                </a:extLst>
              </p:cNvPr>
              <p:cNvSpPr/>
              <p:nvPr/>
            </p:nvSpPr>
            <p:spPr>
              <a:xfrm>
                <a:off x="3887453" y="1787062"/>
                <a:ext cx="942975" cy="219075"/>
              </a:xfrm>
              <a:custGeom>
                <a:avLst/>
                <a:gdLst>
                  <a:gd name="connsiteX0" fmla="*/ -203 w 942975"/>
                  <a:gd name="connsiteY0" fmla="*/ 151767 h 219075"/>
                  <a:gd name="connsiteX1" fmla="*/ 68186 w 942975"/>
                  <a:gd name="connsiteY1" fmla="*/ 84549 h 219075"/>
                  <a:gd name="connsiteX2" fmla="*/ 788458 w 942975"/>
                  <a:gd name="connsiteY2" fmla="*/ 83872 h 219075"/>
                  <a:gd name="connsiteX3" fmla="*/ 876021 w 942975"/>
                  <a:gd name="connsiteY3" fmla="*/ 57860 h 219075"/>
                  <a:gd name="connsiteX4" fmla="*/ 924627 w 942975"/>
                  <a:gd name="connsiteY4" fmla="*/ 4358 h 219075"/>
                  <a:gd name="connsiteX5" fmla="*/ 926960 w 942975"/>
                  <a:gd name="connsiteY5" fmla="*/ -81 h 219075"/>
                  <a:gd name="connsiteX6" fmla="*/ 942772 w 942975"/>
                  <a:gd name="connsiteY6" fmla="*/ 66804 h 219075"/>
                  <a:gd name="connsiteX7" fmla="*/ 924627 w 942975"/>
                  <a:gd name="connsiteY7" fmla="*/ 138803 h 219075"/>
                  <a:gd name="connsiteX8" fmla="*/ 876021 w 942975"/>
                  <a:gd name="connsiteY8" fmla="*/ 192305 h 219075"/>
                  <a:gd name="connsiteX9" fmla="*/ 788458 w 942975"/>
                  <a:gd name="connsiteY9" fmla="*/ 218318 h 219075"/>
                  <a:gd name="connsiteX10" fmla="*/ 68320 w 942975"/>
                  <a:gd name="connsiteY10" fmla="*/ 218994 h 219075"/>
                  <a:gd name="connsiteX11" fmla="*/ -203 w 942975"/>
                  <a:gd name="connsiteY11" fmla="*/ 151767 h 219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42975" h="219075">
                    <a:moveTo>
                      <a:pt x="-203" y="151767"/>
                    </a:moveTo>
                    <a:cubicBezTo>
                      <a:pt x="-203" y="114667"/>
                      <a:pt x="30410" y="84577"/>
                      <a:pt x="68186" y="84549"/>
                    </a:cubicBezTo>
                    <a:lnTo>
                      <a:pt x="788458" y="83872"/>
                    </a:lnTo>
                    <a:cubicBezTo>
                      <a:pt x="820776" y="83872"/>
                      <a:pt x="851237" y="74528"/>
                      <a:pt x="876021" y="57860"/>
                    </a:cubicBezTo>
                    <a:cubicBezTo>
                      <a:pt x="896290" y="44220"/>
                      <a:pt x="912987" y="25865"/>
                      <a:pt x="924627" y="4358"/>
                    </a:cubicBezTo>
                    <a:cubicBezTo>
                      <a:pt x="925446" y="2872"/>
                      <a:pt x="926208" y="1395"/>
                      <a:pt x="926960" y="-81"/>
                    </a:cubicBezTo>
                    <a:cubicBezTo>
                      <a:pt x="937086" y="20083"/>
                      <a:pt x="942772" y="42801"/>
                      <a:pt x="942772" y="66804"/>
                    </a:cubicBezTo>
                    <a:cubicBezTo>
                      <a:pt x="942772" y="92826"/>
                      <a:pt x="936276" y="117353"/>
                      <a:pt x="924627" y="138803"/>
                    </a:cubicBezTo>
                    <a:cubicBezTo>
                      <a:pt x="912987" y="160311"/>
                      <a:pt x="896290" y="178665"/>
                      <a:pt x="876021" y="192305"/>
                    </a:cubicBezTo>
                    <a:cubicBezTo>
                      <a:pt x="851237" y="208974"/>
                      <a:pt x="820776" y="218318"/>
                      <a:pt x="788458" y="218318"/>
                    </a:cubicBezTo>
                    <a:lnTo>
                      <a:pt x="68320" y="218994"/>
                    </a:lnTo>
                    <a:cubicBezTo>
                      <a:pt x="30486" y="219023"/>
                      <a:pt x="-203" y="188914"/>
                      <a:pt x="-203" y="151767"/>
                    </a:cubicBezTo>
                    <a:close/>
                  </a:path>
                </a:pathLst>
              </a:custGeom>
              <a:solidFill>
                <a:srgbClr val="FFB0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D68EC503-CE53-4EAD-AF6D-B88407906058}"/>
                  </a:ext>
                </a:extLst>
              </p:cNvPr>
              <p:cNvSpPr/>
              <p:nvPr/>
            </p:nvSpPr>
            <p:spPr>
              <a:xfrm>
                <a:off x="2296778" y="1082212"/>
                <a:ext cx="361950" cy="1038225"/>
              </a:xfrm>
              <a:custGeom>
                <a:avLst/>
                <a:gdLst>
                  <a:gd name="connsiteX0" fmla="*/ 361747 w 361950"/>
                  <a:gd name="connsiteY0" fmla="*/ -81 h 1038225"/>
                  <a:gd name="connsiteX1" fmla="*/ 361747 w 361950"/>
                  <a:gd name="connsiteY1" fmla="*/ 1038144 h 1038225"/>
                  <a:gd name="connsiteX2" fmla="*/ -203 w 361950"/>
                  <a:gd name="connsiteY2" fmla="*/ 1038144 h 1038225"/>
                  <a:gd name="connsiteX3" fmla="*/ -203 w 361950"/>
                  <a:gd name="connsiteY3" fmla="*/ -81 h 1038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1950" h="1038225">
                    <a:moveTo>
                      <a:pt x="361747" y="-81"/>
                    </a:moveTo>
                    <a:lnTo>
                      <a:pt x="361747" y="1038144"/>
                    </a:lnTo>
                    <a:lnTo>
                      <a:pt x="-203" y="1038144"/>
                    </a:lnTo>
                    <a:lnTo>
                      <a:pt x="-203" y="-81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12EC5C50-AEA0-4232-B5DA-2C0C3937E322}"/>
                  </a:ext>
                </a:extLst>
              </p:cNvPr>
              <p:cNvSpPr/>
              <p:nvPr/>
            </p:nvSpPr>
            <p:spPr>
              <a:xfrm>
                <a:off x="2296778" y="1977562"/>
                <a:ext cx="361950" cy="142875"/>
              </a:xfrm>
              <a:custGeom>
                <a:avLst/>
                <a:gdLst>
                  <a:gd name="connsiteX0" fmla="*/ 361747 w 361950"/>
                  <a:gd name="connsiteY0" fmla="*/ -81 h 142875"/>
                  <a:gd name="connsiteX1" fmla="*/ 361747 w 361950"/>
                  <a:gd name="connsiteY1" fmla="*/ 142794 h 142875"/>
                  <a:gd name="connsiteX2" fmla="*/ -203 w 361950"/>
                  <a:gd name="connsiteY2" fmla="*/ 142794 h 142875"/>
                  <a:gd name="connsiteX3" fmla="*/ -203 w 361950"/>
                  <a:gd name="connsiteY3" fmla="*/ -81 h 142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1950" h="142875">
                    <a:moveTo>
                      <a:pt x="361747" y="-81"/>
                    </a:moveTo>
                    <a:lnTo>
                      <a:pt x="361747" y="142794"/>
                    </a:lnTo>
                    <a:lnTo>
                      <a:pt x="-203" y="142794"/>
                    </a:lnTo>
                    <a:lnTo>
                      <a:pt x="-203" y="-81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20" name="Notebook">
            <a:extLst>
              <a:ext uri="{FF2B5EF4-FFF2-40B4-BE49-F238E27FC236}">
                <a16:creationId xmlns:a16="http://schemas.microsoft.com/office/drawing/2014/main" id="{116842AE-A1BE-4E66-9ECA-1F69CE8196A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7"/>
          <a:stretch/>
        </p:blipFill>
        <p:spPr>
          <a:xfrm>
            <a:off x="2195110" y="720081"/>
            <a:ext cx="5901882" cy="3959738"/>
          </a:xfrm>
          <a:prstGeom prst="rect">
            <a:avLst/>
          </a:prstGeom>
        </p:spPr>
      </p:pic>
      <p:pic>
        <p:nvPicPr>
          <p:cNvPr id="18" name="Thumb">
            <a:extLst>
              <a:ext uri="{FF2B5EF4-FFF2-40B4-BE49-F238E27FC236}">
                <a16:creationId xmlns:a16="http://schemas.microsoft.com/office/drawing/2014/main" id="{E0B9D273-266A-4CFD-883D-12312F64200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 l="54628" b="80068"/>
          <a:stretch>
            <a:fillRect/>
          </a:stretch>
        </p:blipFill>
        <p:spPr>
          <a:xfrm flipH="1">
            <a:off x="6714042" y="1918899"/>
            <a:ext cx="1382950" cy="309466"/>
          </a:xfrm>
          <a:custGeom>
            <a:avLst/>
            <a:gdLst>
              <a:gd name="connsiteX0" fmla="*/ 0 w 1382950"/>
              <a:gd name="connsiteY0" fmla="*/ 0 h 309466"/>
              <a:gd name="connsiteX1" fmla="*/ 1382950 w 1382950"/>
              <a:gd name="connsiteY1" fmla="*/ 0 h 309466"/>
              <a:gd name="connsiteX2" fmla="*/ 1382950 w 1382950"/>
              <a:gd name="connsiteY2" fmla="*/ 309466 h 309466"/>
              <a:gd name="connsiteX3" fmla="*/ 0 w 1382950"/>
              <a:gd name="connsiteY3" fmla="*/ 309466 h 309466"/>
              <a:gd name="connsiteX4" fmla="*/ 0 w 1382950"/>
              <a:gd name="connsiteY4" fmla="*/ 0 h 309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82950" h="309466">
                <a:moveTo>
                  <a:pt x="0" y="0"/>
                </a:moveTo>
                <a:lnTo>
                  <a:pt x="1382950" y="0"/>
                </a:lnTo>
                <a:lnTo>
                  <a:pt x="1382950" y="309466"/>
                </a:lnTo>
                <a:lnTo>
                  <a:pt x="0" y="30946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3" name="Do not delete">
            <a:extLst>
              <a:ext uri="{FF2B5EF4-FFF2-40B4-BE49-F238E27FC236}">
                <a16:creationId xmlns:a16="http://schemas.microsoft.com/office/drawing/2014/main" id="{9CCC8496-959C-4E39-B3AC-0B954F7CE8A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 l="98262" t="16790" b="16380"/>
          <a:stretch/>
        </p:blipFill>
        <p:spPr>
          <a:xfrm>
            <a:off x="8985114" y="863603"/>
            <a:ext cx="158886" cy="3437375"/>
          </a:xfrm>
          <a:custGeom>
            <a:avLst/>
            <a:gdLst>
              <a:gd name="connsiteX0" fmla="*/ 0 w 158886"/>
              <a:gd name="connsiteY0" fmla="*/ 0 h 3437375"/>
              <a:gd name="connsiteX1" fmla="*/ 158886 w 158886"/>
              <a:gd name="connsiteY1" fmla="*/ 0 h 3437375"/>
              <a:gd name="connsiteX2" fmla="*/ 158886 w 158886"/>
              <a:gd name="connsiteY2" fmla="*/ 3437375 h 3437375"/>
              <a:gd name="connsiteX3" fmla="*/ 0 w 158886"/>
              <a:gd name="connsiteY3" fmla="*/ 3437375 h 3437375"/>
              <a:gd name="connsiteX4" fmla="*/ 0 w 158886"/>
              <a:gd name="connsiteY4" fmla="*/ 0 h 343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886" h="3437375">
                <a:moveTo>
                  <a:pt x="0" y="0"/>
                </a:moveTo>
                <a:lnTo>
                  <a:pt x="158886" y="0"/>
                </a:lnTo>
                <a:lnTo>
                  <a:pt x="158886" y="3437375"/>
                </a:lnTo>
                <a:lnTo>
                  <a:pt x="0" y="343737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179" y="230672"/>
            <a:ext cx="3711757" cy="499281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7AB27B03-FC2A-4BA2-BCA5-7CB092439C1B}"/>
              </a:ext>
            </a:extLst>
          </p:cNvPr>
          <p:cNvSpPr/>
          <p:nvPr/>
        </p:nvSpPr>
        <p:spPr>
          <a:xfrm>
            <a:off x="3304431" y="2993654"/>
            <a:ext cx="689716" cy="20711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F074D35-6742-4B9E-A23B-24CDC6A1DDD6}"/>
              </a:ext>
            </a:extLst>
          </p:cNvPr>
          <p:cNvSpPr/>
          <p:nvPr/>
        </p:nvSpPr>
        <p:spPr>
          <a:xfrm>
            <a:off x="6089501" y="3265802"/>
            <a:ext cx="758691" cy="18828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%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A93A0FCE-4C23-47F6-B9A0-F58446119801}"/>
              </a:ext>
            </a:extLst>
          </p:cNvPr>
          <p:cNvSpPr/>
          <p:nvPr/>
        </p:nvSpPr>
        <p:spPr>
          <a:xfrm>
            <a:off x="3419872" y="3435846"/>
            <a:ext cx="1344068" cy="18828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%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4C913680-07E0-4DDD-99B1-29B426BA6CC8}"/>
              </a:ext>
            </a:extLst>
          </p:cNvPr>
          <p:cNvSpPr/>
          <p:nvPr/>
        </p:nvSpPr>
        <p:spPr>
          <a:xfrm>
            <a:off x="6234233" y="3772595"/>
            <a:ext cx="570015" cy="18828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%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921D0916-0B08-4EA3-8108-816630DFCBAE}"/>
              </a:ext>
            </a:extLst>
          </p:cNvPr>
          <p:cNvSpPr/>
          <p:nvPr/>
        </p:nvSpPr>
        <p:spPr>
          <a:xfrm>
            <a:off x="3520620" y="4020595"/>
            <a:ext cx="1344068" cy="18828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%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63FDF3F0-46A8-4034-8736-59F20DE5EEB3}"/>
              </a:ext>
            </a:extLst>
          </p:cNvPr>
          <p:cNvSpPr/>
          <p:nvPr/>
        </p:nvSpPr>
        <p:spPr>
          <a:xfrm>
            <a:off x="6111319" y="4217569"/>
            <a:ext cx="758691" cy="18828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%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376" y="123478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14080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0 L 0.37604 0 " pathEditMode="relative" rAng="0" ptsTypes="AA">
                                      <p:cBhvr>
                                        <p:cTn id="15" dur="750" spd="-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02" y="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 L 0.37691 0 " pathEditMode="relative" rAng="0" ptsTypes="AA">
                                      <p:cBhvr>
                                        <p:cTn id="17" dur="75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37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3.58025E-6 L 0.37604 3.58025E-6 " pathEditMode="relative" rAng="0" ptsTypes="AA">
                                      <p:cBhvr>
                                        <p:cTn id="19" dur="750" spd="-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02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63" presetClass="path" presetSubtype="0" accel="50000" decel="5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-2.22222E-6 3.58025E-6 L 0.37656 3.58025E-6 " pathEditMode="relative" rAng="0" ptsTypes="AA">
                                      <p:cBhvr>
                                        <p:cTn id="21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19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3" presetClass="path" presetSubtype="0" accel="50000" decel="5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3.33333E-6 0 L 0.37743 0 " pathEditMode="relative" rAng="0" ptsTypes="AA">
                                      <p:cBhvr>
                                        <p:cTn id="2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7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Graphic 41">
            <a:extLst>
              <a:ext uri="{FF2B5EF4-FFF2-40B4-BE49-F238E27FC236}">
                <a16:creationId xmlns:a16="http://schemas.microsoft.com/office/drawing/2014/main" id="{9C122C4E-BD17-4726-9900-9667A141DB3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custGeom>
            <a:avLst/>
            <a:gdLst>
              <a:gd name="connsiteX0" fmla="*/ 0 w 9144000"/>
              <a:gd name="connsiteY0" fmla="*/ 0 h 5143500"/>
              <a:gd name="connsiteX1" fmla="*/ 9144000 w 9144000"/>
              <a:gd name="connsiteY1" fmla="*/ 0 h 5143500"/>
              <a:gd name="connsiteX2" fmla="*/ 9144000 w 9144000"/>
              <a:gd name="connsiteY2" fmla="*/ 863600 h 5143500"/>
              <a:gd name="connsiteX3" fmla="*/ 8985114 w 9144000"/>
              <a:gd name="connsiteY3" fmla="*/ 863600 h 5143500"/>
              <a:gd name="connsiteX4" fmla="*/ 8985114 w 9144000"/>
              <a:gd name="connsiteY4" fmla="*/ 4300975 h 5143500"/>
              <a:gd name="connsiteX5" fmla="*/ 9144000 w 9144000"/>
              <a:gd name="connsiteY5" fmla="*/ 4300975 h 5143500"/>
              <a:gd name="connsiteX6" fmla="*/ 9144000 w 9144000"/>
              <a:gd name="connsiteY6" fmla="*/ 5143500 h 5143500"/>
              <a:gd name="connsiteX7" fmla="*/ 0 w 9144000"/>
              <a:gd name="connsiteY7" fmla="*/ 5143500 h 5143500"/>
              <a:gd name="connsiteX8" fmla="*/ 0 w 9144000"/>
              <a:gd name="connsiteY8" fmla="*/ 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44000" h="5143500">
                <a:moveTo>
                  <a:pt x="0" y="0"/>
                </a:moveTo>
                <a:lnTo>
                  <a:pt x="9144000" y="0"/>
                </a:lnTo>
                <a:lnTo>
                  <a:pt x="9144000" y="863600"/>
                </a:lnTo>
                <a:lnTo>
                  <a:pt x="8985114" y="863600"/>
                </a:lnTo>
                <a:lnTo>
                  <a:pt x="8985114" y="4300975"/>
                </a:lnTo>
                <a:lnTo>
                  <a:pt x="9144000" y="4300975"/>
                </a:lnTo>
                <a:lnTo>
                  <a:pt x="9144000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40" name="White background">
            <a:extLst>
              <a:ext uri="{FF2B5EF4-FFF2-40B4-BE49-F238E27FC236}">
                <a16:creationId xmlns:a16="http://schemas.microsoft.com/office/drawing/2014/main" id="{4BA3590E-2E0D-4CBC-9802-A3015F61CCD9}"/>
              </a:ext>
            </a:extLst>
          </p:cNvPr>
          <p:cNvSpPr/>
          <p:nvPr/>
        </p:nvSpPr>
        <p:spPr>
          <a:xfrm>
            <a:off x="158886" y="183737"/>
            <a:ext cx="8826228" cy="4776031"/>
          </a:xfrm>
          <a:prstGeom prst="roundRect">
            <a:avLst>
              <a:gd name="adj" fmla="val 449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marL="0" marR="0" lvl="0" indent="0" algn="ctr" defTabSz="4571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6" name="Hand">
            <a:extLst>
              <a:ext uri="{FF2B5EF4-FFF2-40B4-BE49-F238E27FC236}">
                <a16:creationId xmlns:a16="http://schemas.microsoft.com/office/drawing/2014/main" id="{F19896F8-5F55-4E0A-B5AA-29AC75BB5F73}"/>
              </a:ext>
            </a:extLst>
          </p:cNvPr>
          <p:cNvGrpSpPr/>
          <p:nvPr/>
        </p:nvGrpSpPr>
        <p:grpSpPr>
          <a:xfrm flipH="1">
            <a:off x="6723567" y="3404965"/>
            <a:ext cx="5488504" cy="1543049"/>
            <a:chOff x="-515201" y="777412"/>
            <a:chExt cx="5488504" cy="1543049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74AF7BC-2E3B-494C-8E88-DC0A62601BA6}"/>
                </a:ext>
              </a:extLst>
            </p:cNvPr>
            <p:cNvSpPr/>
            <p:nvPr/>
          </p:nvSpPr>
          <p:spPr>
            <a:xfrm>
              <a:off x="-515201" y="1087848"/>
              <a:ext cx="2450029" cy="1033756"/>
            </a:xfrm>
            <a:prstGeom prst="rect">
              <a:avLst/>
            </a:prstGeom>
            <a:solidFill>
              <a:srgbClr val="FFCE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P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EA25168-6052-4F62-AEDD-E48E764A1C1D}"/>
                </a:ext>
              </a:extLst>
            </p:cNvPr>
            <p:cNvSpPr/>
            <p:nvPr/>
          </p:nvSpPr>
          <p:spPr>
            <a:xfrm>
              <a:off x="-515201" y="1977864"/>
              <a:ext cx="2452408" cy="143740"/>
            </a:xfrm>
            <a:prstGeom prst="rect">
              <a:avLst/>
            </a:prstGeom>
            <a:solidFill>
              <a:srgbClr val="FFB0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P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9" name="Graphic 50">
              <a:extLst>
                <a:ext uri="{FF2B5EF4-FFF2-40B4-BE49-F238E27FC236}">
                  <a16:creationId xmlns:a16="http://schemas.microsoft.com/office/drawing/2014/main" id="{3112BE74-F8CD-404E-9BDE-5BBF1A69D70B}"/>
                </a:ext>
              </a:extLst>
            </p:cNvPr>
            <p:cNvGrpSpPr/>
            <p:nvPr/>
          </p:nvGrpSpPr>
          <p:grpSpPr>
            <a:xfrm>
              <a:off x="1934828" y="777412"/>
              <a:ext cx="3038475" cy="1543049"/>
              <a:chOff x="1934828" y="777412"/>
              <a:chExt cx="3038475" cy="1543049"/>
            </a:xfrm>
          </p:grpSpPr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A450EAE4-AABA-45B2-BCDC-09158AD7E1C9}"/>
                  </a:ext>
                </a:extLst>
              </p:cNvPr>
              <p:cNvSpPr/>
              <p:nvPr/>
            </p:nvSpPr>
            <p:spPr>
              <a:xfrm>
                <a:off x="1934828" y="777412"/>
                <a:ext cx="3038475" cy="1543049"/>
              </a:xfrm>
              <a:custGeom>
                <a:avLst/>
                <a:gdLst>
                  <a:gd name="connsiteX0" fmla="*/ 2534285 w 3038475"/>
                  <a:gd name="connsiteY0" fmla="*/ 1389158 h 1543049"/>
                  <a:gd name="connsiteX1" fmla="*/ 2380418 w 3038475"/>
                  <a:gd name="connsiteY1" fmla="*/ 1235339 h 1543049"/>
                  <a:gd name="connsiteX2" fmla="*/ 2741302 w 3038475"/>
                  <a:gd name="connsiteY2" fmla="*/ 1235339 h 1543049"/>
                  <a:gd name="connsiteX3" fmla="*/ 2895169 w 3038475"/>
                  <a:gd name="connsiteY3" fmla="*/ 1081529 h 1543049"/>
                  <a:gd name="connsiteX4" fmla="*/ 2741302 w 3038475"/>
                  <a:gd name="connsiteY4" fmla="*/ 927720 h 1543049"/>
                  <a:gd name="connsiteX5" fmla="*/ 2884405 w 3038475"/>
                  <a:gd name="connsiteY5" fmla="*/ 927720 h 1543049"/>
                  <a:gd name="connsiteX6" fmla="*/ 3038272 w 3038475"/>
                  <a:gd name="connsiteY6" fmla="*/ 773900 h 1543049"/>
                  <a:gd name="connsiteX7" fmla="*/ 2884405 w 3038475"/>
                  <a:gd name="connsiteY7" fmla="*/ 620091 h 1543049"/>
                  <a:gd name="connsiteX8" fmla="*/ 2707402 w 3038475"/>
                  <a:gd name="connsiteY8" fmla="*/ 620091 h 1543049"/>
                  <a:gd name="connsiteX9" fmla="*/ 2860879 w 3038475"/>
                  <a:gd name="connsiteY9" fmla="*/ 466281 h 1543049"/>
                  <a:gd name="connsiteX10" fmla="*/ 2707012 w 3038475"/>
                  <a:gd name="connsiteY10" fmla="*/ 312471 h 1543049"/>
                  <a:gd name="connsiteX11" fmla="*/ 2096145 w 3038475"/>
                  <a:gd name="connsiteY11" fmla="*/ 312471 h 1543049"/>
                  <a:gd name="connsiteX12" fmla="*/ 2252469 w 3038475"/>
                  <a:gd name="connsiteY12" fmla="*/ 156195 h 1543049"/>
                  <a:gd name="connsiteX13" fmla="*/ 2096145 w 3038475"/>
                  <a:gd name="connsiteY13" fmla="*/ -81 h 1543049"/>
                  <a:gd name="connsiteX14" fmla="*/ 1477820 w 3038475"/>
                  <a:gd name="connsiteY14" fmla="*/ -81 h 1543049"/>
                  <a:gd name="connsiteX15" fmla="*/ 1286663 w 3038475"/>
                  <a:gd name="connsiteY15" fmla="*/ 64449 h 1543049"/>
                  <a:gd name="connsiteX16" fmla="*/ 1045909 w 3038475"/>
                  <a:gd name="connsiteY16" fmla="*/ 247930 h 1543049"/>
                  <a:gd name="connsiteX17" fmla="*/ 854752 w 3038475"/>
                  <a:gd name="connsiteY17" fmla="*/ 312462 h 1543049"/>
                  <a:gd name="connsiteX18" fmla="*/ 726926 w 3038475"/>
                  <a:gd name="connsiteY18" fmla="*/ 312462 h 1543049"/>
                  <a:gd name="connsiteX19" fmla="*/ 557933 w 3038475"/>
                  <a:gd name="connsiteY19" fmla="*/ 364402 h 1543049"/>
                  <a:gd name="connsiteX20" fmla="*/ 362976 w 3038475"/>
                  <a:gd name="connsiteY20" fmla="*/ 312462 h 1543049"/>
                  <a:gd name="connsiteX21" fmla="*/ -203 w 3038475"/>
                  <a:gd name="connsiteY21" fmla="*/ 312462 h 1543049"/>
                  <a:gd name="connsiteX22" fmla="*/ -203 w 3038475"/>
                  <a:gd name="connsiteY22" fmla="*/ 1346886 h 1543049"/>
                  <a:gd name="connsiteX23" fmla="*/ 362976 w 3038475"/>
                  <a:gd name="connsiteY23" fmla="*/ 1346886 h 1543049"/>
                  <a:gd name="connsiteX24" fmla="*/ 544951 w 3038475"/>
                  <a:gd name="connsiteY24" fmla="*/ 1297156 h 1543049"/>
                  <a:gd name="connsiteX25" fmla="*/ 726926 w 3038475"/>
                  <a:gd name="connsiteY25" fmla="*/ 1346886 h 1543049"/>
                  <a:gd name="connsiteX26" fmla="*/ 874202 w 3038475"/>
                  <a:gd name="connsiteY26" fmla="*/ 1346886 h 1543049"/>
                  <a:gd name="connsiteX27" fmla="*/ 1034526 w 3038475"/>
                  <a:gd name="connsiteY27" fmla="*/ 1390673 h 1543049"/>
                  <a:gd name="connsiteX28" fmla="*/ 1218321 w 3038475"/>
                  <a:gd name="connsiteY28" fmla="*/ 1499182 h 1543049"/>
                  <a:gd name="connsiteX29" fmla="*/ 1378645 w 3038475"/>
                  <a:gd name="connsiteY29" fmla="*/ 1542968 h 1543049"/>
                  <a:gd name="connsiteX30" fmla="*/ 1464132 w 3038475"/>
                  <a:gd name="connsiteY30" fmla="*/ 1542968 h 1543049"/>
                  <a:gd name="connsiteX31" fmla="*/ 2380418 w 3038475"/>
                  <a:gd name="connsiteY31" fmla="*/ 1542968 h 1543049"/>
                  <a:gd name="connsiteX32" fmla="*/ 2534285 w 3038475"/>
                  <a:gd name="connsiteY32" fmla="*/ 1389158 h 15430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3038475" h="1543049">
                    <a:moveTo>
                      <a:pt x="2534285" y="1389158"/>
                    </a:moveTo>
                    <a:cubicBezTo>
                      <a:pt x="2534285" y="1304205"/>
                      <a:pt x="2465391" y="1235339"/>
                      <a:pt x="2380418" y="1235339"/>
                    </a:cubicBezTo>
                    <a:lnTo>
                      <a:pt x="2741302" y="1235339"/>
                    </a:lnTo>
                    <a:cubicBezTo>
                      <a:pt x="2826284" y="1235339"/>
                      <a:pt x="2895169" y="1166474"/>
                      <a:pt x="2895169" y="1081529"/>
                    </a:cubicBezTo>
                    <a:cubicBezTo>
                      <a:pt x="2895169" y="996585"/>
                      <a:pt x="2826274" y="927720"/>
                      <a:pt x="2741302" y="927720"/>
                    </a:cubicBezTo>
                    <a:lnTo>
                      <a:pt x="2884405" y="927720"/>
                    </a:lnTo>
                    <a:cubicBezTo>
                      <a:pt x="2969378" y="927720"/>
                      <a:pt x="3038272" y="858854"/>
                      <a:pt x="3038272" y="773900"/>
                    </a:cubicBezTo>
                    <a:cubicBezTo>
                      <a:pt x="3038272" y="688957"/>
                      <a:pt x="2969378" y="620091"/>
                      <a:pt x="2884405" y="620091"/>
                    </a:cubicBezTo>
                    <a:lnTo>
                      <a:pt x="2707402" y="620091"/>
                    </a:lnTo>
                    <a:cubicBezTo>
                      <a:pt x="2792203" y="619881"/>
                      <a:pt x="2860879" y="551101"/>
                      <a:pt x="2860879" y="466281"/>
                    </a:cubicBezTo>
                    <a:cubicBezTo>
                      <a:pt x="2860879" y="381337"/>
                      <a:pt x="2791994" y="312471"/>
                      <a:pt x="2707012" y="312471"/>
                    </a:cubicBezTo>
                    <a:lnTo>
                      <a:pt x="2096145" y="312471"/>
                    </a:lnTo>
                    <a:cubicBezTo>
                      <a:pt x="2182480" y="312471"/>
                      <a:pt x="2252469" y="242501"/>
                      <a:pt x="2252469" y="156195"/>
                    </a:cubicBezTo>
                    <a:cubicBezTo>
                      <a:pt x="2252469" y="69887"/>
                      <a:pt x="2182480" y="-81"/>
                      <a:pt x="2096145" y="-81"/>
                    </a:cubicBezTo>
                    <a:lnTo>
                      <a:pt x="1477820" y="-81"/>
                    </a:lnTo>
                    <a:cubicBezTo>
                      <a:pt x="1408754" y="-81"/>
                      <a:pt x="1341593" y="22593"/>
                      <a:pt x="1286663" y="64449"/>
                    </a:cubicBezTo>
                    <a:lnTo>
                      <a:pt x="1045909" y="247930"/>
                    </a:lnTo>
                    <a:cubicBezTo>
                      <a:pt x="990978" y="289792"/>
                      <a:pt x="923827" y="312462"/>
                      <a:pt x="854752" y="312462"/>
                    </a:cubicBezTo>
                    <a:lnTo>
                      <a:pt x="726926" y="312462"/>
                    </a:lnTo>
                    <a:lnTo>
                      <a:pt x="557933" y="364402"/>
                    </a:lnTo>
                    <a:lnTo>
                      <a:pt x="362976" y="312462"/>
                    </a:lnTo>
                    <a:lnTo>
                      <a:pt x="-203" y="312462"/>
                    </a:lnTo>
                    <a:lnTo>
                      <a:pt x="-203" y="1346886"/>
                    </a:lnTo>
                    <a:lnTo>
                      <a:pt x="362976" y="1346886"/>
                    </a:lnTo>
                    <a:lnTo>
                      <a:pt x="544951" y="1297156"/>
                    </a:lnTo>
                    <a:lnTo>
                      <a:pt x="726926" y="1346886"/>
                    </a:lnTo>
                    <a:lnTo>
                      <a:pt x="874202" y="1346886"/>
                    </a:lnTo>
                    <a:cubicBezTo>
                      <a:pt x="930599" y="1346886"/>
                      <a:pt x="985968" y="1362012"/>
                      <a:pt x="1034526" y="1390673"/>
                    </a:cubicBezTo>
                    <a:lnTo>
                      <a:pt x="1218321" y="1499182"/>
                    </a:lnTo>
                    <a:cubicBezTo>
                      <a:pt x="1266879" y="1527852"/>
                      <a:pt x="1322248" y="1542968"/>
                      <a:pt x="1378645" y="1542968"/>
                    </a:cubicBezTo>
                    <a:lnTo>
                      <a:pt x="1464132" y="1542968"/>
                    </a:lnTo>
                    <a:lnTo>
                      <a:pt x="2380418" y="1542968"/>
                    </a:lnTo>
                    <a:cubicBezTo>
                      <a:pt x="2465391" y="1542978"/>
                      <a:pt x="2534285" y="1474112"/>
                      <a:pt x="2534285" y="1389158"/>
                    </a:cubicBezTo>
                    <a:close/>
                  </a:path>
                </a:pathLst>
              </a:custGeom>
              <a:solidFill>
                <a:srgbClr val="FFCEB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0FB85DC6-4BC2-4758-9F74-4EEA8B9C8D9B}"/>
                  </a:ext>
                </a:extLst>
              </p:cNvPr>
              <p:cNvSpPr/>
              <p:nvPr/>
            </p:nvSpPr>
            <p:spPr>
              <a:xfrm>
                <a:off x="1934828" y="1977562"/>
                <a:ext cx="2533650" cy="342900"/>
              </a:xfrm>
              <a:custGeom>
                <a:avLst/>
                <a:gdLst>
                  <a:gd name="connsiteX0" fmla="*/ 2379637 w 2533650"/>
                  <a:gd name="connsiteY0" fmla="*/ 342819 h 342900"/>
                  <a:gd name="connsiteX1" fmla="*/ 1378236 w 2533650"/>
                  <a:gd name="connsiteY1" fmla="*/ 342819 h 342900"/>
                  <a:gd name="connsiteX2" fmla="*/ 1217930 w 2533650"/>
                  <a:gd name="connsiteY2" fmla="*/ 298718 h 342900"/>
                  <a:gd name="connsiteX3" fmla="*/ 1034222 w 2533650"/>
                  <a:gd name="connsiteY3" fmla="*/ 189476 h 342900"/>
                  <a:gd name="connsiteX4" fmla="*/ 873916 w 2533650"/>
                  <a:gd name="connsiteY4" fmla="*/ 145432 h 342900"/>
                  <a:gd name="connsiteX5" fmla="*/ -203 w 2533650"/>
                  <a:gd name="connsiteY5" fmla="*/ 145432 h 342900"/>
                  <a:gd name="connsiteX6" fmla="*/ 130 w 2533650"/>
                  <a:gd name="connsiteY6" fmla="*/ -81 h 342900"/>
                  <a:gd name="connsiteX7" fmla="*/ 873916 w 2533650"/>
                  <a:gd name="connsiteY7" fmla="*/ -81 h 342900"/>
                  <a:gd name="connsiteX8" fmla="*/ 1034212 w 2533650"/>
                  <a:gd name="connsiteY8" fmla="*/ 43953 h 342900"/>
                  <a:gd name="connsiteX9" fmla="*/ 1217921 w 2533650"/>
                  <a:gd name="connsiteY9" fmla="*/ 153195 h 342900"/>
                  <a:gd name="connsiteX10" fmla="*/ 1378227 w 2533650"/>
                  <a:gd name="connsiteY10" fmla="*/ 197306 h 342900"/>
                  <a:gd name="connsiteX11" fmla="*/ 2379628 w 2533650"/>
                  <a:gd name="connsiteY11" fmla="*/ 197306 h 342900"/>
                  <a:gd name="connsiteX12" fmla="*/ 2515435 w 2533650"/>
                  <a:gd name="connsiteY12" fmla="*/ 115200 h 342900"/>
                  <a:gd name="connsiteX13" fmla="*/ 2533447 w 2533650"/>
                  <a:gd name="connsiteY13" fmla="*/ 187962 h 342900"/>
                  <a:gd name="connsiteX14" fmla="*/ 2379637 w 2533650"/>
                  <a:gd name="connsiteY14" fmla="*/ 342819 h 342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533650" h="342900">
                    <a:moveTo>
                      <a:pt x="2379637" y="342819"/>
                    </a:moveTo>
                    <a:lnTo>
                      <a:pt x="1378236" y="342819"/>
                    </a:lnTo>
                    <a:cubicBezTo>
                      <a:pt x="1321791" y="342819"/>
                      <a:pt x="1266451" y="327570"/>
                      <a:pt x="1217930" y="298718"/>
                    </a:cubicBezTo>
                    <a:lnTo>
                      <a:pt x="1034222" y="189476"/>
                    </a:lnTo>
                    <a:cubicBezTo>
                      <a:pt x="985635" y="160615"/>
                      <a:pt x="930285" y="145432"/>
                      <a:pt x="873916" y="145432"/>
                    </a:cubicBezTo>
                    <a:lnTo>
                      <a:pt x="-203" y="145432"/>
                    </a:lnTo>
                    <a:lnTo>
                      <a:pt x="130" y="-81"/>
                    </a:lnTo>
                    <a:lnTo>
                      <a:pt x="873916" y="-81"/>
                    </a:lnTo>
                    <a:cubicBezTo>
                      <a:pt x="930285" y="-81"/>
                      <a:pt x="985625" y="15102"/>
                      <a:pt x="1034212" y="43953"/>
                    </a:cubicBezTo>
                    <a:lnTo>
                      <a:pt x="1217921" y="153195"/>
                    </a:lnTo>
                    <a:cubicBezTo>
                      <a:pt x="1266451" y="182056"/>
                      <a:pt x="1321791" y="197306"/>
                      <a:pt x="1378227" y="197306"/>
                    </a:cubicBezTo>
                    <a:lnTo>
                      <a:pt x="2379628" y="197306"/>
                    </a:lnTo>
                    <a:cubicBezTo>
                      <a:pt x="2438454" y="197306"/>
                      <a:pt x="2489575" y="164044"/>
                      <a:pt x="2515435" y="115200"/>
                    </a:cubicBezTo>
                    <a:cubicBezTo>
                      <a:pt x="2526970" y="136917"/>
                      <a:pt x="2533447" y="161644"/>
                      <a:pt x="2533447" y="187962"/>
                    </a:cubicBezTo>
                    <a:cubicBezTo>
                      <a:pt x="2533457" y="273496"/>
                      <a:pt x="2464600" y="342819"/>
                      <a:pt x="2379637" y="342819"/>
                    </a:cubicBezTo>
                    <a:close/>
                  </a:path>
                </a:pathLst>
              </a:custGeom>
              <a:solidFill>
                <a:srgbClr val="FFB0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46223F60-D4E9-4107-84E8-F447EA6FCD7C}"/>
                  </a:ext>
                </a:extLst>
              </p:cNvPr>
              <p:cNvSpPr/>
              <p:nvPr/>
            </p:nvSpPr>
            <p:spPr>
              <a:xfrm>
                <a:off x="3354053" y="863137"/>
                <a:ext cx="828675" cy="485778"/>
              </a:xfrm>
              <a:custGeom>
                <a:avLst/>
                <a:gdLst>
                  <a:gd name="connsiteX0" fmla="*/ 368291 w 828675"/>
                  <a:gd name="connsiteY0" fmla="*/ 225500 h 485778"/>
                  <a:gd name="connsiteX1" fmla="*/ 672834 w 828675"/>
                  <a:gd name="connsiteY1" fmla="*/ 225500 h 485778"/>
                  <a:gd name="connsiteX2" fmla="*/ 782866 w 828675"/>
                  <a:gd name="connsiteY2" fmla="*/ 179618 h 485778"/>
                  <a:gd name="connsiteX3" fmla="*/ 828472 w 828675"/>
                  <a:gd name="connsiteY3" fmla="*/ 68916 h 485778"/>
                  <a:gd name="connsiteX4" fmla="*/ 812565 w 828675"/>
                  <a:gd name="connsiteY4" fmla="*/ -81 h 485778"/>
                  <a:gd name="connsiteX5" fmla="*/ 782866 w 828675"/>
                  <a:gd name="connsiteY5" fmla="*/ 41699 h 485778"/>
                  <a:gd name="connsiteX6" fmla="*/ 672834 w 828675"/>
                  <a:gd name="connsiteY6" fmla="*/ 87587 h 485778"/>
                  <a:gd name="connsiteX7" fmla="*/ 418335 w 828675"/>
                  <a:gd name="connsiteY7" fmla="*/ 87587 h 485778"/>
                  <a:gd name="connsiteX8" fmla="*/ 304769 w 828675"/>
                  <a:gd name="connsiteY8" fmla="*/ 162435 h 485778"/>
                  <a:gd name="connsiteX9" fmla="*/ 47574 w 828675"/>
                  <a:gd name="connsiteY9" fmla="*/ 368994 h 485778"/>
                  <a:gd name="connsiteX10" fmla="*/ -203 w 828675"/>
                  <a:gd name="connsiteY10" fmla="*/ 426830 h 485778"/>
                  <a:gd name="connsiteX11" fmla="*/ 70415 w 828675"/>
                  <a:gd name="connsiteY11" fmla="*/ 484456 h 485778"/>
                  <a:gd name="connsiteX12" fmla="*/ 368291 w 828675"/>
                  <a:gd name="connsiteY12" fmla="*/ 225500 h 485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28675" h="485778">
                    <a:moveTo>
                      <a:pt x="368291" y="225500"/>
                    </a:moveTo>
                    <a:lnTo>
                      <a:pt x="672834" y="225500"/>
                    </a:lnTo>
                    <a:cubicBezTo>
                      <a:pt x="715791" y="225500"/>
                      <a:pt x="754729" y="208002"/>
                      <a:pt x="782866" y="179618"/>
                    </a:cubicBezTo>
                    <a:cubicBezTo>
                      <a:pt x="811070" y="151309"/>
                      <a:pt x="828472" y="112200"/>
                      <a:pt x="828472" y="68916"/>
                    </a:cubicBezTo>
                    <a:cubicBezTo>
                      <a:pt x="828472" y="44161"/>
                      <a:pt x="822767" y="20709"/>
                      <a:pt x="812565" y="-81"/>
                    </a:cubicBezTo>
                    <a:cubicBezTo>
                      <a:pt x="805021" y="15507"/>
                      <a:pt x="794963" y="29597"/>
                      <a:pt x="782866" y="41699"/>
                    </a:cubicBezTo>
                    <a:cubicBezTo>
                      <a:pt x="754729" y="70074"/>
                      <a:pt x="715791" y="87587"/>
                      <a:pt x="672834" y="87587"/>
                    </a:cubicBezTo>
                    <a:lnTo>
                      <a:pt x="418335" y="87587"/>
                    </a:lnTo>
                    <a:cubicBezTo>
                      <a:pt x="369034" y="87587"/>
                      <a:pt x="324295" y="116886"/>
                      <a:pt x="304769" y="162435"/>
                    </a:cubicBezTo>
                    <a:cubicBezTo>
                      <a:pt x="275460" y="230786"/>
                      <a:pt x="206728" y="340600"/>
                      <a:pt x="47574" y="368994"/>
                    </a:cubicBezTo>
                    <a:cubicBezTo>
                      <a:pt x="19847" y="373947"/>
                      <a:pt x="-203" y="398493"/>
                      <a:pt x="-203" y="426830"/>
                    </a:cubicBezTo>
                    <a:cubicBezTo>
                      <a:pt x="-203" y="464234"/>
                      <a:pt x="34011" y="492000"/>
                      <a:pt x="70415" y="484456"/>
                    </a:cubicBezTo>
                    <a:cubicBezTo>
                      <a:pt x="313360" y="434135"/>
                      <a:pt x="368291" y="225500"/>
                      <a:pt x="368291" y="225500"/>
                    </a:cubicBezTo>
                    <a:close/>
                  </a:path>
                </a:pathLst>
              </a:custGeom>
              <a:solidFill>
                <a:srgbClr val="FFB0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5693CA5F-1208-40B2-8B25-A30F590635D9}"/>
                  </a:ext>
                </a:extLst>
              </p:cNvPr>
              <p:cNvSpPr/>
              <p:nvPr/>
            </p:nvSpPr>
            <p:spPr>
              <a:xfrm>
                <a:off x="3887453" y="1167937"/>
                <a:ext cx="904875" cy="228600"/>
              </a:xfrm>
              <a:custGeom>
                <a:avLst/>
                <a:gdLst>
                  <a:gd name="connsiteX0" fmla="*/ 751339 w 904875"/>
                  <a:gd name="connsiteY0" fmla="*/ 228519 h 228600"/>
                  <a:gd name="connsiteX1" fmla="*/ 67977 w 904875"/>
                  <a:gd name="connsiteY1" fmla="*/ 228519 h 228600"/>
                  <a:gd name="connsiteX2" fmla="*/ -203 w 904875"/>
                  <a:gd name="connsiteY2" fmla="*/ 158272 h 228600"/>
                  <a:gd name="connsiteX3" fmla="*/ 67977 w 904875"/>
                  <a:gd name="connsiteY3" fmla="*/ 88016 h 228600"/>
                  <a:gd name="connsiteX4" fmla="*/ 751339 w 904875"/>
                  <a:gd name="connsiteY4" fmla="*/ 88016 h 228600"/>
                  <a:gd name="connsiteX5" fmla="*/ 888718 w 904875"/>
                  <a:gd name="connsiteY5" fmla="*/ -81 h 228600"/>
                  <a:gd name="connsiteX6" fmla="*/ 904672 w 904875"/>
                  <a:gd name="connsiteY6" fmla="*/ 70175 h 228600"/>
                  <a:gd name="connsiteX7" fmla="*/ 751339 w 904875"/>
                  <a:gd name="connsiteY7" fmla="*/ 228519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04875" h="228600">
                    <a:moveTo>
                      <a:pt x="751339" y="228519"/>
                    </a:moveTo>
                    <a:lnTo>
                      <a:pt x="67977" y="228519"/>
                    </a:lnTo>
                    <a:cubicBezTo>
                      <a:pt x="30324" y="228519"/>
                      <a:pt x="-203" y="197067"/>
                      <a:pt x="-203" y="158272"/>
                    </a:cubicBezTo>
                    <a:cubicBezTo>
                      <a:pt x="-203" y="119477"/>
                      <a:pt x="30324" y="88016"/>
                      <a:pt x="67977" y="88016"/>
                    </a:cubicBezTo>
                    <a:lnTo>
                      <a:pt x="751339" y="88016"/>
                    </a:lnTo>
                    <a:cubicBezTo>
                      <a:pt x="811613" y="87873"/>
                      <a:pt x="863695" y="52049"/>
                      <a:pt x="888718" y="-81"/>
                    </a:cubicBezTo>
                    <a:cubicBezTo>
                      <a:pt x="898947" y="21065"/>
                      <a:pt x="904672" y="44877"/>
                      <a:pt x="904672" y="70175"/>
                    </a:cubicBezTo>
                    <a:cubicBezTo>
                      <a:pt x="904672" y="157501"/>
                      <a:pt x="836092" y="228309"/>
                      <a:pt x="751339" y="228519"/>
                    </a:cubicBezTo>
                    <a:close/>
                  </a:path>
                </a:pathLst>
              </a:custGeom>
              <a:solidFill>
                <a:srgbClr val="FFB0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0108338A-4539-4C21-8649-80427BF2C0D2}"/>
                  </a:ext>
                </a:extLst>
              </p:cNvPr>
              <p:cNvSpPr/>
              <p:nvPr/>
            </p:nvSpPr>
            <p:spPr>
              <a:xfrm>
                <a:off x="3887453" y="1482262"/>
                <a:ext cx="1085850" cy="219075"/>
              </a:xfrm>
              <a:custGeom>
                <a:avLst/>
                <a:gdLst>
                  <a:gd name="connsiteX0" fmla="*/ 931771 w 1085850"/>
                  <a:gd name="connsiteY0" fmla="*/ 218994 h 219075"/>
                  <a:gd name="connsiteX1" fmla="*/ 68215 w 1085850"/>
                  <a:gd name="connsiteY1" fmla="*/ 218994 h 219075"/>
                  <a:gd name="connsiteX2" fmla="*/ -203 w 1085850"/>
                  <a:gd name="connsiteY2" fmla="*/ 151671 h 219075"/>
                  <a:gd name="connsiteX3" fmla="*/ 68215 w 1085850"/>
                  <a:gd name="connsiteY3" fmla="*/ 84349 h 219075"/>
                  <a:gd name="connsiteX4" fmla="*/ 931771 w 1085850"/>
                  <a:gd name="connsiteY4" fmla="*/ 84349 h 219075"/>
                  <a:gd name="connsiteX5" fmla="*/ 1069635 w 1085850"/>
                  <a:gd name="connsiteY5" fmla="*/ -81 h 219075"/>
                  <a:gd name="connsiteX6" fmla="*/ 1085647 w 1085850"/>
                  <a:gd name="connsiteY6" fmla="*/ 67242 h 219075"/>
                  <a:gd name="connsiteX7" fmla="*/ 931771 w 1085850"/>
                  <a:gd name="connsiteY7" fmla="*/ 218994 h 219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85850" h="219075">
                    <a:moveTo>
                      <a:pt x="931771" y="218994"/>
                    </a:moveTo>
                    <a:lnTo>
                      <a:pt x="68215" y="218994"/>
                    </a:lnTo>
                    <a:cubicBezTo>
                      <a:pt x="30429" y="218994"/>
                      <a:pt x="-203" y="188847"/>
                      <a:pt x="-203" y="151671"/>
                    </a:cubicBezTo>
                    <a:cubicBezTo>
                      <a:pt x="-203" y="114495"/>
                      <a:pt x="30429" y="84349"/>
                      <a:pt x="68215" y="84349"/>
                    </a:cubicBezTo>
                    <a:lnTo>
                      <a:pt x="931771" y="84349"/>
                    </a:lnTo>
                    <a:cubicBezTo>
                      <a:pt x="992254" y="84206"/>
                      <a:pt x="1044527" y="49878"/>
                      <a:pt x="1069635" y="-81"/>
                    </a:cubicBezTo>
                    <a:cubicBezTo>
                      <a:pt x="1079903" y="20188"/>
                      <a:pt x="1085647" y="43010"/>
                      <a:pt x="1085647" y="67242"/>
                    </a:cubicBezTo>
                    <a:cubicBezTo>
                      <a:pt x="1085647" y="150928"/>
                      <a:pt x="1016819" y="218794"/>
                      <a:pt x="931771" y="218994"/>
                    </a:cubicBezTo>
                    <a:close/>
                  </a:path>
                </a:pathLst>
              </a:custGeom>
              <a:solidFill>
                <a:srgbClr val="FFB0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397F5BF8-6242-4A9D-BB21-DE7D0AC3DEB2}"/>
                  </a:ext>
                </a:extLst>
              </p:cNvPr>
              <p:cNvSpPr/>
              <p:nvPr/>
            </p:nvSpPr>
            <p:spPr>
              <a:xfrm>
                <a:off x="3887453" y="1787062"/>
                <a:ext cx="942975" cy="219075"/>
              </a:xfrm>
              <a:custGeom>
                <a:avLst/>
                <a:gdLst>
                  <a:gd name="connsiteX0" fmla="*/ -203 w 942975"/>
                  <a:gd name="connsiteY0" fmla="*/ 151767 h 219075"/>
                  <a:gd name="connsiteX1" fmla="*/ 68186 w 942975"/>
                  <a:gd name="connsiteY1" fmla="*/ 84549 h 219075"/>
                  <a:gd name="connsiteX2" fmla="*/ 788458 w 942975"/>
                  <a:gd name="connsiteY2" fmla="*/ 83872 h 219075"/>
                  <a:gd name="connsiteX3" fmla="*/ 876021 w 942975"/>
                  <a:gd name="connsiteY3" fmla="*/ 57860 h 219075"/>
                  <a:gd name="connsiteX4" fmla="*/ 924627 w 942975"/>
                  <a:gd name="connsiteY4" fmla="*/ 4358 h 219075"/>
                  <a:gd name="connsiteX5" fmla="*/ 926960 w 942975"/>
                  <a:gd name="connsiteY5" fmla="*/ -81 h 219075"/>
                  <a:gd name="connsiteX6" fmla="*/ 942772 w 942975"/>
                  <a:gd name="connsiteY6" fmla="*/ 66804 h 219075"/>
                  <a:gd name="connsiteX7" fmla="*/ 924627 w 942975"/>
                  <a:gd name="connsiteY7" fmla="*/ 138803 h 219075"/>
                  <a:gd name="connsiteX8" fmla="*/ 876021 w 942975"/>
                  <a:gd name="connsiteY8" fmla="*/ 192305 h 219075"/>
                  <a:gd name="connsiteX9" fmla="*/ 788458 w 942975"/>
                  <a:gd name="connsiteY9" fmla="*/ 218318 h 219075"/>
                  <a:gd name="connsiteX10" fmla="*/ 68320 w 942975"/>
                  <a:gd name="connsiteY10" fmla="*/ 218994 h 219075"/>
                  <a:gd name="connsiteX11" fmla="*/ -203 w 942975"/>
                  <a:gd name="connsiteY11" fmla="*/ 151767 h 219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42975" h="219075">
                    <a:moveTo>
                      <a:pt x="-203" y="151767"/>
                    </a:moveTo>
                    <a:cubicBezTo>
                      <a:pt x="-203" y="114667"/>
                      <a:pt x="30410" y="84577"/>
                      <a:pt x="68186" y="84549"/>
                    </a:cubicBezTo>
                    <a:lnTo>
                      <a:pt x="788458" y="83872"/>
                    </a:lnTo>
                    <a:cubicBezTo>
                      <a:pt x="820776" y="83872"/>
                      <a:pt x="851237" y="74528"/>
                      <a:pt x="876021" y="57860"/>
                    </a:cubicBezTo>
                    <a:cubicBezTo>
                      <a:pt x="896290" y="44220"/>
                      <a:pt x="912987" y="25865"/>
                      <a:pt x="924627" y="4358"/>
                    </a:cubicBezTo>
                    <a:cubicBezTo>
                      <a:pt x="925446" y="2872"/>
                      <a:pt x="926208" y="1395"/>
                      <a:pt x="926960" y="-81"/>
                    </a:cubicBezTo>
                    <a:cubicBezTo>
                      <a:pt x="937086" y="20083"/>
                      <a:pt x="942772" y="42801"/>
                      <a:pt x="942772" y="66804"/>
                    </a:cubicBezTo>
                    <a:cubicBezTo>
                      <a:pt x="942772" y="92826"/>
                      <a:pt x="936276" y="117353"/>
                      <a:pt x="924627" y="138803"/>
                    </a:cubicBezTo>
                    <a:cubicBezTo>
                      <a:pt x="912987" y="160311"/>
                      <a:pt x="896290" y="178665"/>
                      <a:pt x="876021" y="192305"/>
                    </a:cubicBezTo>
                    <a:cubicBezTo>
                      <a:pt x="851237" y="208974"/>
                      <a:pt x="820776" y="218318"/>
                      <a:pt x="788458" y="218318"/>
                    </a:cubicBezTo>
                    <a:lnTo>
                      <a:pt x="68320" y="218994"/>
                    </a:lnTo>
                    <a:cubicBezTo>
                      <a:pt x="30486" y="219023"/>
                      <a:pt x="-203" y="188914"/>
                      <a:pt x="-203" y="151767"/>
                    </a:cubicBezTo>
                    <a:close/>
                  </a:path>
                </a:pathLst>
              </a:custGeom>
              <a:solidFill>
                <a:srgbClr val="FFB0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D68EC503-CE53-4EAD-AF6D-B88407906058}"/>
                  </a:ext>
                </a:extLst>
              </p:cNvPr>
              <p:cNvSpPr/>
              <p:nvPr/>
            </p:nvSpPr>
            <p:spPr>
              <a:xfrm>
                <a:off x="2296778" y="1082212"/>
                <a:ext cx="361950" cy="1038225"/>
              </a:xfrm>
              <a:custGeom>
                <a:avLst/>
                <a:gdLst>
                  <a:gd name="connsiteX0" fmla="*/ 361747 w 361950"/>
                  <a:gd name="connsiteY0" fmla="*/ -81 h 1038225"/>
                  <a:gd name="connsiteX1" fmla="*/ 361747 w 361950"/>
                  <a:gd name="connsiteY1" fmla="*/ 1038144 h 1038225"/>
                  <a:gd name="connsiteX2" fmla="*/ -203 w 361950"/>
                  <a:gd name="connsiteY2" fmla="*/ 1038144 h 1038225"/>
                  <a:gd name="connsiteX3" fmla="*/ -203 w 361950"/>
                  <a:gd name="connsiteY3" fmla="*/ -81 h 1038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1950" h="1038225">
                    <a:moveTo>
                      <a:pt x="361747" y="-81"/>
                    </a:moveTo>
                    <a:lnTo>
                      <a:pt x="361747" y="1038144"/>
                    </a:lnTo>
                    <a:lnTo>
                      <a:pt x="-203" y="1038144"/>
                    </a:lnTo>
                    <a:lnTo>
                      <a:pt x="-203" y="-81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12EC5C50-AEA0-4232-B5DA-2C0C3937E322}"/>
                  </a:ext>
                </a:extLst>
              </p:cNvPr>
              <p:cNvSpPr/>
              <p:nvPr/>
            </p:nvSpPr>
            <p:spPr>
              <a:xfrm>
                <a:off x="2296778" y="1977562"/>
                <a:ext cx="361950" cy="142875"/>
              </a:xfrm>
              <a:custGeom>
                <a:avLst/>
                <a:gdLst>
                  <a:gd name="connsiteX0" fmla="*/ 361747 w 361950"/>
                  <a:gd name="connsiteY0" fmla="*/ -81 h 142875"/>
                  <a:gd name="connsiteX1" fmla="*/ 361747 w 361950"/>
                  <a:gd name="connsiteY1" fmla="*/ 142794 h 142875"/>
                  <a:gd name="connsiteX2" fmla="*/ -203 w 361950"/>
                  <a:gd name="connsiteY2" fmla="*/ 142794 h 142875"/>
                  <a:gd name="connsiteX3" fmla="*/ -203 w 361950"/>
                  <a:gd name="connsiteY3" fmla="*/ -81 h 142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1950" h="142875">
                    <a:moveTo>
                      <a:pt x="361747" y="-81"/>
                    </a:moveTo>
                    <a:lnTo>
                      <a:pt x="361747" y="142794"/>
                    </a:lnTo>
                    <a:lnTo>
                      <a:pt x="-203" y="142794"/>
                    </a:lnTo>
                    <a:lnTo>
                      <a:pt x="-203" y="-81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20" name="Notebook">
            <a:extLst>
              <a:ext uri="{FF2B5EF4-FFF2-40B4-BE49-F238E27FC236}">
                <a16:creationId xmlns:a16="http://schemas.microsoft.com/office/drawing/2014/main" id="{116842AE-A1BE-4E66-9ECA-1F69CE8196A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7"/>
          <a:stretch/>
        </p:blipFill>
        <p:spPr>
          <a:xfrm>
            <a:off x="4238361" y="2169866"/>
            <a:ext cx="3858631" cy="2588863"/>
          </a:xfrm>
          <a:prstGeom prst="rect">
            <a:avLst/>
          </a:prstGeom>
        </p:spPr>
      </p:pic>
      <p:pic>
        <p:nvPicPr>
          <p:cNvPr id="18" name="Thumb">
            <a:extLst>
              <a:ext uri="{FF2B5EF4-FFF2-40B4-BE49-F238E27FC236}">
                <a16:creationId xmlns:a16="http://schemas.microsoft.com/office/drawing/2014/main" id="{E0B9D273-266A-4CFD-883D-12312F64200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 l="54628" b="80068"/>
          <a:stretch>
            <a:fillRect/>
          </a:stretch>
        </p:blipFill>
        <p:spPr>
          <a:xfrm flipH="1">
            <a:off x="6714042" y="3395438"/>
            <a:ext cx="1382950" cy="309466"/>
          </a:xfrm>
          <a:custGeom>
            <a:avLst/>
            <a:gdLst>
              <a:gd name="connsiteX0" fmla="*/ 0 w 1382950"/>
              <a:gd name="connsiteY0" fmla="*/ 0 h 309466"/>
              <a:gd name="connsiteX1" fmla="*/ 1382950 w 1382950"/>
              <a:gd name="connsiteY1" fmla="*/ 0 h 309466"/>
              <a:gd name="connsiteX2" fmla="*/ 1382950 w 1382950"/>
              <a:gd name="connsiteY2" fmla="*/ 309466 h 309466"/>
              <a:gd name="connsiteX3" fmla="*/ 0 w 1382950"/>
              <a:gd name="connsiteY3" fmla="*/ 309466 h 309466"/>
              <a:gd name="connsiteX4" fmla="*/ 0 w 1382950"/>
              <a:gd name="connsiteY4" fmla="*/ 0 h 309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82950" h="309466">
                <a:moveTo>
                  <a:pt x="0" y="0"/>
                </a:moveTo>
                <a:lnTo>
                  <a:pt x="1382950" y="0"/>
                </a:lnTo>
                <a:lnTo>
                  <a:pt x="1382950" y="309466"/>
                </a:lnTo>
                <a:lnTo>
                  <a:pt x="0" y="30946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3" name="Do not delete">
            <a:extLst>
              <a:ext uri="{FF2B5EF4-FFF2-40B4-BE49-F238E27FC236}">
                <a16:creationId xmlns:a16="http://schemas.microsoft.com/office/drawing/2014/main" id="{9CCC8496-959C-4E39-B3AC-0B954F7CE8A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 l="98262" t="16790" b="16380"/>
          <a:stretch/>
        </p:blipFill>
        <p:spPr>
          <a:xfrm>
            <a:off x="8985114" y="847257"/>
            <a:ext cx="158886" cy="3437375"/>
          </a:xfrm>
          <a:custGeom>
            <a:avLst/>
            <a:gdLst>
              <a:gd name="connsiteX0" fmla="*/ 0 w 158886"/>
              <a:gd name="connsiteY0" fmla="*/ 0 h 3437375"/>
              <a:gd name="connsiteX1" fmla="*/ 158886 w 158886"/>
              <a:gd name="connsiteY1" fmla="*/ 0 h 3437375"/>
              <a:gd name="connsiteX2" fmla="*/ 158886 w 158886"/>
              <a:gd name="connsiteY2" fmla="*/ 3437375 h 3437375"/>
              <a:gd name="connsiteX3" fmla="*/ 0 w 158886"/>
              <a:gd name="connsiteY3" fmla="*/ 3437375 h 3437375"/>
              <a:gd name="connsiteX4" fmla="*/ 0 w 158886"/>
              <a:gd name="connsiteY4" fmla="*/ 0 h 343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886" h="3437375">
                <a:moveTo>
                  <a:pt x="0" y="0"/>
                </a:moveTo>
                <a:lnTo>
                  <a:pt x="158886" y="0"/>
                </a:lnTo>
                <a:lnTo>
                  <a:pt x="158886" y="3437375"/>
                </a:lnTo>
                <a:lnTo>
                  <a:pt x="0" y="343737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179" y="230672"/>
            <a:ext cx="3711757" cy="4992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941" y="627534"/>
            <a:ext cx="7769593" cy="138474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739976" y="729953"/>
            <a:ext cx="196566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MV Boli" pitchFamily="2" charset="0"/>
              </a:rPr>
              <a:t>family</a:t>
            </a:r>
            <a:endParaRPr kumimoji="0" lang="vi-VN" sz="5400" b="0" i="0" u="none" strike="noStrike" kern="1200" cap="none" spc="0" normalizeH="0" baseline="0" noProof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051C341-2CF2-46FA-9ADD-7147D2C34D79}"/>
              </a:ext>
            </a:extLst>
          </p:cNvPr>
          <p:cNvSpPr/>
          <p:nvPr/>
        </p:nvSpPr>
        <p:spPr>
          <a:xfrm>
            <a:off x="315492" y="2254706"/>
            <a:ext cx="39565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Let’s write!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376" y="123478"/>
            <a:ext cx="1072451" cy="514220"/>
          </a:xfrm>
          <a:prstGeom prst="rect">
            <a:avLst/>
          </a:prstGeom>
        </p:spPr>
      </p:pic>
      <p:pic>
        <p:nvPicPr>
          <p:cNvPr id="21" name="1.2.mp3" descr="1.2.mp3">
            <a:hlinkClick r:id="" action="ppaction://media"/>
            <a:extLst>
              <a:ext uri="{FF2B5EF4-FFF2-40B4-BE49-F238E27FC236}">
                <a16:creationId xmlns:a16="http://schemas.microsoft.com/office/drawing/2014/main" id="{83D7CE93-8922-1DCB-8DDD-9EEBE20176D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995936" y="303122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45432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16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0 L 0.37604 0 " pathEditMode="relative" rAng="0" ptsTypes="AA">
                                      <p:cBhvr>
                                        <p:cTn id="17" dur="750" spd="-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02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 L 0.37691 0 " pathEditMode="relative" rAng="0" ptsTypes="AA">
                                      <p:cBhvr>
                                        <p:cTn id="19" dur="75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37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3.58025E-6 L 0.37604 3.58025E-6 " pathEditMode="relative" rAng="0" ptsTypes="AA">
                                      <p:cBhvr>
                                        <p:cTn id="21" dur="750" spd="-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02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3" presetClass="path" presetSubtype="0" accel="50000" decel="5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-2.22222E-6 3.58025E-6 L 0.37656 3.58025E-6 " pathEditMode="relative" rAng="0" ptsTypes="AA">
                                      <p:cBhvr>
                                        <p:cTn id="23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19" y="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63" presetClass="path" presetSubtype="0" accel="50000" decel="5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3.33333E-6 0 L 0.37743 0 " pathEditMode="relative" rAng="0" ptsTypes="AA">
                                      <p:cBhvr>
                                        <p:cTn id="2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7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Graphic 41">
            <a:extLst>
              <a:ext uri="{FF2B5EF4-FFF2-40B4-BE49-F238E27FC236}">
                <a16:creationId xmlns:a16="http://schemas.microsoft.com/office/drawing/2014/main" id="{9C122C4E-BD17-4726-9900-9667A141DB3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custGeom>
            <a:avLst/>
            <a:gdLst>
              <a:gd name="connsiteX0" fmla="*/ 0 w 9144000"/>
              <a:gd name="connsiteY0" fmla="*/ 0 h 5143500"/>
              <a:gd name="connsiteX1" fmla="*/ 9144000 w 9144000"/>
              <a:gd name="connsiteY1" fmla="*/ 0 h 5143500"/>
              <a:gd name="connsiteX2" fmla="*/ 9144000 w 9144000"/>
              <a:gd name="connsiteY2" fmla="*/ 863600 h 5143500"/>
              <a:gd name="connsiteX3" fmla="*/ 8985114 w 9144000"/>
              <a:gd name="connsiteY3" fmla="*/ 863600 h 5143500"/>
              <a:gd name="connsiteX4" fmla="*/ 8985114 w 9144000"/>
              <a:gd name="connsiteY4" fmla="*/ 4300975 h 5143500"/>
              <a:gd name="connsiteX5" fmla="*/ 9144000 w 9144000"/>
              <a:gd name="connsiteY5" fmla="*/ 4300975 h 5143500"/>
              <a:gd name="connsiteX6" fmla="*/ 9144000 w 9144000"/>
              <a:gd name="connsiteY6" fmla="*/ 5143500 h 5143500"/>
              <a:gd name="connsiteX7" fmla="*/ 0 w 9144000"/>
              <a:gd name="connsiteY7" fmla="*/ 5143500 h 5143500"/>
              <a:gd name="connsiteX8" fmla="*/ 0 w 9144000"/>
              <a:gd name="connsiteY8" fmla="*/ 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44000" h="5143500">
                <a:moveTo>
                  <a:pt x="0" y="0"/>
                </a:moveTo>
                <a:lnTo>
                  <a:pt x="9144000" y="0"/>
                </a:lnTo>
                <a:lnTo>
                  <a:pt x="9144000" y="863600"/>
                </a:lnTo>
                <a:lnTo>
                  <a:pt x="8985114" y="863600"/>
                </a:lnTo>
                <a:lnTo>
                  <a:pt x="8985114" y="4300975"/>
                </a:lnTo>
                <a:lnTo>
                  <a:pt x="9144000" y="4300975"/>
                </a:lnTo>
                <a:lnTo>
                  <a:pt x="9144000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40" name="White background">
            <a:extLst>
              <a:ext uri="{FF2B5EF4-FFF2-40B4-BE49-F238E27FC236}">
                <a16:creationId xmlns:a16="http://schemas.microsoft.com/office/drawing/2014/main" id="{4BA3590E-2E0D-4CBC-9802-A3015F61CCD9}"/>
              </a:ext>
            </a:extLst>
          </p:cNvPr>
          <p:cNvSpPr/>
          <p:nvPr/>
        </p:nvSpPr>
        <p:spPr>
          <a:xfrm>
            <a:off x="158886" y="183734"/>
            <a:ext cx="8826228" cy="4776031"/>
          </a:xfrm>
          <a:prstGeom prst="roundRect">
            <a:avLst>
              <a:gd name="adj" fmla="val 449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marL="0" marR="0" lvl="0" indent="0" algn="ctr" defTabSz="4571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3" name="Do not delete">
            <a:extLst>
              <a:ext uri="{FF2B5EF4-FFF2-40B4-BE49-F238E27FC236}">
                <a16:creationId xmlns:a16="http://schemas.microsoft.com/office/drawing/2014/main" id="{9CCC8496-959C-4E39-B3AC-0B954F7CE8A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 l="98262" t="16790" b="16380"/>
          <a:stretch/>
        </p:blipFill>
        <p:spPr>
          <a:xfrm>
            <a:off x="8985114" y="863603"/>
            <a:ext cx="158886" cy="3437375"/>
          </a:xfrm>
          <a:custGeom>
            <a:avLst/>
            <a:gdLst>
              <a:gd name="connsiteX0" fmla="*/ 0 w 158886"/>
              <a:gd name="connsiteY0" fmla="*/ 0 h 3437375"/>
              <a:gd name="connsiteX1" fmla="*/ 158886 w 158886"/>
              <a:gd name="connsiteY1" fmla="*/ 0 h 3437375"/>
              <a:gd name="connsiteX2" fmla="*/ 158886 w 158886"/>
              <a:gd name="connsiteY2" fmla="*/ 3437375 h 3437375"/>
              <a:gd name="connsiteX3" fmla="*/ 0 w 158886"/>
              <a:gd name="connsiteY3" fmla="*/ 3437375 h 3437375"/>
              <a:gd name="connsiteX4" fmla="*/ 0 w 158886"/>
              <a:gd name="connsiteY4" fmla="*/ 0 h 343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886" h="3437375">
                <a:moveTo>
                  <a:pt x="0" y="0"/>
                </a:moveTo>
                <a:lnTo>
                  <a:pt x="158886" y="0"/>
                </a:lnTo>
                <a:lnTo>
                  <a:pt x="158886" y="3437375"/>
                </a:lnTo>
                <a:lnTo>
                  <a:pt x="0" y="343737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069" b="100000" l="1049" r="97902">
                        <a14:foregroundMark x1="10008" y1="23678" x2="6618" y2="98161"/>
                        <a14:foregroundMark x1="10815" y1="94483" x2="10815" y2="99540"/>
                        <a14:foregroundMark x1="14366" y1="9425" x2="27441" y2="15632"/>
                        <a14:foregroundMark x1="17111" y1="34483" x2="41889" y2="42529"/>
                        <a14:foregroundMark x1="18402" y1="64598" x2="45198" y2="72414"/>
                        <a14:foregroundMark x1="13156" y1="19080" x2="13156" y2="19080"/>
                        <a14:foregroundMark x1="89911" y1="60460" x2="93301" y2="97011"/>
                        <a14:foregroundMark x1="73285" y1="53333" x2="83616" y2="57011"/>
                        <a14:foregroundMark x1="69653" y1="80000" x2="82970" y2="78391"/>
                        <a14:backgroundMark x1="62308" y1="34253" x2="66667" y2="88966"/>
                        <a14:backgroundMark x1="73769" y1="42069" x2="77966" y2="41839"/>
                        <a14:backgroundMark x1="79419" y1="35862" x2="81921" y2="445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6709"/>
          <a:stretch/>
        </p:blipFill>
        <p:spPr>
          <a:xfrm>
            <a:off x="35496" y="859811"/>
            <a:ext cx="1547664" cy="408820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069" b="100000" l="1049" r="97902">
                        <a14:foregroundMark x1="10008" y1="23678" x2="6618" y2="98161"/>
                        <a14:foregroundMark x1="10815" y1="94483" x2="10815" y2="99540"/>
                        <a14:foregroundMark x1="14366" y1="9425" x2="27441" y2="15632"/>
                        <a14:foregroundMark x1="17111" y1="34483" x2="41889" y2="42529"/>
                        <a14:foregroundMark x1="18402" y1="64598" x2="45198" y2="72414"/>
                        <a14:foregroundMark x1="13156" y1="19080" x2="13156" y2="19080"/>
                        <a14:foregroundMark x1="89911" y1="60460" x2="93301" y2="97011"/>
                        <a14:foregroundMark x1="73285" y1="53333" x2="83616" y2="57011"/>
                        <a14:foregroundMark x1="69653" y1="80000" x2="82970" y2="78391"/>
                        <a14:backgroundMark x1="62308" y1="34253" x2="66667" y2="88966"/>
                        <a14:backgroundMark x1="73769" y1="42069" x2="77966" y2="41839"/>
                        <a14:backgroundMark x1="79419" y1="35862" x2="81921" y2="44598"/>
                        <a14:backgroundMark x1="85230" y1="26897" x2="84665" y2="298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3924"/>
          <a:stretch/>
        </p:blipFill>
        <p:spPr>
          <a:xfrm>
            <a:off x="7416825" y="915566"/>
            <a:ext cx="1835695" cy="4009054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>
          <a:xfrm>
            <a:off x="1691680" y="1481089"/>
            <a:ext cx="1872208" cy="596970"/>
          </a:xfrm>
          <a:prstGeom prst="wedgeRoundRectCallout">
            <a:avLst>
              <a:gd name="adj1" fmla="val -43145"/>
              <a:gd name="adj2" fmla="val 64607"/>
              <a:gd name="adj3" fmla="val 16667"/>
            </a:avLst>
          </a:prstGeom>
          <a:solidFill>
            <a:srgbClr val="FF9797"/>
          </a:solidFill>
          <a:ln w="28575"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267577" y="1502575"/>
            <a:ext cx="295232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MV Boli" pitchFamily="2" charset="0"/>
              </a:rPr>
              <a:t>Hi, Alex.</a:t>
            </a:r>
          </a:p>
        </p:txBody>
      </p:sp>
      <p:sp>
        <p:nvSpPr>
          <p:cNvPr id="15" name="Rounded Rectangular Callout 14"/>
          <p:cNvSpPr/>
          <p:nvPr/>
        </p:nvSpPr>
        <p:spPr>
          <a:xfrm>
            <a:off x="1583160" y="2766578"/>
            <a:ext cx="3184394" cy="648072"/>
          </a:xfrm>
          <a:prstGeom prst="wedgeRoundRectCallout">
            <a:avLst>
              <a:gd name="adj1" fmla="val -46464"/>
              <a:gd name="adj2" fmla="val 81118"/>
              <a:gd name="adj3" fmla="val 16667"/>
            </a:avLst>
          </a:prstGeom>
          <a:solidFill>
            <a:srgbClr val="FF9797"/>
          </a:solidFill>
          <a:ln w="28575"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331640" y="2840996"/>
            <a:ext cx="3672408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MV Boli" pitchFamily="2" charset="0"/>
              </a:rPr>
              <a:t>Look at my family!</a:t>
            </a:r>
          </a:p>
        </p:txBody>
      </p:sp>
      <p:sp>
        <p:nvSpPr>
          <p:cNvPr id="19" name="Rounded Rectangular Callout 18"/>
          <p:cNvSpPr/>
          <p:nvPr/>
        </p:nvSpPr>
        <p:spPr>
          <a:xfrm>
            <a:off x="5400601" y="2148771"/>
            <a:ext cx="2016224" cy="596970"/>
          </a:xfrm>
          <a:prstGeom prst="wedgeRoundRectCallout">
            <a:avLst>
              <a:gd name="adj1" fmla="val 45184"/>
              <a:gd name="adj2" fmla="val 71125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945497" y="2208729"/>
            <a:ext cx="2952328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MV Boli" pitchFamily="2" charset="0"/>
              </a:rPr>
              <a:t>Hi, Sophie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Print" pitchFamily="2" charset="0"/>
                <a:ea typeface="+mn-ea"/>
                <a:cs typeface="MV Boli" pitchFamily="2" charset="0"/>
              </a:rPr>
              <a:t>.</a:t>
            </a:r>
          </a:p>
        </p:txBody>
      </p:sp>
      <p:sp>
        <p:nvSpPr>
          <p:cNvPr id="21" name="Rounded Rectangular Callout 20"/>
          <p:cNvSpPr/>
          <p:nvPr/>
        </p:nvSpPr>
        <p:spPr>
          <a:xfrm>
            <a:off x="5874569" y="3795886"/>
            <a:ext cx="1296144" cy="596970"/>
          </a:xfrm>
          <a:prstGeom prst="wedgeRoundRectCallout">
            <a:avLst>
              <a:gd name="adj1" fmla="val 45184"/>
              <a:gd name="adj2" fmla="val 71125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046477" y="3855844"/>
            <a:ext cx="2952328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MV Boli" pitchFamily="2" charset="0"/>
              </a:rPr>
              <a:t>Nice!</a:t>
            </a:r>
          </a:p>
        </p:txBody>
      </p:sp>
      <p:pic>
        <p:nvPicPr>
          <p:cNvPr id="22" name="1.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4042" end="5318.18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51520" y="290297"/>
            <a:ext cx="242425" cy="24242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376" y="123478"/>
            <a:ext cx="1072451" cy="51422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31C378C-56F1-4E3B-8EB1-65C406CD1E27}"/>
              </a:ext>
            </a:extLst>
          </p:cNvPr>
          <p:cNvSpPr/>
          <p:nvPr/>
        </p:nvSpPr>
        <p:spPr>
          <a:xfrm>
            <a:off x="2826251" y="270274"/>
            <a:ext cx="371127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Role play!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57853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41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6" grpId="0" animBg="1"/>
      <p:bldP spid="7" grpId="0"/>
      <p:bldP spid="15" grpId="0" animBg="1"/>
      <p:bldP spid="16" grpId="0"/>
      <p:bldP spid="19" grpId="0" animBg="1"/>
      <p:bldP spid="20" grpId="0"/>
      <p:bldP spid="21" grpId="0" animBg="1"/>
      <p:bldP spid="23" grpId="0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083" y="2383986"/>
            <a:ext cx="9157083" cy="275951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25" y="1916823"/>
            <a:ext cx="3679782" cy="2985618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416598" y="2975824"/>
            <a:ext cx="2830073" cy="2028885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8295" y="-132474"/>
            <a:ext cx="5003340" cy="2958548"/>
          </a:xfrm>
          <a:prstGeom prst="rect">
            <a:avLst/>
          </a:prstGeom>
        </p:spPr>
      </p:pic>
      <p:pic>
        <p:nvPicPr>
          <p:cNvPr id="57" name="图片 56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9016" y="653656"/>
            <a:ext cx="1891323" cy="1297697"/>
          </a:xfrm>
          <a:prstGeom prst="rect">
            <a:avLst/>
          </a:prstGeom>
        </p:spPr>
      </p:pic>
      <p:grpSp>
        <p:nvGrpSpPr>
          <p:cNvPr id="58" name="组合 57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5416598" y="2009945"/>
            <a:ext cx="603135" cy="280919"/>
            <a:chOff x="217691" y="6414967"/>
            <a:chExt cx="804180" cy="374559"/>
          </a:xfrm>
        </p:grpSpPr>
        <p:grpSp>
          <p:nvGrpSpPr>
            <p:cNvPr id="59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65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6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7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8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60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61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2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3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4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</p:grpSp>
      <p:pic>
        <p:nvPicPr>
          <p:cNvPr id="70" name="图片 69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6599" y="337980"/>
            <a:ext cx="3348997" cy="174650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F8461CA-7F5C-4632-9AC1-2E9439EFF658}"/>
              </a:ext>
            </a:extLst>
          </p:cNvPr>
          <p:cNvSpPr/>
          <p:nvPr/>
        </p:nvSpPr>
        <p:spPr>
          <a:xfrm>
            <a:off x="3278089" y="929873"/>
            <a:ext cx="2616743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342900">
              <a:buClrTx/>
              <a:defRPr/>
            </a:pPr>
            <a:r>
              <a:rPr lang="en-US" sz="4050" b="1" kern="120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Comic Sans MS" panose="030F0702030302020204" pitchFamily="66" charset="0"/>
                <a:ea typeface="微软雅黑"/>
                <a:cs typeface="+mn-cs"/>
              </a:rPr>
              <a:t>Warm up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8"/>
            <a:ext cx="1173108" cy="562483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BAA346DF-328E-4998-BEEF-1517A4898561}"/>
              </a:ext>
            </a:extLst>
          </p:cNvPr>
          <p:cNvSpPr/>
          <p:nvPr/>
        </p:nvSpPr>
        <p:spPr>
          <a:xfrm>
            <a:off x="1549862" y="2777503"/>
            <a:ext cx="5638098" cy="473206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 defTabSz="342900">
              <a:buClrTx/>
              <a:defRPr/>
            </a:pPr>
            <a:r>
              <a:rPr lang="en-US" sz="2625" b="1" kern="1200" dirty="0" smtClean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  <a:ea typeface="微软雅黑"/>
                <a:cs typeface="+mn-cs"/>
              </a:rPr>
              <a:t>Finger family song.</a:t>
            </a:r>
            <a:endParaRPr lang="en-US" sz="2625" b="1" kern="1200" dirty="0">
              <a:ln w="22225">
                <a:solidFill>
                  <a:srgbClr val="C0504D"/>
                </a:solidFill>
                <a:prstDash val="solid"/>
              </a:ln>
              <a:solidFill>
                <a:srgbClr val="C00000"/>
              </a:solidFill>
              <a:latin typeface="Comic Sans MS" panose="030F0702030302020204" pitchFamily="66" charset="0"/>
              <a:ea typeface="微软雅黑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5506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Graphic 41">
            <a:extLst>
              <a:ext uri="{FF2B5EF4-FFF2-40B4-BE49-F238E27FC236}">
                <a16:creationId xmlns:a16="http://schemas.microsoft.com/office/drawing/2014/main" id="{9C122C4E-BD17-4726-9900-9667A141DB3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custGeom>
            <a:avLst/>
            <a:gdLst>
              <a:gd name="connsiteX0" fmla="*/ 0 w 9144000"/>
              <a:gd name="connsiteY0" fmla="*/ 0 h 5143500"/>
              <a:gd name="connsiteX1" fmla="*/ 9144000 w 9144000"/>
              <a:gd name="connsiteY1" fmla="*/ 0 h 5143500"/>
              <a:gd name="connsiteX2" fmla="*/ 9144000 w 9144000"/>
              <a:gd name="connsiteY2" fmla="*/ 863600 h 5143500"/>
              <a:gd name="connsiteX3" fmla="*/ 8985114 w 9144000"/>
              <a:gd name="connsiteY3" fmla="*/ 863600 h 5143500"/>
              <a:gd name="connsiteX4" fmla="*/ 8985114 w 9144000"/>
              <a:gd name="connsiteY4" fmla="*/ 4300975 h 5143500"/>
              <a:gd name="connsiteX5" fmla="*/ 9144000 w 9144000"/>
              <a:gd name="connsiteY5" fmla="*/ 4300975 h 5143500"/>
              <a:gd name="connsiteX6" fmla="*/ 9144000 w 9144000"/>
              <a:gd name="connsiteY6" fmla="*/ 5143500 h 5143500"/>
              <a:gd name="connsiteX7" fmla="*/ 0 w 9144000"/>
              <a:gd name="connsiteY7" fmla="*/ 5143500 h 5143500"/>
              <a:gd name="connsiteX8" fmla="*/ 0 w 9144000"/>
              <a:gd name="connsiteY8" fmla="*/ 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44000" h="5143500">
                <a:moveTo>
                  <a:pt x="0" y="0"/>
                </a:moveTo>
                <a:lnTo>
                  <a:pt x="9144000" y="0"/>
                </a:lnTo>
                <a:lnTo>
                  <a:pt x="9144000" y="863600"/>
                </a:lnTo>
                <a:lnTo>
                  <a:pt x="8985114" y="863600"/>
                </a:lnTo>
                <a:lnTo>
                  <a:pt x="8985114" y="4300975"/>
                </a:lnTo>
                <a:lnTo>
                  <a:pt x="9144000" y="4300975"/>
                </a:lnTo>
                <a:lnTo>
                  <a:pt x="9144000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40" name="White background">
            <a:extLst>
              <a:ext uri="{FF2B5EF4-FFF2-40B4-BE49-F238E27FC236}">
                <a16:creationId xmlns:a16="http://schemas.microsoft.com/office/drawing/2014/main" id="{4BA3590E-2E0D-4CBC-9802-A3015F61CCD9}"/>
              </a:ext>
            </a:extLst>
          </p:cNvPr>
          <p:cNvSpPr/>
          <p:nvPr/>
        </p:nvSpPr>
        <p:spPr>
          <a:xfrm>
            <a:off x="158886" y="183737"/>
            <a:ext cx="8826228" cy="4776031"/>
          </a:xfrm>
          <a:prstGeom prst="roundRect">
            <a:avLst>
              <a:gd name="adj" fmla="val 449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marL="0" marR="0" lvl="0" indent="0" algn="ctr" defTabSz="4571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3" name="Do not delete">
            <a:extLst>
              <a:ext uri="{FF2B5EF4-FFF2-40B4-BE49-F238E27FC236}">
                <a16:creationId xmlns:a16="http://schemas.microsoft.com/office/drawing/2014/main" id="{9CCC8496-959C-4E39-B3AC-0B954F7CE8A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 l="98262" t="16790" b="16380"/>
          <a:stretch/>
        </p:blipFill>
        <p:spPr>
          <a:xfrm>
            <a:off x="8985114" y="863603"/>
            <a:ext cx="158886" cy="3437375"/>
          </a:xfrm>
          <a:custGeom>
            <a:avLst/>
            <a:gdLst>
              <a:gd name="connsiteX0" fmla="*/ 0 w 158886"/>
              <a:gd name="connsiteY0" fmla="*/ 0 h 3437375"/>
              <a:gd name="connsiteX1" fmla="*/ 158886 w 158886"/>
              <a:gd name="connsiteY1" fmla="*/ 0 h 3437375"/>
              <a:gd name="connsiteX2" fmla="*/ 158886 w 158886"/>
              <a:gd name="connsiteY2" fmla="*/ 3437375 h 3437375"/>
              <a:gd name="connsiteX3" fmla="*/ 0 w 158886"/>
              <a:gd name="connsiteY3" fmla="*/ 3437375 h 3437375"/>
              <a:gd name="connsiteX4" fmla="*/ 0 w 158886"/>
              <a:gd name="connsiteY4" fmla="*/ 0 h 343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886" h="3437375">
                <a:moveTo>
                  <a:pt x="0" y="0"/>
                </a:moveTo>
                <a:lnTo>
                  <a:pt x="158886" y="0"/>
                </a:lnTo>
                <a:lnTo>
                  <a:pt x="158886" y="3437375"/>
                </a:lnTo>
                <a:lnTo>
                  <a:pt x="0" y="3437375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27" name="Rectangle: Rounded Corners 26">
            <a:hlinkClick r:id="" action="ppaction://noaction"/>
            <a:extLst>
              <a:ext uri="{FF2B5EF4-FFF2-40B4-BE49-F238E27FC236}">
                <a16:creationId xmlns:a16="http://schemas.microsoft.com/office/drawing/2014/main" id="{B40B0CC8-2F95-4745-8982-91AB9DD1F344}"/>
              </a:ext>
            </a:extLst>
          </p:cNvPr>
          <p:cNvSpPr/>
          <p:nvPr/>
        </p:nvSpPr>
        <p:spPr>
          <a:xfrm>
            <a:off x="10127775" y="3928773"/>
            <a:ext cx="1378670" cy="46662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START</a:t>
            </a:r>
          </a:p>
        </p:txBody>
      </p:sp>
      <p:sp>
        <p:nvSpPr>
          <p:cNvPr id="47" name="Rectangle: Rounded Corners 151">
            <a:extLst>
              <a:ext uri="{FF2B5EF4-FFF2-40B4-BE49-F238E27FC236}">
                <a16:creationId xmlns:a16="http://schemas.microsoft.com/office/drawing/2014/main" id="{A980B3CF-B559-49C1-A85C-370B5FD7A032}"/>
              </a:ext>
            </a:extLst>
          </p:cNvPr>
          <p:cNvSpPr/>
          <p:nvPr/>
        </p:nvSpPr>
        <p:spPr>
          <a:xfrm>
            <a:off x="1753369" y="2222120"/>
            <a:ext cx="32717" cy="30789"/>
          </a:xfrm>
          <a:prstGeom prst="roundRect">
            <a:avLst>
              <a:gd name="adj" fmla="val 43126"/>
            </a:avLst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marL="0" marR="0" lvl="0" indent="0" algn="ctr" defTabSz="4571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99" b="33401"/>
          <a:stretch/>
        </p:blipFill>
        <p:spPr>
          <a:xfrm>
            <a:off x="307975" y="201635"/>
            <a:ext cx="8280920" cy="10585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39" t="68495" r="10584"/>
          <a:stretch/>
        </p:blipFill>
        <p:spPr>
          <a:xfrm>
            <a:off x="228723" y="1266527"/>
            <a:ext cx="3116795" cy="813840"/>
          </a:xfrm>
          <a:prstGeom prst="rect">
            <a:avLst/>
          </a:prstGeom>
        </p:spPr>
      </p:pic>
      <p:sp>
        <p:nvSpPr>
          <p:cNvPr id="3" name="AutoShape 2" descr="Illustration Of A Kid Girl Pointing And Picking Her Choice Stock Photo,  Picture And Royalty Free Image. Image 92724897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49" r="23666"/>
          <a:stretch/>
        </p:blipFill>
        <p:spPr bwMode="auto">
          <a:xfrm flipH="1">
            <a:off x="7081314" y="1042700"/>
            <a:ext cx="1721290" cy="3058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Notebook">
            <a:extLst>
              <a:ext uri="{FF2B5EF4-FFF2-40B4-BE49-F238E27FC236}">
                <a16:creationId xmlns:a16="http://schemas.microsoft.com/office/drawing/2014/main" id="{116842AE-A1BE-4E66-9ECA-1F69CE8196A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7"/>
          <a:stretch/>
        </p:blipFill>
        <p:spPr>
          <a:xfrm>
            <a:off x="3345518" y="1422324"/>
            <a:ext cx="3735796" cy="2506449"/>
          </a:xfrm>
          <a:prstGeom prst="rect">
            <a:avLst/>
          </a:prstGeom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373" b="98039" l="743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57" t="10696"/>
          <a:stretch/>
        </p:blipFill>
        <p:spPr bwMode="auto">
          <a:xfrm flipH="1">
            <a:off x="539551" y="2043261"/>
            <a:ext cx="1841678" cy="2869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ight Arrow 4"/>
          <p:cNvSpPr/>
          <p:nvPr/>
        </p:nvSpPr>
        <p:spPr>
          <a:xfrm rot="2315080">
            <a:off x="5763132" y="1634380"/>
            <a:ext cx="702920" cy="40692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376" y="123478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979276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4.57355E-6 L 0.00069 -0.67892 " pathEditMode="relative" rAng="0" ptsTypes="AA">
                                      <p:cBhvr>
                                        <p:cTn id="23" dur="75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-339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7" presetClass="emph" presetSubtype="0" repeatCount="500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38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9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5" grpId="0" animBg="1"/>
      <p:bldP spid="5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7">
            <a:extLst>
              <a:ext uri="{FF2B5EF4-FFF2-40B4-BE49-F238E27FC236}">
                <a16:creationId xmlns:a16="http://schemas.microsoft.com/office/drawing/2014/main" id="{D54787FB-8E0D-40EC-9549-40EE2ACDC9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083" y="2383986"/>
            <a:ext cx="9157083" cy="2759515"/>
          </a:xfrm>
          <a:prstGeom prst="rect">
            <a:avLst/>
          </a:prstGeom>
        </p:spPr>
      </p:pic>
      <p:pic>
        <p:nvPicPr>
          <p:cNvPr id="3" name="图片 1">
            <a:extLst>
              <a:ext uri="{FF2B5EF4-FFF2-40B4-BE49-F238E27FC236}">
                <a16:creationId xmlns:a16="http://schemas.microsoft.com/office/drawing/2014/main" id="{097BBA38-816E-4E42-9543-196108BA09A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64" y="1848755"/>
            <a:ext cx="3679782" cy="2985618"/>
          </a:xfrm>
          <a:prstGeom prst="rect">
            <a:avLst/>
          </a:prstGeom>
        </p:spPr>
      </p:pic>
      <p:pic>
        <p:nvPicPr>
          <p:cNvPr id="4" name="图片 19">
            <a:extLst>
              <a:ext uri="{FF2B5EF4-FFF2-40B4-BE49-F238E27FC236}">
                <a16:creationId xmlns:a16="http://schemas.microsoft.com/office/drawing/2014/main" id="{4DFEEB28-5FEF-467A-BC78-79AE463D57C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416598" y="2975824"/>
            <a:ext cx="2830073" cy="2028885"/>
          </a:xfrm>
          <a:prstGeom prst="rect">
            <a:avLst/>
          </a:prstGeom>
        </p:spPr>
      </p:pic>
      <p:pic>
        <p:nvPicPr>
          <p:cNvPr id="5" name="图片 55">
            <a:extLst>
              <a:ext uri="{FF2B5EF4-FFF2-40B4-BE49-F238E27FC236}">
                <a16:creationId xmlns:a16="http://schemas.microsoft.com/office/drawing/2014/main" id="{EF96A60D-2ED8-4F8B-8B57-95980E31880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8295" y="-304800"/>
            <a:ext cx="5003340" cy="3781425"/>
          </a:xfrm>
          <a:prstGeom prst="rect">
            <a:avLst/>
          </a:prstGeom>
        </p:spPr>
      </p:pic>
      <p:sp>
        <p:nvSpPr>
          <p:cNvPr id="17" name="文本框 33">
            <a:extLst>
              <a:ext uri="{FF2B5EF4-FFF2-40B4-BE49-F238E27FC236}">
                <a16:creationId xmlns:a16="http://schemas.microsoft.com/office/drawing/2014/main" id="{7F2FB1D8-CCCD-4101-8AC5-86C7CEBC35D5}"/>
              </a:ext>
            </a:extLst>
          </p:cNvPr>
          <p:cNvSpPr txBox="1"/>
          <p:nvPr/>
        </p:nvSpPr>
        <p:spPr>
          <a:xfrm>
            <a:off x="3054360" y="664237"/>
            <a:ext cx="3235822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AU" sz="4050" b="1" kern="120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微软雅黑"/>
                <a:ea typeface="微软雅黑"/>
                <a:cs typeface="+mn-cs"/>
              </a:rPr>
              <a:t>Production </a:t>
            </a:r>
            <a:endParaRPr lang="zh-CN" altLang="en-US" sz="14925" b="1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latin typeface="微软雅黑"/>
              <a:ea typeface="微软雅黑"/>
              <a:cs typeface="+mn-ea"/>
              <a:sym typeface="+mn-lt"/>
            </a:endParaRPr>
          </a:p>
        </p:txBody>
      </p:sp>
      <p:pic>
        <p:nvPicPr>
          <p:cNvPr id="18" name="图片 34">
            <a:extLst>
              <a:ext uri="{FF2B5EF4-FFF2-40B4-BE49-F238E27FC236}">
                <a16:creationId xmlns:a16="http://schemas.microsoft.com/office/drawing/2014/main" id="{7085471B-8B12-422C-A14F-290E912E8394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2596" y="210360"/>
            <a:ext cx="3348997" cy="1746508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49757C8B-FB76-4441-911F-C8E50F3F12B2}"/>
              </a:ext>
            </a:extLst>
          </p:cNvPr>
          <p:cNvSpPr/>
          <p:nvPr/>
        </p:nvSpPr>
        <p:spPr>
          <a:xfrm>
            <a:off x="2671939" y="1450699"/>
            <a:ext cx="6848468" cy="1454244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defTabSz="342900">
              <a:buClrTx/>
              <a:defRPr/>
            </a:pPr>
            <a:r>
              <a:rPr lang="en-US" sz="3000" b="1" kern="1200" dirty="0" smtClean="0">
                <a:ln w="22225">
                  <a:solidFill>
                    <a:srgbClr val="C0504D"/>
                  </a:solidFill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  <a:ea typeface="微软雅黑"/>
                <a:cs typeface="Calibri" panose="020F0502020204030204" pitchFamily="34" charset="0"/>
              </a:rPr>
              <a:t>Let’s make and play </a:t>
            </a:r>
          </a:p>
          <a:p>
            <a:pPr defTabSz="342900">
              <a:buClrTx/>
              <a:defRPr/>
            </a:pPr>
            <a:r>
              <a:rPr lang="en-US" sz="3000" b="1" kern="1200" dirty="0" smtClean="0">
                <a:ln w="22225">
                  <a:solidFill>
                    <a:srgbClr val="C0504D"/>
                  </a:solidFill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  <a:ea typeface="微软雅黑"/>
                <a:cs typeface="Calibri" panose="020F0502020204030204" pitchFamily="34" charset="0"/>
              </a:rPr>
              <a:t>with finger puppet</a:t>
            </a:r>
          </a:p>
          <a:p>
            <a:pPr defTabSz="342900">
              <a:buClrTx/>
              <a:defRPr/>
            </a:pPr>
            <a:endParaRPr lang="en-US" sz="3000" b="1" kern="1200" dirty="0">
              <a:ln w="22225">
                <a:solidFill>
                  <a:srgbClr val="C0504D"/>
                </a:solidFill>
                <a:prstDash val="solid"/>
              </a:ln>
              <a:solidFill>
                <a:srgbClr val="C00000"/>
              </a:solidFill>
              <a:latin typeface="Comic Sans MS" panose="030F0702030302020204" pitchFamily="66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20" name="图片 65">
            <a:extLst>
              <a:ext uri="{FF2B5EF4-FFF2-40B4-BE49-F238E27FC236}">
                <a16:creationId xmlns:a16="http://schemas.microsoft.com/office/drawing/2014/main" id="{74FF6729-B782-4DB2-BB07-B0258E771988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66629" y="906744"/>
            <a:ext cx="1582504" cy="1049408"/>
          </a:xfrm>
          <a:custGeom>
            <a:avLst/>
            <a:gdLst>
              <a:gd name="connsiteX0" fmla="*/ 0 w 4351728"/>
              <a:gd name="connsiteY0" fmla="*/ 0 h 2885770"/>
              <a:gd name="connsiteX1" fmla="*/ 2684410 w 4351728"/>
              <a:gd name="connsiteY1" fmla="*/ 0 h 2885770"/>
              <a:gd name="connsiteX2" fmla="*/ 2684410 w 4351728"/>
              <a:gd name="connsiteY2" fmla="*/ 206739 h 2885770"/>
              <a:gd name="connsiteX3" fmla="*/ 4351728 w 4351728"/>
              <a:gd name="connsiteY3" fmla="*/ 206739 h 2885770"/>
              <a:gd name="connsiteX4" fmla="*/ 4351728 w 4351728"/>
              <a:gd name="connsiteY4" fmla="*/ 2885770 h 2885770"/>
              <a:gd name="connsiteX5" fmla="*/ 0 w 4351728"/>
              <a:gd name="connsiteY5" fmla="*/ 2885770 h 2885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51728" h="2885770">
                <a:moveTo>
                  <a:pt x="0" y="0"/>
                </a:moveTo>
                <a:lnTo>
                  <a:pt x="2684410" y="0"/>
                </a:lnTo>
                <a:lnTo>
                  <a:pt x="2684410" y="206739"/>
                </a:lnTo>
                <a:lnTo>
                  <a:pt x="4351728" y="206739"/>
                </a:lnTo>
                <a:lnTo>
                  <a:pt x="4351728" y="2885770"/>
                </a:lnTo>
                <a:lnTo>
                  <a:pt x="0" y="2885770"/>
                </a:lnTo>
                <a:close/>
              </a:path>
            </a:pathLst>
          </a:cu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2484" y="97357"/>
            <a:ext cx="1173108" cy="63606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86058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25818"/>
            <a:ext cx="3980238" cy="2831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3631580" y="1272729"/>
            <a:ext cx="109281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MV Boli" pitchFamily="2" charset="0"/>
              </a:rPr>
              <a:t>color</a:t>
            </a:r>
            <a:endParaRPr lang="vi-VN" sz="3000" dirty="0">
              <a:latin typeface="Patrick Hand" panose="020B0604020202020204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2694" r="100000">
                        <a14:foregroundMark x1="32660" y1="57059" x2="27609" y2="64706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7499" y="1932106"/>
            <a:ext cx="1197347" cy="824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33" r="8405" b="8682"/>
          <a:stretch/>
        </p:blipFill>
        <p:spPr bwMode="auto">
          <a:xfrm>
            <a:off x="5948044" y="1064237"/>
            <a:ext cx="3242525" cy="38575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4724399" y="3978459"/>
            <a:ext cx="250501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MV Boli" pitchFamily="2" charset="0"/>
              </a:rPr>
              <a:t>Make family </a:t>
            </a:r>
          </a:p>
          <a:p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MV Boli" pitchFamily="2" charset="0"/>
              </a:rPr>
              <a:t>puppet</a:t>
            </a:r>
          </a:p>
          <a:p>
            <a:endParaRPr lang="vi-VN" sz="2000" dirty="0">
              <a:latin typeface="Patrick Hand" panose="020B0604020202020204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2694" r="100000">
                        <a14:foregroundMark x1="32660" y1="57059" x2="27609" y2="64706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0989" flipH="1">
            <a:off x="5533689" y="3031541"/>
            <a:ext cx="1174495" cy="672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2484" y="97357"/>
            <a:ext cx="1173108" cy="636068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 flipH="1">
            <a:off x="175017" y="673712"/>
            <a:ext cx="534308" cy="533400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19995" y="626398"/>
            <a:ext cx="4443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trick Hand" panose="020B0604020202020204" charset="0"/>
                <a:cs typeface="MV Boli" pitchFamily="2" charset="0"/>
              </a:rPr>
              <a:t>1</a:t>
            </a:r>
            <a:endParaRPr lang="vi-VN" sz="3500" dirty="0">
              <a:solidFill>
                <a:srgbClr val="FF0000"/>
              </a:solidFill>
              <a:latin typeface="Patrick Hand" panose="020B0604020202020204" charset="0"/>
            </a:endParaRPr>
          </a:p>
        </p:txBody>
      </p:sp>
      <p:sp>
        <p:nvSpPr>
          <p:cNvPr id="13" name="Oval 12"/>
          <p:cNvSpPr/>
          <p:nvPr/>
        </p:nvSpPr>
        <p:spPr>
          <a:xfrm flipH="1">
            <a:off x="6271017" y="797537"/>
            <a:ext cx="534308" cy="533400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370012" y="758291"/>
            <a:ext cx="218536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500" dirty="0" smtClean="0">
                <a:solidFill>
                  <a:srgbClr val="FF0000"/>
                </a:solidFill>
                <a:latin typeface="Patrick Hand" panose="020B0604020202020204" charset="0"/>
              </a:rPr>
              <a:t>2</a:t>
            </a:r>
            <a:endParaRPr lang="vi-VN" sz="3500" dirty="0">
              <a:solidFill>
                <a:srgbClr val="FF0000"/>
              </a:solidFill>
              <a:latin typeface="Patrick Han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549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4000" dirty="0" smtClean="0">
                <a:latin typeface="Comic Sans MS" panose="030F0702030302020204" pitchFamily="66" charset="0"/>
              </a:rPr>
              <a:t>Let’s sing and play</a:t>
            </a:r>
            <a:endParaRPr lang="en-US" sz="4000" dirty="0">
              <a:latin typeface="Comic Sans MS" panose="030F0702030302020204" pitchFamily="66" charset="0"/>
            </a:endParaRPr>
          </a:p>
        </p:txBody>
      </p:sp>
      <p:pic>
        <p:nvPicPr>
          <p:cNvPr id="4" name="Finger Family Song - Children Song with Lyrics - Nursery Rhymes - Kids Academy">
            <a:hlinkClick r:id="" action="ppaction://media"/>
            <a:extLst>
              <a:ext uri="{FF2B5EF4-FFF2-40B4-BE49-F238E27FC236}">
                <a16:creationId xmlns:a16="http://schemas.microsoft.com/office/drawing/2014/main" id="{B7EDE75E-4204-4FCB-A009-C6188B83E82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805" end="18867.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4235" y="640375"/>
            <a:ext cx="609600" cy="60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B45213A-96CD-43E8-8A45-7C079F7EEA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0512" y="1354547"/>
            <a:ext cx="1322832" cy="27478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38993B8-07C3-47D9-9048-5879714EF03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77534" y="1356067"/>
            <a:ext cx="1190791" cy="26673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B1F2A0B-7B0B-4AD0-8C1F-00F06D33D92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55381" y="1274940"/>
            <a:ext cx="1067292" cy="27478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983A1CF-42B3-4A91-A6D4-D267618E668B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4575" r="16148"/>
          <a:stretch/>
        </p:blipFill>
        <p:spPr>
          <a:xfrm flipH="1">
            <a:off x="5668109" y="1240768"/>
            <a:ext cx="1067293" cy="28979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8B79400-3954-416C-A356-A307043320A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080838" y="1321213"/>
            <a:ext cx="1360473" cy="27370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1001" y="-1"/>
            <a:ext cx="1151498" cy="64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625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4" name="chimes.wav"/>
          </p:stSnd>
        </p:sndAc>
      </p:transition>
    </mc:Choice>
    <mc:Fallback xmlns="">
      <p:transition spd="slow">
        <p:split orient="vert"/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2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1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1000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10000" fill="hold" nodeType="withEffect">
                                  <p:stCondLst>
                                    <p:cond delay="2800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4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10000" fill="hold" nodeType="withEffect">
                                  <p:stCondLst>
                                    <p:cond delay="4200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55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10000" fill="hold" nodeType="withEffect">
                                  <p:stCondLst>
                                    <p:cond delay="5500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083" y="2383986"/>
            <a:ext cx="9157083" cy="275951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64" y="1848755"/>
            <a:ext cx="3679782" cy="2985618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416598" y="2975824"/>
            <a:ext cx="2830073" cy="2028885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1072" y="-187809"/>
            <a:ext cx="5003340" cy="2958548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5260854" y="1902952"/>
            <a:ext cx="603135" cy="280919"/>
            <a:chOff x="217691" y="6414967"/>
            <a:chExt cx="804180" cy="374559"/>
          </a:xfrm>
        </p:grpSpPr>
        <p:grpSp>
          <p:nvGrpSpPr>
            <p:cNvPr id="24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30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1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2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3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25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26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7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8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9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</p:grpSp>
      <p:sp>
        <p:nvSpPr>
          <p:cNvPr id="34" name="文本框 33">
            <a:extLst>
              <a:ext uri="{FF2B5EF4-FFF2-40B4-BE49-F238E27FC236}">
                <a16:creationId xmlns:a16="http://schemas.microsoft.com/office/drawing/2014/main" id="{F4ED10A7-E928-4DAB-8D6E-46F9B16A0627}"/>
              </a:ext>
            </a:extLst>
          </p:cNvPr>
          <p:cNvSpPr txBox="1"/>
          <p:nvPr/>
        </p:nvSpPr>
        <p:spPr>
          <a:xfrm>
            <a:off x="2748886" y="1000409"/>
            <a:ext cx="3459601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AU" sz="4050" b="1" kern="120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Comic Sans MS" panose="030F0702030302020204" pitchFamily="66" charset="0"/>
                <a:ea typeface="微软雅黑"/>
                <a:cs typeface="+mn-cs"/>
              </a:rPr>
              <a:t>Assessment </a:t>
            </a:r>
            <a:r>
              <a:rPr lang="en-AU" sz="4050" b="1" kern="120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微软雅黑"/>
                <a:ea typeface="微软雅黑"/>
                <a:cs typeface="+mn-cs"/>
              </a:rPr>
              <a:t> </a:t>
            </a:r>
            <a:endParaRPr lang="zh-CN" altLang="en-US" sz="14925" b="1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latin typeface="微软雅黑"/>
              <a:ea typeface="微软雅黑"/>
              <a:cs typeface="+mn-ea"/>
              <a:sym typeface="+mn-lt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6599" y="337980"/>
            <a:ext cx="3348997" cy="1746508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BAA346DF-328E-4998-BEEF-1517A4898561}"/>
              </a:ext>
            </a:extLst>
          </p:cNvPr>
          <p:cNvSpPr/>
          <p:nvPr/>
        </p:nvSpPr>
        <p:spPr>
          <a:xfrm>
            <a:off x="2523557" y="2506783"/>
            <a:ext cx="3656058" cy="53091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defTabSz="342900">
              <a:buClrTx/>
              <a:defRPr/>
            </a:pPr>
            <a:r>
              <a:rPr lang="en-US" sz="3000" b="1" kern="120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  <a:ea typeface="Tahoma" panose="020B0604030504040204" pitchFamily="34" charset="0"/>
                <a:cs typeface="Tahoma" panose="020B0604030504040204" pitchFamily="34" charset="0"/>
              </a:rPr>
              <a:t>Write and match !</a:t>
            </a:r>
          </a:p>
        </p:txBody>
      </p:sp>
      <p:pic>
        <p:nvPicPr>
          <p:cNvPr id="21" name="图片 74">
            <a:extLst>
              <a:ext uri="{FF2B5EF4-FFF2-40B4-BE49-F238E27FC236}">
                <a16:creationId xmlns:a16="http://schemas.microsoft.com/office/drawing/2014/main" id="{67F2E58E-6090-44DB-94EF-26F33890E6CB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39023" y="901026"/>
            <a:ext cx="1309863" cy="891265"/>
          </a:xfrm>
          <a:custGeom>
            <a:avLst/>
            <a:gdLst>
              <a:gd name="connsiteX0" fmla="*/ 0 w 1583140"/>
              <a:gd name="connsiteY0" fmla="*/ 0 h 1077209"/>
              <a:gd name="connsiteX1" fmla="*/ 1583140 w 1583140"/>
              <a:gd name="connsiteY1" fmla="*/ 0 h 1077209"/>
              <a:gd name="connsiteX2" fmla="*/ 1583140 w 1583140"/>
              <a:gd name="connsiteY2" fmla="*/ 1077209 h 1077209"/>
              <a:gd name="connsiteX3" fmla="*/ 0 w 1583140"/>
              <a:gd name="connsiteY3" fmla="*/ 1077209 h 1077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3140" h="1077209">
                <a:moveTo>
                  <a:pt x="0" y="0"/>
                </a:moveTo>
                <a:lnTo>
                  <a:pt x="1583140" y="0"/>
                </a:lnTo>
                <a:lnTo>
                  <a:pt x="1583140" y="1077209"/>
                </a:lnTo>
                <a:lnTo>
                  <a:pt x="0" y="1077209"/>
                </a:lnTo>
                <a:close/>
              </a:path>
            </a:pathLst>
          </a:cu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3692" y="56738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14246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raphic 41">
            <a:extLst>
              <a:ext uri="{FF2B5EF4-FFF2-40B4-BE49-F238E27FC236}">
                <a16:creationId xmlns:a16="http://schemas.microsoft.com/office/drawing/2014/main" id="{9C122C4E-BD17-4726-9900-9667A141DB3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-36512" y="-1"/>
            <a:ext cx="9180512" cy="5143500"/>
          </a:xfrm>
          <a:custGeom>
            <a:avLst/>
            <a:gdLst>
              <a:gd name="connsiteX0" fmla="*/ 0 w 9144000"/>
              <a:gd name="connsiteY0" fmla="*/ 0 h 5143500"/>
              <a:gd name="connsiteX1" fmla="*/ 9144000 w 9144000"/>
              <a:gd name="connsiteY1" fmla="*/ 0 h 5143500"/>
              <a:gd name="connsiteX2" fmla="*/ 9144000 w 9144000"/>
              <a:gd name="connsiteY2" fmla="*/ 863600 h 5143500"/>
              <a:gd name="connsiteX3" fmla="*/ 8985114 w 9144000"/>
              <a:gd name="connsiteY3" fmla="*/ 863600 h 5143500"/>
              <a:gd name="connsiteX4" fmla="*/ 8985114 w 9144000"/>
              <a:gd name="connsiteY4" fmla="*/ 4300975 h 5143500"/>
              <a:gd name="connsiteX5" fmla="*/ 9144000 w 9144000"/>
              <a:gd name="connsiteY5" fmla="*/ 4300975 h 5143500"/>
              <a:gd name="connsiteX6" fmla="*/ 9144000 w 9144000"/>
              <a:gd name="connsiteY6" fmla="*/ 5143500 h 5143500"/>
              <a:gd name="connsiteX7" fmla="*/ 0 w 9144000"/>
              <a:gd name="connsiteY7" fmla="*/ 5143500 h 5143500"/>
              <a:gd name="connsiteX8" fmla="*/ 0 w 9144000"/>
              <a:gd name="connsiteY8" fmla="*/ 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44000" h="5143500">
                <a:moveTo>
                  <a:pt x="0" y="0"/>
                </a:moveTo>
                <a:lnTo>
                  <a:pt x="9144000" y="0"/>
                </a:lnTo>
                <a:lnTo>
                  <a:pt x="9144000" y="863600"/>
                </a:lnTo>
                <a:lnTo>
                  <a:pt x="8985114" y="863600"/>
                </a:lnTo>
                <a:lnTo>
                  <a:pt x="8985114" y="4300975"/>
                </a:lnTo>
                <a:lnTo>
                  <a:pt x="9144000" y="4300975"/>
                </a:lnTo>
                <a:lnTo>
                  <a:pt x="9144000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DECBC82-A3E1-4632-886E-BA99275C4E6E}"/>
              </a:ext>
            </a:extLst>
          </p:cNvPr>
          <p:cNvSpPr/>
          <p:nvPr/>
        </p:nvSpPr>
        <p:spPr>
          <a:xfrm>
            <a:off x="300480" y="258944"/>
            <a:ext cx="8543042" cy="4625615"/>
          </a:xfrm>
          <a:prstGeom prst="roundRect">
            <a:avLst>
              <a:gd name="adj" fmla="val 335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Nhóm 2">
            <a:extLst>
              <a:ext uri="{FF2B5EF4-FFF2-40B4-BE49-F238E27FC236}">
                <a16:creationId xmlns:a16="http://schemas.microsoft.com/office/drawing/2014/main" id="{E549B276-A923-43A4-8D90-F3D9306D62AD}"/>
              </a:ext>
            </a:extLst>
          </p:cNvPr>
          <p:cNvGrpSpPr/>
          <p:nvPr/>
        </p:nvGrpSpPr>
        <p:grpSpPr>
          <a:xfrm>
            <a:off x="4283968" y="145585"/>
            <a:ext cx="510658" cy="510658"/>
            <a:chOff x="5762523" y="28518"/>
            <a:chExt cx="680877" cy="680877"/>
          </a:xfrm>
        </p:grpSpPr>
        <p:sp>
          <p:nvSpPr>
            <p:cNvPr id="6" name="Icon white background">
              <a:extLst>
                <a:ext uri="{FF2B5EF4-FFF2-40B4-BE49-F238E27FC236}">
                  <a16:creationId xmlns:a16="http://schemas.microsoft.com/office/drawing/2014/main" id="{B7612563-F547-493F-88FE-FC52797AA752}"/>
                </a:ext>
              </a:extLst>
            </p:cNvPr>
            <p:cNvSpPr/>
            <p:nvPr/>
          </p:nvSpPr>
          <p:spPr>
            <a:xfrm>
              <a:off x="5762523" y="28518"/>
              <a:ext cx="680877" cy="68087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01600">
                <a:srgbClr val="F4B183">
                  <a:alpha val="60000"/>
                </a:srgbClr>
              </a:glow>
              <a:outerShdw blurRad="266700" dist="101600" dir="5400000" sx="85000" sy="85000" algn="ctr" rotWithShape="0">
                <a:srgbClr val="F48093">
                  <a:alpha val="7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4288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PH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" name="Icon header">
              <a:extLst>
                <a:ext uri="{FF2B5EF4-FFF2-40B4-BE49-F238E27FC236}">
                  <a16:creationId xmlns:a16="http://schemas.microsoft.com/office/drawing/2014/main" id="{BA7AE997-6A5D-4F91-AA9E-23074A1A47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rcRect/>
            <a:stretch/>
          </p:blipFill>
          <p:spPr>
            <a:xfrm>
              <a:off x="5937039" y="162376"/>
              <a:ext cx="317921" cy="418983"/>
            </a:xfrm>
            <a:prstGeom prst="rect">
              <a:avLst/>
            </a:prstGeom>
          </p:spPr>
        </p:pic>
      </p:grpSp>
      <p:grpSp>
        <p:nvGrpSpPr>
          <p:cNvPr id="56" name="Hand">
            <a:extLst>
              <a:ext uri="{FF2B5EF4-FFF2-40B4-BE49-F238E27FC236}">
                <a16:creationId xmlns:a16="http://schemas.microsoft.com/office/drawing/2014/main" id="{F19896F8-5F55-4E0A-B5AA-29AC75BB5F73}"/>
              </a:ext>
            </a:extLst>
          </p:cNvPr>
          <p:cNvGrpSpPr/>
          <p:nvPr/>
        </p:nvGrpSpPr>
        <p:grpSpPr>
          <a:xfrm flipH="1">
            <a:off x="6932368" y="1928426"/>
            <a:ext cx="5488504" cy="1543049"/>
            <a:chOff x="-515201" y="777412"/>
            <a:chExt cx="5488504" cy="1543049"/>
          </a:xfrm>
        </p:grpSpPr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A74AF7BC-2E3B-494C-8E88-DC0A62601BA6}"/>
                </a:ext>
              </a:extLst>
            </p:cNvPr>
            <p:cNvSpPr/>
            <p:nvPr/>
          </p:nvSpPr>
          <p:spPr>
            <a:xfrm>
              <a:off x="-515201" y="1087848"/>
              <a:ext cx="2450029" cy="1033756"/>
            </a:xfrm>
            <a:prstGeom prst="rect">
              <a:avLst/>
            </a:prstGeom>
            <a:solidFill>
              <a:srgbClr val="FFCE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P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2EA25168-6052-4F62-AEDD-E48E764A1C1D}"/>
                </a:ext>
              </a:extLst>
            </p:cNvPr>
            <p:cNvSpPr/>
            <p:nvPr/>
          </p:nvSpPr>
          <p:spPr>
            <a:xfrm>
              <a:off x="-515201" y="1977864"/>
              <a:ext cx="2452408" cy="143740"/>
            </a:xfrm>
            <a:prstGeom prst="rect">
              <a:avLst/>
            </a:prstGeom>
            <a:solidFill>
              <a:srgbClr val="FFB0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P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59" name="Graphic 50">
              <a:extLst>
                <a:ext uri="{FF2B5EF4-FFF2-40B4-BE49-F238E27FC236}">
                  <a16:creationId xmlns:a16="http://schemas.microsoft.com/office/drawing/2014/main" id="{3112BE74-F8CD-404E-9BDE-5BBF1A69D70B}"/>
                </a:ext>
              </a:extLst>
            </p:cNvPr>
            <p:cNvGrpSpPr/>
            <p:nvPr/>
          </p:nvGrpSpPr>
          <p:grpSpPr>
            <a:xfrm>
              <a:off x="1934828" y="777412"/>
              <a:ext cx="3038475" cy="1543049"/>
              <a:chOff x="1934828" y="777412"/>
              <a:chExt cx="3038475" cy="1543049"/>
            </a:xfrm>
          </p:grpSpPr>
          <p:sp>
            <p:nvSpPr>
              <p:cNvPr id="60" name="Freeform: Shape 9">
                <a:extLst>
                  <a:ext uri="{FF2B5EF4-FFF2-40B4-BE49-F238E27FC236}">
                    <a16:creationId xmlns:a16="http://schemas.microsoft.com/office/drawing/2014/main" id="{A450EAE4-AABA-45B2-BCDC-09158AD7E1C9}"/>
                  </a:ext>
                </a:extLst>
              </p:cNvPr>
              <p:cNvSpPr/>
              <p:nvPr/>
            </p:nvSpPr>
            <p:spPr>
              <a:xfrm>
                <a:off x="1934828" y="777412"/>
                <a:ext cx="3038475" cy="1543049"/>
              </a:xfrm>
              <a:custGeom>
                <a:avLst/>
                <a:gdLst>
                  <a:gd name="connsiteX0" fmla="*/ 2534285 w 3038475"/>
                  <a:gd name="connsiteY0" fmla="*/ 1389158 h 1543049"/>
                  <a:gd name="connsiteX1" fmla="*/ 2380418 w 3038475"/>
                  <a:gd name="connsiteY1" fmla="*/ 1235339 h 1543049"/>
                  <a:gd name="connsiteX2" fmla="*/ 2741302 w 3038475"/>
                  <a:gd name="connsiteY2" fmla="*/ 1235339 h 1543049"/>
                  <a:gd name="connsiteX3" fmla="*/ 2895169 w 3038475"/>
                  <a:gd name="connsiteY3" fmla="*/ 1081529 h 1543049"/>
                  <a:gd name="connsiteX4" fmla="*/ 2741302 w 3038475"/>
                  <a:gd name="connsiteY4" fmla="*/ 927720 h 1543049"/>
                  <a:gd name="connsiteX5" fmla="*/ 2884405 w 3038475"/>
                  <a:gd name="connsiteY5" fmla="*/ 927720 h 1543049"/>
                  <a:gd name="connsiteX6" fmla="*/ 3038272 w 3038475"/>
                  <a:gd name="connsiteY6" fmla="*/ 773900 h 1543049"/>
                  <a:gd name="connsiteX7" fmla="*/ 2884405 w 3038475"/>
                  <a:gd name="connsiteY7" fmla="*/ 620091 h 1543049"/>
                  <a:gd name="connsiteX8" fmla="*/ 2707402 w 3038475"/>
                  <a:gd name="connsiteY8" fmla="*/ 620091 h 1543049"/>
                  <a:gd name="connsiteX9" fmla="*/ 2860879 w 3038475"/>
                  <a:gd name="connsiteY9" fmla="*/ 466281 h 1543049"/>
                  <a:gd name="connsiteX10" fmla="*/ 2707012 w 3038475"/>
                  <a:gd name="connsiteY10" fmla="*/ 312471 h 1543049"/>
                  <a:gd name="connsiteX11" fmla="*/ 2096145 w 3038475"/>
                  <a:gd name="connsiteY11" fmla="*/ 312471 h 1543049"/>
                  <a:gd name="connsiteX12" fmla="*/ 2252469 w 3038475"/>
                  <a:gd name="connsiteY12" fmla="*/ 156195 h 1543049"/>
                  <a:gd name="connsiteX13" fmla="*/ 2096145 w 3038475"/>
                  <a:gd name="connsiteY13" fmla="*/ -81 h 1543049"/>
                  <a:gd name="connsiteX14" fmla="*/ 1477820 w 3038475"/>
                  <a:gd name="connsiteY14" fmla="*/ -81 h 1543049"/>
                  <a:gd name="connsiteX15" fmla="*/ 1286663 w 3038475"/>
                  <a:gd name="connsiteY15" fmla="*/ 64449 h 1543049"/>
                  <a:gd name="connsiteX16" fmla="*/ 1045909 w 3038475"/>
                  <a:gd name="connsiteY16" fmla="*/ 247930 h 1543049"/>
                  <a:gd name="connsiteX17" fmla="*/ 854752 w 3038475"/>
                  <a:gd name="connsiteY17" fmla="*/ 312462 h 1543049"/>
                  <a:gd name="connsiteX18" fmla="*/ 726926 w 3038475"/>
                  <a:gd name="connsiteY18" fmla="*/ 312462 h 1543049"/>
                  <a:gd name="connsiteX19" fmla="*/ 557933 w 3038475"/>
                  <a:gd name="connsiteY19" fmla="*/ 364402 h 1543049"/>
                  <a:gd name="connsiteX20" fmla="*/ 362976 w 3038475"/>
                  <a:gd name="connsiteY20" fmla="*/ 312462 h 1543049"/>
                  <a:gd name="connsiteX21" fmla="*/ -203 w 3038475"/>
                  <a:gd name="connsiteY21" fmla="*/ 312462 h 1543049"/>
                  <a:gd name="connsiteX22" fmla="*/ -203 w 3038475"/>
                  <a:gd name="connsiteY22" fmla="*/ 1346886 h 1543049"/>
                  <a:gd name="connsiteX23" fmla="*/ 362976 w 3038475"/>
                  <a:gd name="connsiteY23" fmla="*/ 1346886 h 1543049"/>
                  <a:gd name="connsiteX24" fmla="*/ 544951 w 3038475"/>
                  <a:gd name="connsiteY24" fmla="*/ 1297156 h 1543049"/>
                  <a:gd name="connsiteX25" fmla="*/ 726926 w 3038475"/>
                  <a:gd name="connsiteY25" fmla="*/ 1346886 h 1543049"/>
                  <a:gd name="connsiteX26" fmla="*/ 874202 w 3038475"/>
                  <a:gd name="connsiteY26" fmla="*/ 1346886 h 1543049"/>
                  <a:gd name="connsiteX27" fmla="*/ 1034526 w 3038475"/>
                  <a:gd name="connsiteY27" fmla="*/ 1390673 h 1543049"/>
                  <a:gd name="connsiteX28" fmla="*/ 1218321 w 3038475"/>
                  <a:gd name="connsiteY28" fmla="*/ 1499182 h 1543049"/>
                  <a:gd name="connsiteX29" fmla="*/ 1378645 w 3038475"/>
                  <a:gd name="connsiteY29" fmla="*/ 1542968 h 1543049"/>
                  <a:gd name="connsiteX30" fmla="*/ 1464132 w 3038475"/>
                  <a:gd name="connsiteY30" fmla="*/ 1542968 h 1543049"/>
                  <a:gd name="connsiteX31" fmla="*/ 2380418 w 3038475"/>
                  <a:gd name="connsiteY31" fmla="*/ 1542968 h 1543049"/>
                  <a:gd name="connsiteX32" fmla="*/ 2534285 w 3038475"/>
                  <a:gd name="connsiteY32" fmla="*/ 1389158 h 15430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3038475" h="1543049">
                    <a:moveTo>
                      <a:pt x="2534285" y="1389158"/>
                    </a:moveTo>
                    <a:cubicBezTo>
                      <a:pt x="2534285" y="1304205"/>
                      <a:pt x="2465391" y="1235339"/>
                      <a:pt x="2380418" y="1235339"/>
                    </a:cubicBezTo>
                    <a:lnTo>
                      <a:pt x="2741302" y="1235339"/>
                    </a:lnTo>
                    <a:cubicBezTo>
                      <a:pt x="2826284" y="1235339"/>
                      <a:pt x="2895169" y="1166474"/>
                      <a:pt x="2895169" y="1081529"/>
                    </a:cubicBezTo>
                    <a:cubicBezTo>
                      <a:pt x="2895169" y="996585"/>
                      <a:pt x="2826274" y="927720"/>
                      <a:pt x="2741302" y="927720"/>
                    </a:cubicBezTo>
                    <a:lnTo>
                      <a:pt x="2884405" y="927720"/>
                    </a:lnTo>
                    <a:cubicBezTo>
                      <a:pt x="2969378" y="927720"/>
                      <a:pt x="3038272" y="858854"/>
                      <a:pt x="3038272" y="773900"/>
                    </a:cubicBezTo>
                    <a:cubicBezTo>
                      <a:pt x="3038272" y="688957"/>
                      <a:pt x="2969378" y="620091"/>
                      <a:pt x="2884405" y="620091"/>
                    </a:cubicBezTo>
                    <a:lnTo>
                      <a:pt x="2707402" y="620091"/>
                    </a:lnTo>
                    <a:cubicBezTo>
                      <a:pt x="2792203" y="619881"/>
                      <a:pt x="2860879" y="551101"/>
                      <a:pt x="2860879" y="466281"/>
                    </a:cubicBezTo>
                    <a:cubicBezTo>
                      <a:pt x="2860879" y="381337"/>
                      <a:pt x="2791994" y="312471"/>
                      <a:pt x="2707012" y="312471"/>
                    </a:cubicBezTo>
                    <a:lnTo>
                      <a:pt x="2096145" y="312471"/>
                    </a:lnTo>
                    <a:cubicBezTo>
                      <a:pt x="2182480" y="312471"/>
                      <a:pt x="2252469" y="242501"/>
                      <a:pt x="2252469" y="156195"/>
                    </a:cubicBezTo>
                    <a:cubicBezTo>
                      <a:pt x="2252469" y="69887"/>
                      <a:pt x="2182480" y="-81"/>
                      <a:pt x="2096145" y="-81"/>
                    </a:cubicBezTo>
                    <a:lnTo>
                      <a:pt x="1477820" y="-81"/>
                    </a:lnTo>
                    <a:cubicBezTo>
                      <a:pt x="1408754" y="-81"/>
                      <a:pt x="1341593" y="22593"/>
                      <a:pt x="1286663" y="64449"/>
                    </a:cubicBezTo>
                    <a:lnTo>
                      <a:pt x="1045909" y="247930"/>
                    </a:lnTo>
                    <a:cubicBezTo>
                      <a:pt x="990978" y="289792"/>
                      <a:pt x="923827" y="312462"/>
                      <a:pt x="854752" y="312462"/>
                    </a:cubicBezTo>
                    <a:lnTo>
                      <a:pt x="726926" y="312462"/>
                    </a:lnTo>
                    <a:lnTo>
                      <a:pt x="557933" y="364402"/>
                    </a:lnTo>
                    <a:lnTo>
                      <a:pt x="362976" y="312462"/>
                    </a:lnTo>
                    <a:lnTo>
                      <a:pt x="-203" y="312462"/>
                    </a:lnTo>
                    <a:lnTo>
                      <a:pt x="-203" y="1346886"/>
                    </a:lnTo>
                    <a:lnTo>
                      <a:pt x="362976" y="1346886"/>
                    </a:lnTo>
                    <a:lnTo>
                      <a:pt x="544951" y="1297156"/>
                    </a:lnTo>
                    <a:lnTo>
                      <a:pt x="726926" y="1346886"/>
                    </a:lnTo>
                    <a:lnTo>
                      <a:pt x="874202" y="1346886"/>
                    </a:lnTo>
                    <a:cubicBezTo>
                      <a:pt x="930599" y="1346886"/>
                      <a:pt x="985968" y="1362012"/>
                      <a:pt x="1034526" y="1390673"/>
                    </a:cubicBezTo>
                    <a:lnTo>
                      <a:pt x="1218321" y="1499182"/>
                    </a:lnTo>
                    <a:cubicBezTo>
                      <a:pt x="1266879" y="1527852"/>
                      <a:pt x="1322248" y="1542968"/>
                      <a:pt x="1378645" y="1542968"/>
                    </a:cubicBezTo>
                    <a:lnTo>
                      <a:pt x="1464132" y="1542968"/>
                    </a:lnTo>
                    <a:lnTo>
                      <a:pt x="2380418" y="1542968"/>
                    </a:lnTo>
                    <a:cubicBezTo>
                      <a:pt x="2465391" y="1542978"/>
                      <a:pt x="2534285" y="1474112"/>
                      <a:pt x="2534285" y="1389158"/>
                    </a:cubicBezTo>
                    <a:close/>
                  </a:path>
                </a:pathLst>
              </a:custGeom>
              <a:solidFill>
                <a:srgbClr val="FFCEB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1" name="Freeform: Shape 10">
                <a:extLst>
                  <a:ext uri="{FF2B5EF4-FFF2-40B4-BE49-F238E27FC236}">
                    <a16:creationId xmlns:a16="http://schemas.microsoft.com/office/drawing/2014/main" id="{0FB85DC6-4BC2-4758-9F74-4EEA8B9C8D9B}"/>
                  </a:ext>
                </a:extLst>
              </p:cNvPr>
              <p:cNvSpPr/>
              <p:nvPr/>
            </p:nvSpPr>
            <p:spPr>
              <a:xfrm>
                <a:off x="1934828" y="1977562"/>
                <a:ext cx="2533650" cy="342900"/>
              </a:xfrm>
              <a:custGeom>
                <a:avLst/>
                <a:gdLst>
                  <a:gd name="connsiteX0" fmla="*/ 2379637 w 2533650"/>
                  <a:gd name="connsiteY0" fmla="*/ 342819 h 342900"/>
                  <a:gd name="connsiteX1" fmla="*/ 1378236 w 2533650"/>
                  <a:gd name="connsiteY1" fmla="*/ 342819 h 342900"/>
                  <a:gd name="connsiteX2" fmla="*/ 1217930 w 2533650"/>
                  <a:gd name="connsiteY2" fmla="*/ 298718 h 342900"/>
                  <a:gd name="connsiteX3" fmla="*/ 1034222 w 2533650"/>
                  <a:gd name="connsiteY3" fmla="*/ 189476 h 342900"/>
                  <a:gd name="connsiteX4" fmla="*/ 873916 w 2533650"/>
                  <a:gd name="connsiteY4" fmla="*/ 145432 h 342900"/>
                  <a:gd name="connsiteX5" fmla="*/ -203 w 2533650"/>
                  <a:gd name="connsiteY5" fmla="*/ 145432 h 342900"/>
                  <a:gd name="connsiteX6" fmla="*/ 130 w 2533650"/>
                  <a:gd name="connsiteY6" fmla="*/ -81 h 342900"/>
                  <a:gd name="connsiteX7" fmla="*/ 873916 w 2533650"/>
                  <a:gd name="connsiteY7" fmla="*/ -81 h 342900"/>
                  <a:gd name="connsiteX8" fmla="*/ 1034212 w 2533650"/>
                  <a:gd name="connsiteY8" fmla="*/ 43953 h 342900"/>
                  <a:gd name="connsiteX9" fmla="*/ 1217921 w 2533650"/>
                  <a:gd name="connsiteY9" fmla="*/ 153195 h 342900"/>
                  <a:gd name="connsiteX10" fmla="*/ 1378227 w 2533650"/>
                  <a:gd name="connsiteY10" fmla="*/ 197306 h 342900"/>
                  <a:gd name="connsiteX11" fmla="*/ 2379628 w 2533650"/>
                  <a:gd name="connsiteY11" fmla="*/ 197306 h 342900"/>
                  <a:gd name="connsiteX12" fmla="*/ 2515435 w 2533650"/>
                  <a:gd name="connsiteY12" fmla="*/ 115200 h 342900"/>
                  <a:gd name="connsiteX13" fmla="*/ 2533447 w 2533650"/>
                  <a:gd name="connsiteY13" fmla="*/ 187962 h 342900"/>
                  <a:gd name="connsiteX14" fmla="*/ 2379637 w 2533650"/>
                  <a:gd name="connsiteY14" fmla="*/ 342819 h 342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533650" h="342900">
                    <a:moveTo>
                      <a:pt x="2379637" y="342819"/>
                    </a:moveTo>
                    <a:lnTo>
                      <a:pt x="1378236" y="342819"/>
                    </a:lnTo>
                    <a:cubicBezTo>
                      <a:pt x="1321791" y="342819"/>
                      <a:pt x="1266451" y="327570"/>
                      <a:pt x="1217930" y="298718"/>
                    </a:cubicBezTo>
                    <a:lnTo>
                      <a:pt x="1034222" y="189476"/>
                    </a:lnTo>
                    <a:cubicBezTo>
                      <a:pt x="985635" y="160615"/>
                      <a:pt x="930285" y="145432"/>
                      <a:pt x="873916" y="145432"/>
                    </a:cubicBezTo>
                    <a:lnTo>
                      <a:pt x="-203" y="145432"/>
                    </a:lnTo>
                    <a:lnTo>
                      <a:pt x="130" y="-81"/>
                    </a:lnTo>
                    <a:lnTo>
                      <a:pt x="873916" y="-81"/>
                    </a:lnTo>
                    <a:cubicBezTo>
                      <a:pt x="930285" y="-81"/>
                      <a:pt x="985625" y="15102"/>
                      <a:pt x="1034212" y="43953"/>
                    </a:cubicBezTo>
                    <a:lnTo>
                      <a:pt x="1217921" y="153195"/>
                    </a:lnTo>
                    <a:cubicBezTo>
                      <a:pt x="1266451" y="182056"/>
                      <a:pt x="1321791" y="197306"/>
                      <a:pt x="1378227" y="197306"/>
                    </a:cubicBezTo>
                    <a:lnTo>
                      <a:pt x="2379628" y="197306"/>
                    </a:lnTo>
                    <a:cubicBezTo>
                      <a:pt x="2438454" y="197306"/>
                      <a:pt x="2489575" y="164044"/>
                      <a:pt x="2515435" y="115200"/>
                    </a:cubicBezTo>
                    <a:cubicBezTo>
                      <a:pt x="2526970" y="136917"/>
                      <a:pt x="2533447" y="161644"/>
                      <a:pt x="2533447" y="187962"/>
                    </a:cubicBezTo>
                    <a:cubicBezTo>
                      <a:pt x="2533457" y="273496"/>
                      <a:pt x="2464600" y="342819"/>
                      <a:pt x="2379637" y="342819"/>
                    </a:cubicBezTo>
                    <a:close/>
                  </a:path>
                </a:pathLst>
              </a:custGeom>
              <a:solidFill>
                <a:srgbClr val="FFB0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3" name="Freeform: Shape 11">
                <a:extLst>
                  <a:ext uri="{FF2B5EF4-FFF2-40B4-BE49-F238E27FC236}">
                    <a16:creationId xmlns:a16="http://schemas.microsoft.com/office/drawing/2014/main" id="{46223F60-D4E9-4107-84E8-F447EA6FCD7C}"/>
                  </a:ext>
                </a:extLst>
              </p:cNvPr>
              <p:cNvSpPr/>
              <p:nvPr/>
            </p:nvSpPr>
            <p:spPr>
              <a:xfrm>
                <a:off x="3354053" y="863137"/>
                <a:ext cx="828675" cy="485778"/>
              </a:xfrm>
              <a:custGeom>
                <a:avLst/>
                <a:gdLst>
                  <a:gd name="connsiteX0" fmla="*/ 368291 w 828675"/>
                  <a:gd name="connsiteY0" fmla="*/ 225500 h 485778"/>
                  <a:gd name="connsiteX1" fmla="*/ 672834 w 828675"/>
                  <a:gd name="connsiteY1" fmla="*/ 225500 h 485778"/>
                  <a:gd name="connsiteX2" fmla="*/ 782866 w 828675"/>
                  <a:gd name="connsiteY2" fmla="*/ 179618 h 485778"/>
                  <a:gd name="connsiteX3" fmla="*/ 828472 w 828675"/>
                  <a:gd name="connsiteY3" fmla="*/ 68916 h 485778"/>
                  <a:gd name="connsiteX4" fmla="*/ 812565 w 828675"/>
                  <a:gd name="connsiteY4" fmla="*/ -81 h 485778"/>
                  <a:gd name="connsiteX5" fmla="*/ 782866 w 828675"/>
                  <a:gd name="connsiteY5" fmla="*/ 41699 h 485778"/>
                  <a:gd name="connsiteX6" fmla="*/ 672834 w 828675"/>
                  <a:gd name="connsiteY6" fmla="*/ 87587 h 485778"/>
                  <a:gd name="connsiteX7" fmla="*/ 418335 w 828675"/>
                  <a:gd name="connsiteY7" fmla="*/ 87587 h 485778"/>
                  <a:gd name="connsiteX8" fmla="*/ 304769 w 828675"/>
                  <a:gd name="connsiteY8" fmla="*/ 162435 h 485778"/>
                  <a:gd name="connsiteX9" fmla="*/ 47574 w 828675"/>
                  <a:gd name="connsiteY9" fmla="*/ 368994 h 485778"/>
                  <a:gd name="connsiteX10" fmla="*/ -203 w 828675"/>
                  <a:gd name="connsiteY10" fmla="*/ 426830 h 485778"/>
                  <a:gd name="connsiteX11" fmla="*/ 70415 w 828675"/>
                  <a:gd name="connsiteY11" fmla="*/ 484456 h 485778"/>
                  <a:gd name="connsiteX12" fmla="*/ 368291 w 828675"/>
                  <a:gd name="connsiteY12" fmla="*/ 225500 h 485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28675" h="485778">
                    <a:moveTo>
                      <a:pt x="368291" y="225500"/>
                    </a:moveTo>
                    <a:lnTo>
                      <a:pt x="672834" y="225500"/>
                    </a:lnTo>
                    <a:cubicBezTo>
                      <a:pt x="715791" y="225500"/>
                      <a:pt x="754729" y="208002"/>
                      <a:pt x="782866" y="179618"/>
                    </a:cubicBezTo>
                    <a:cubicBezTo>
                      <a:pt x="811070" y="151309"/>
                      <a:pt x="828472" y="112200"/>
                      <a:pt x="828472" y="68916"/>
                    </a:cubicBezTo>
                    <a:cubicBezTo>
                      <a:pt x="828472" y="44161"/>
                      <a:pt x="822767" y="20709"/>
                      <a:pt x="812565" y="-81"/>
                    </a:cubicBezTo>
                    <a:cubicBezTo>
                      <a:pt x="805021" y="15507"/>
                      <a:pt x="794963" y="29597"/>
                      <a:pt x="782866" y="41699"/>
                    </a:cubicBezTo>
                    <a:cubicBezTo>
                      <a:pt x="754729" y="70074"/>
                      <a:pt x="715791" y="87587"/>
                      <a:pt x="672834" y="87587"/>
                    </a:cubicBezTo>
                    <a:lnTo>
                      <a:pt x="418335" y="87587"/>
                    </a:lnTo>
                    <a:cubicBezTo>
                      <a:pt x="369034" y="87587"/>
                      <a:pt x="324295" y="116886"/>
                      <a:pt x="304769" y="162435"/>
                    </a:cubicBezTo>
                    <a:cubicBezTo>
                      <a:pt x="275460" y="230786"/>
                      <a:pt x="206728" y="340600"/>
                      <a:pt x="47574" y="368994"/>
                    </a:cubicBezTo>
                    <a:cubicBezTo>
                      <a:pt x="19847" y="373947"/>
                      <a:pt x="-203" y="398493"/>
                      <a:pt x="-203" y="426830"/>
                    </a:cubicBezTo>
                    <a:cubicBezTo>
                      <a:pt x="-203" y="464234"/>
                      <a:pt x="34011" y="492000"/>
                      <a:pt x="70415" y="484456"/>
                    </a:cubicBezTo>
                    <a:cubicBezTo>
                      <a:pt x="313360" y="434135"/>
                      <a:pt x="368291" y="225500"/>
                      <a:pt x="368291" y="225500"/>
                    </a:cubicBezTo>
                    <a:close/>
                  </a:path>
                </a:pathLst>
              </a:custGeom>
              <a:solidFill>
                <a:srgbClr val="FFB0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4" name="Freeform: Shape 12">
                <a:extLst>
                  <a:ext uri="{FF2B5EF4-FFF2-40B4-BE49-F238E27FC236}">
                    <a16:creationId xmlns:a16="http://schemas.microsoft.com/office/drawing/2014/main" id="{5693CA5F-1208-40B2-8B25-A30F590635D9}"/>
                  </a:ext>
                </a:extLst>
              </p:cNvPr>
              <p:cNvSpPr/>
              <p:nvPr/>
            </p:nvSpPr>
            <p:spPr>
              <a:xfrm>
                <a:off x="3887453" y="1167937"/>
                <a:ext cx="904875" cy="228600"/>
              </a:xfrm>
              <a:custGeom>
                <a:avLst/>
                <a:gdLst>
                  <a:gd name="connsiteX0" fmla="*/ 751339 w 904875"/>
                  <a:gd name="connsiteY0" fmla="*/ 228519 h 228600"/>
                  <a:gd name="connsiteX1" fmla="*/ 67977 w 904875"/>
                  <a:gd name="connsiteY1" fmla="*/ 228519 h 228600"/>
                  <a:gd name="connsiteX2" fmla="*/ -203 w 904875"/>
                  <a:gd name="connsiteY2" fmla="*/ 158272 h 228600"/>
                  <a:gd name="connsiteX3" fmla="*/ 67977 w 904875"/>
                  <a:gd name="connsiteY3" fmla="*/ 88016 h 228600"/>
                  <a:gd name="connsiteX4" fmla="*/ 751339 w 904875"/>
                  <a:gd name="connsiteY4" fmla="*/ 88016 h 228600"/>
                  <a:gd name="connsiteX5" fmla="*/ 888718 w 904875"/>
                  <a:gd name="connsiteY5" fmla="*/ -81 h 228600"/>
                  <a:gd name="connsiteX6" fmla="*/ 904672 w 904875"/>
                  <a:gd name="connsiteY6" fmla="*/ 70175 h 228600"/>
                  <a:gd name="connsiteX7" fmla="*/ 751339 w 904875"/>
                  <a:gd name="connsiteY7" fmla="*/ 228519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04875" h="228600">
                    <a:moveTo>
                      <a:pt x="751339" y="228519"/>
                    </a:moveTo>
                    <a:lnTo>
                      <a:pt x="67977" y="228519"/>
                    </a:lnTo>
                    <a:cubicBezTo>
                      <a:pt x="30324" y="228519"/>
                      <a:pt x="-203" y="197067"/>
                      <a:pt x="-203" y="158272"/>
                    </a:cubicBezTo>
                    <a:cubicBezTo>
                      <a:pt x="-203" y="119477"/>
                      <a:pt x="30324" y="88016"/>
                      <a:pt x="67977" y="88016"/>
                    </a:cubicBezTo>
                    <a:lnTo>
                      <a:pt x="751339" y="88016"/>
                    </a:lnTo>
                    <a:cubicBezTo>
                      <a:pt x="811613" y="87873"/>
                      <a:pt x="863695" y="52049"/>
                      <a:pt x="888718" y="-81"/>
                    </a:cubicBezTo>
                    <a:cubicBezTo>
                      <a:pt x="898947" y="21065"/>
                      <a:pt x="904672" y="44877"/>
                      <a:pt x="904672" y="70175"/>
                    </a:cubicBezTo>
                    <a:cubicBezTo>
                      <a:pt x="904672" y="157501"/>
                      <a:pt x="836092" y="228309"/>
                      <a:pt x="751339" y="228519"/>
                    </a:cubicBezTo>
                    <a:close/>
                  </a:path>
                </a:pathLst>
              </a:custGeom>
              <a:solidFill>
                <a:srgbClr val="FFB0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1" name="Freeform: Shape 13">
                <a:extLst>
                  <a:ext uri="{FF2B5EF4-FFF2-40B4-BE49-F238E27FC236}">
                    <a16:creationId xmlns:a16="http://schemas.microsoft.com/office/drawing/2014/main" id="{0108338A-4539-4C21-8649-80427BF2C0D2}"/>
                  </a:ext>
                </a:extLst>
              </p:cNvPr>
              <p:cNvSpPr/>
              <p:nvPr/>
            </p:nvSpPr>
            <p:spPr>
              <a:xfrm>
                <a:off x="3887453" y="1482262"/>
                <a:ext cx="1085850" cy="219075"/>
              </a:xfrm>
              <a:custGeom>
                <a:avLst/>
                <a:gdLst>
                  <a:gd name="connsiteX0" fmla="*/ 931771 w 1085850"/>
                  <a:gd name="connsiteY0" fmla="*/ 218994 h 219075"/>
                  <a:gd name="connsiteX1" fmla="*/ 68215 w 1085850"/>
                  <a:gd name="connsiteY1" fmla="*/ 218994 h 219075"/>
                  <a:gd name="connsiteX2" fmla="*/ -203 w 1085850"/>
                  <a:gd name="connsiteY2" fmla="*/ 151671 h 219075"/>
                  <a:gd name="connsiteX3" fmla="*/ 68215 w 1085850"/>
                  <a:gd name="connsiteY3" fmla="*/ 84349 h 219075"/>
                  <a:gd name="connsiteX4" fmla="*/ 931771 w 1085850"/>
                  <a:gd name="connsiteY4" fmla="*/ 84349 h 219075"/>
                  <a:gd name="connsiteX5" fmla="*/ 1069635 w 1085850"/>
                  <a:gd name="connsiteY5" fmla="*/ -81 h 219075"/>
                  <a:gd name="connsiteX6" fmla="*/ 1085647 w 1085850"/>
                  <a:gd name="connsiteY6" fmla="*/ 67242 h 219075"/>
                  <a:gd name="connsiteX7" fmla="*/ 931771 w 1085850"/>
                  <a:gd name="connsiteY7" fmla="*/ 218994 h 219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85850" h="219075">
                    <a:moveTo>
                      <a:pt x="931771" y="218994"/>
                    </a:moveTo>
                    <a:lnTo>
                      <a:pt x="68215" y="218994"/>
                    </a:lnTo>
                    <a:cubicBezTo>
                      <a:pt x="30429" y="218994"/>
                      <a:pt x="-203" y="188847"/>
                      <a:pt x="-203" y="151671"/>
                    </a:cubicBezTo>
                    <a:cubicBezTo>
                      <a:pt x="-203" y="114495"/>
                      <a:pt x="30429" y="84349"/>
                      <a:pt x="68215" y="84349"/>
                    </a:cubicBezTo>
                    <a:lnTo>
                      <a:pt x="931771" y="84349"/>
                    </a:lnTo>
                    <a:cubicBezTo>
                      <a:pt x="992254" y="84206"/>
                      <a:pt x="1044527" y="49878"/>
                      <a:pt x="1069635" y="-81"/>
                    </a:cubicBezTo>
                    <a:cubicBezTo>
                      <a:pt x="1079903" y="20188"/>
                      <a:pt x="1085647" y="43010"/>
                      <a:pt x="1085647" y="67242"/>
                    </a:cubicBezTo>
                    <a:cubicBezTo>
                      <a:pt x="1085647" y="150928"/>
                      <a:pt x="1016819" y="218794"/>
                      <a:pt x="931771" y="218994"/>
                    </a:cubicBezTo>
                    <a:close/>
                  </a:path>
                </a:pathLst>
              </a:custGeom>
              <a:solidFill>
                <a:srgbClr val="FFB0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4" name="Freeform: Shape 14">
                <a:extLst>
                  <a:ext uri="{FF2B5EF4-FFF2-40B4-BE49-F238E27FC236}">
                    <a16:creationId xmlns:a16="http://schemas.microsoft.com/office/drawing/2014/main" id="{397F5BF8-6242-4A9D-BB21-DE7D0AC3DEB2}"/>
                  </a:ext>
                </a:extLst>
              </p:cNvPr>
              <p:cNvSpPr/>
              <p:nvPr/>
            </p:nvSpPr>
            <p:spPr>
              <a:xfrm>
                <a:off x="3887453" y="1787062"/>
                <a:ext cx="942975" cy="219075"/>
              </a:xfrm>
              <a:custGeom>
                <a:avLst/>
                <a:gdLst>
                  <a:gd name="connsiteX0" fmla="*/ -203 w 942975"/>
                  <a:gd name="connsiteY0" fmla="*/ 151767 h 219075"/>
                  <a:gd name="connsiteX1" fmla="*/ 68186 w 942975"/>
                  <a:gd name="connsiteY1" fmla="*/ 84549 h 219075"/>
                  <a:gd name="connsiteX2" fmla="*/ 788458 w 942975"/>
                  <a:gd name="connsiteY2" fmla="*/ 83872 h 219075"/>
                  <a:gd name="connsiteX3" fmla="*/ 876021 w 942975"/>
                  <a:gd name="connsiteY3" fmla="*/ 57860 h 219075"/>
                  <a:gd name="connsiteX4" fmla="*/ 924627 w 942975"/>
                  <a:gd name="connsiteY4" fmla="*/ 4358 h 219075"/>
                  <a:gd name="connsiteX5" fmla="*/ 926960 w 942975"/>
                  <a:gd name="connsiteY5" fmla="*/ -81 h 219075"/>
                  <a:gd name="connsiteX6" fmla="*/ 942772 w 942975"/>
                  <a:gd name="connsiteY6" fmla="*/ 66804 h 219075"/>
                  <a:gd name="connsiteX7" fmla="*/ 924627 w 942975"/>
                  <a:gd name="connsiteY7" fmla="*/ 138803 h 219075"/>
                  <a:gd name="connsiteX8" fmla="*/ 876021 w 942975"/>
                  <a:gd name="connsiteY8" fmla="*/ 192305 h 219075"/>
                  <a:gd name="connsiteX9" fmla="*/ 788458 w 942975"/>
                  <a:gd name="connsiteY9" fmla="*/ 218318 h 219075"/>
                  <a:gd name="connsiteX10" fmla="*/ 68320 w 942975"/>
                  <a:gd name="connsiteY10" fmla="*/ 218994 h 219075"/>
                  <a:gd name="connsiteX11" fmla="*/ -203 w 942975"/>
                  <a:gd name="connsiteY11" fmla="*/ 151767 h 219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42975" h="219075">
                    <a:moveTo>
                      <a:pt x="-203" y="151767"/>
                    </a:moveTo>
                    <a:cubicBezTo>
                      <a:pt x="-203" y="114667"/>
                      <a:pt x="30410" y="84577"/>
                      <a:pt x="68186" y="84549"/>
                    </a:cubicBezTo>
                    <a:lnTo>
                      <a:pt x="788458" y="83872"/>
                    </a:lnTo>
                    <a:cubicBezTo>
                      <a:pt x="820776" y="83872"/>
                      <a:pt x="851237" y="74528"/>
                      <a:pt x="876021" y="57860"/>
                    </a:cubicBezTo>
                    <a:cubicBezTo>
                      <a:pt x="896290" y="44220"/>
                      <a:pt x="912987" y="25865"/>
                      <a:pt x="924627" y="4358"/>
                    </a:cubicBezTo>
                    <a:cubicBezTo>
                      <a:pt x="925446" y="2872"/>
                      <a:pt x="926208" y="1395"/>
                      <a:pt x="926960" y="-81"/>
                    </a:cubicBezTo>
                    <a:cubicBezTo>
                      <a:pt x="937086" y="20083"/>
                      <a:pt x="942772" y="42801"/>
                      <a:pt x="942772" y="66804"/>
                    </a:cubicBezTo>
                    <a:cubicBezTo>
                      <a:pt x="942772" y="92826"/>
                      <a:pt x="936276" y="117353"/>
                      <a:pt x="924627" y="138803"/>
                    </a:cubicBezTo>
                    <a:cubicBezTo>
                      <a:pt x="912987" y="160311"/>
                      <a:pt x="896290" y="178665"/>
                      <a:pt x="876021" y="192305"/>
                    </a:cubicBezTo>
                    <a:cubicBezTo>
                      <a:pt x="851237" y="208974"/>
                      <a:pt x="820776" y="218318"/>
                      <a:pt x="788458" y="218318"/>
                    </a:cubicBezTo>
                    <a:lnTo>
                      <a:pt x="68320" y="218994"/>
                    </a:lnTo>
                    <a:cubicBezTo>
                      <a:pt x="30486" y="219023"/>
                      <a:pt x="-203" y="188914"/>
                      <a:pt x="-203" y="151767"/>
                    </a:cubicBezTo>
                    <a:close/>
                  </a:path>
                </a:pathLst>
              </a:custGeom>
              <a:solidFill>
                <a:srgbClr val="FFB0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5" name="Freeform: Shape 15">
                <a:extLst>
                  <a:ext uri="{FF2B5EF4-FFF2-40B4-BE49-F238E27FC236}">
                    <a16:creationId xmlns:a16="http://schemas.microsoft.com/office/drawing/2014/main" id="{D68EC503-CE53-4EAD-AF6D-B88407906058}"/>
                  </a:ext>
                </a:extLst>
              </p:cNvPr>
              <p:cNvSpPr/>
              <p:nvPr/>
            </p:nvSpPr>
            <p:spPr>
              <a:xfrm>
                <a:off x="2296778" y="1082212"/>
                <a:ext cx="361950" cy="1038225"/>
              </a:xfrm>
              <a:custGeom>
                <a:avLst/>
                <a:gdLst>
                  <a:gd name="connsiteX0" fmla="*/ 361747 w 361950"/>
                  <a:gd name="connsiteY0" fmla="*/ -81 h 1038225"/>
                  <a:gd name="connsiteX1" fmla="*/ 361747 w 361950"/>
                  <a:gd name="connsiteY1" fmla="*/ 1038144 h 1038225"/>
                  <a:gd name="connsiteX2" fmla="*/ -203 w 361950"/>
                  <a:gd name="connsiteY2" fmla="*/ 1038144 h 1038225"/>
                  <a:gd name="connsiteX3" fmla="*/ -203 w 361950"/>
                  <a:gd name="connsiteY3" fmla="*/ -81 h 1038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1950" h="1038225">
                    <a:moveTo>
                      <a:pt x="361747" y="-81"/>
                    </a:moveTo>
                    <a:lnTo>
                      <a:pt x="361747" y="1038144"/>
                    </a:lnTo>
                    <a:lnTo>
                      <a:pt x="-203" y="1038144"/>
                    </a:lnTo>
                    <a:lnTo>
                      <a:pt x="-203" y="-81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6" name="Freeform: Shape 16">
                <a:extLst>
                  <a:ext uri="{FF2B5EF4-FFF2-40B4-BE49-F238E27FC236}">
                    <a16:creationId xmlns:a16="http://schemas.microsoft.com/office/drawing/2014/main" id="{12EC5C50-AEA0-4232-B5DA-2C0C3937E322}"/>
                  </a:ext>
                </a:extLst>
              </p:cNvPr>
              <p:cNvSpPr/>
              <p:nvPr/>
            </p:nvSpPr>
            <p:spPr>
              <a:xfrm>
                <a:off x="2296778" y="1977562"/>
                <a:ext cx="361950" cy="142875"/>
              </a:xfrm>
              <a:custGeom>
                <a:avLst/>
                <a:gdLst>
                  <a:gd name="connsiteX0" fmla="*/ 361747 w 361950"/>
                  <a:gd name="connsiteY0" fmla="*/ -81 h 142875"/>
                  <a:gd name="connsiteX1" fmla="*/ 361747 w 361950"/>
                  <a:gd name="connsiteY1" fmla="*/ 142794 h 142875"/>
                  <a:gd name="connsiteX2" fmla="*/ -203 w 361950"/>
                  <a:gd name="connsiteY2" fmla="*/ 142794 h 142875"/>
                  <a:gd name="connsiteX3" fmla="*/ -203 w 361950"/>
                  <a:gd name="connsiteY3" fmla="*/ -81 h 142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1950" h="142875">
                    <a:moveTo>
                      <a:pt x="361747" y="-81"/>
                    </a:moveTo>
                    <a:lnTo>
                      <a:pt x="361747" y="142794"/>
                    </a:lnTo>
                    <a:lnTo>
                      <a:pt x="-203" y="142794"/>
                    </a:lnTo>
                    <a:lnTo>
                      <a:pt x="-203" y="-81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78" name="Notebook">
            <a:extLst>
              <a:ext uri="{FF2B5EF4-FFF2-40B4-BE49-F238E27FC236}">
                <a16:creationId xmlns:a16="http://schemas.microsoft.com/office/drawing/2014/main" id="{116842AE-A1BE-4E66-9ECA-1F69CE8196A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4" r="16419" b="2296"/>
          <a:stretch/>
        </p:blipFill>
        <p:spPr>
          <a:xfrm>
            <a:off x="4932040" y="1707655"/>
            <a:ext cx="3205241" cy="2108680"/>
          </a:xfrm>
          <a:prstGeom prst="rect">
            <a:avLst/>
          </a:prstGeom>
        </p:spPr>
      </p:pic>
      <p:pic>
        <p:nvPicPr>
          <p:cNvPr id="79" name="Thumb">
            <a:extLst>
              <a:ext uri="{FF2B5EF4-FFF2-40B4-BE49-F238E27FC236}">
                <a16:creationId xmlns:a16="http://schemas.microsoft.com/office/drawing/2014/main" id="{E0B9D273-266A-4CFD-883D-12312F64200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 l="54628" b="80068"/>
          <a:stretch>
            <a:fillRect/>
          </a:stretch>
        </p:blipFill>
        <p:spPr>
          <a:xfrm flipH="1">
            <a:off x="6922843" y="1918899"/>
            <a:ext cx="1382950" cy="309466"/>
          </a:xfrm>
          <a:custGeom>
            <a:avLst/>
            <a:gdLst>
              <a:gd name="connsiteX0" fmla="*/ 0 w 1382950"/>
              <a:gd name="connsiteY0" fmla="*/ 0 h 309466"/>
              <a:gd name="connsiteX1" fmla="*/ 1382950 w 1382950"/>
              <a:gd name="connsiteY1" fmla="*/ 0 h 309466"/>
              <a:gd name="connsiteX2" fmla="*/ 1382950 w 1382950"/>
              <a:gd name="connsiteY2" fmla="*/ 309466 h 309466"/>
              <a:gd name="connsiteX3" fmla="*/ 0 w 1382950"/>
              <a:gd name="connsiteY3" fmla="*/ 309466 h 309466"/>
              <a:gd name="connsiteX4" fmla="*/ 0 w 1382950"/>
              <a:gd name="connsiteY4" fmla="*/ 0 h 309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82950" h="309466">
                <a:moveTo>
                  <a:pt x="0" y="0"/>
                </a:moveTo>
                <a:lnTo>
                  <a:pt x="1382950" y="0"/>
                </a:lnTo>
                <a:lnTo>
                  <a:pt x="1382950" y="309466"/>
                </a:lnTo>
                <a:lnTo>
                  <a:pt x="0" y="30946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80" name="Do not delete">
            <a:extLst>
              <a:ext uri="{FF2B5EF4-FFF2-40B4-BE49-F238E27FC236}">
                <a16:creationId xmlns:a16="http://schemas.microsoft.com/office/drawing/2014/main" id="{9CCC8496-959C-4E39-B3AC-0B954F7CE8A0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 l="98262" t="16790" b="16380"/>
          <a:stretch/>
        </p:blipFill>
        <p:spPr>
          <a:xfrm>
            <a:off x="8964488" y="863603"/>
            <a:ext cx="158886" cy="3437375"/>
          </a:xfrm>
          <a:custGeom>
            <a:avLst/>
            <a:gdLst>
              <a:gd name="connsiteX0" fmla="*/ 0 w 158886"/>
              <a:gd name="connsiteY0" fmla="*/ 0 h 3437375"/>
              <a:gd name="connsiteX1" fmla="*/ 158886 w 158886"/>
              <a:gd name="connsiteY1" fmla="*/ 0 h 3437375"/>
              <a:gd name="connsiteX2" fmla="*/ 158886 w 158886"/>
              <a:gd name="connsiteY2" fmla="*/ 3437375 h 3437375"/>
              <a:gd name="connsiteX3" fmla="*/ 0 w 158886"/>
              <a:gd name="connsiteY3" fmla="*/ 3437375 h 3437375"/>
              <a:gd name="connsiteX4" fmla="*/ 0 w 158886"/>
              <a:gd name="connsiteY4" fmla="*/ 0 h 343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886" h="3437375">
                <a:moveTo>
                  <a:pt x="0" y="0"/>
                </a:moveTo>
                <a:lnTo>
                  <a:pt x="158886" y="0"/>
                </a:lnTo>
                <a:lnTo>
                  <a:pt x="158886" y="3437375"/>
                </a:lnTo>
                <a:lnTo>
                  <a:pt x="0" y="3437375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4" name="Rounded Rectangle 3"/>
          <p:cNvSpPr/>
          <p:nvPr/>
        </p:nvSpPr>
        <p:spPr>
          <a:xfrm>
            <a:off x="467544" y="2155483"/>
            <a:ext cx="2003307" cy="632291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itchFamily="2" charset="-79"/>
                <a:ea typeface="+mn-ea"/>
                <a:cs typeface="Aharoni" pitchFamily="2" charset="-79"/>
              </a:rPr>
              <a:t>A. mum</a:t>
            </a:r>
            <a:endParaRPr kumimoji="0" lang="vi-VN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haroni" pitchFamily="2" charset="-79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2710144" y="2155482"/>
            <a:ext cx="2003307" cy="632291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itchFamily="2" charset="-79"/>
                <a:ea typeface="+mn-ea"/>
                <a:cs typeface="Aharoni" pitchFamily="2" charset="-79"/>
              </a:rPr>
              <a:t>B. dad</a:t>
            </a:r>
            <a:endParaRPr kumimoji="0" lang="vi-VN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haroni" pitchFamily="2" charset="-79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467545" y="3157152"/>
            <a:ext cx="2003307" cy="632291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itchFamily="2" charset="-79"/>
                <a:ea typeface="+mn-ea"/>
                <a:cs typeface="Aharoni" pitchFamily="2" charset="-79"/>
              </a:rPr>
              <a:t>C. cool</a:t>
            </a:r>
            <a:endParaRPr kumimoji="0" lang="vi-VN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haroni" pitchFamily="2" charset="-79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2710145" y="3157151"/>
            <a:ext cx="2003307" cy="632291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itchFamily="2" charset="-79"/>
                <a:ea typeface="+mn-ea"/>
                <a:cs typeface="Aharoni" pitchFamily="2" charset="-79"/>
              </a:rPr>
              <a:t>D. sister</a:t>
            </a:r>
            <a:endParaRPr kumimoji="0" lang="vi-VN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haroni" pitchFamily="2" charset="-79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833"/>
          <a:stretch/>
        </p:blipFill>
        <p:spPr>
          <a:xfrm>
            <a:off x="1658599" y="5270181"/>
            <a:ext cx="829464" cy="101131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90"/>
          <a:stretch/>
        </p:blipFill>
        <p:spPr>
          <a:xfrm>
            <a:off x="2680449" y="5270182"/>
            <a:ext cx="629158" cy="685944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90"/>
          <a:stretch/>
        </p:blipFill>
        <p:spPr>
          <a:xfrm>
            <a:off x="2832849" y="5422582"/>
            <a:ext cx="629158" cy="685944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90"/>
          <a:stretch/>
        </p:blipFill>
        <p:spPr>
          <a:xfrm>
            <a:off x="2985249" y="5574982"/>
            <a:ext cx="629158" cy="685944"/>
          </a:xfrm>
          <a:prstGeom prst="rect">
            <a:avLst/>
          </a:prstGeom>
        </p:spPr>
      </p:pic>
      <p:sp>
        <p:nvSpPr>
          <p:cNvPr id="10" name="Right Arrow 9"/>
          <p:cNvSpPr/>
          <p:nvPr/>
        </p:nvSpPr>
        <p:spPr>
          <a:xfrm>
            <a:off x="8244436" y="4443958"/>
            <a:ext cx="414338" cy="360040"/>
          </a:xfrm>
          <a:prstGeom prst="rightArrow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bensound-littleidea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908720" y="351443"/>
            <a:ext cx="609600" cy="6096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2FF2BF49-6048-47B6-B0C3-0FAB11757D6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006" y="721737"/>
            <a:ext cx="5837410" cy="10403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376" y="123478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3585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6" name="click.wav"/>
          </p:stSnd>
        </p:sndAc>
      </p:transition>
    </mc:Choice>
    <mc:Fallback xmlns="">
      <p:transition spd="med">
        <p:fade/>
        <p:sndAc>
          <p:stSnd>
            <p:snd r:embed="rId23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0 L 0.37604 0 " pathEditMode="relative" rAng="0" ptsTypes="AA">
                                      <p:cBhvr>
                                        <p:cTn id="17" dur="750" spd="-100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02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 L 0.37691 0 " pathEditMode="relative" rAng="0" ptsTypes="AA">
                                      <p:cBhvr>
                                        <p:cTn id="19" dur="750" spd="-100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37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3.58025E-6 L 0.37604 3.58025E-6 " pathEditMode="relative" rAng="0" ptsTypes="AA">
                                      <p:cBhvr>
                                        <p:cTn id="21" dur="750" spd="-100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02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3" presetClass="path" presetSubtype="0" accel="50000" decel="5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-2.22222E-6 3.58025E-6 L 0.37656 3.58025E-6 " pathEditMode="relative" rAng="0" ptsTypes="AA">
                                      <p:cBhvr>
                                        <p:cTn id="23" dur="7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19" y="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63" presetClass="path" presetSubtype="0" accel="50000" decel="5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0.00156 0 L 0.37899 0 " pathEditMode="relative" rAng="0" ptsTypes="AA">
                                      <p:cBhvr>
                                        <p:cTn id="25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7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45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95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45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95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3.0577E-6 L 0.03698 -0.59457 " pathEditMode="relative" rAng="0" ptsTypes="AA"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0" y="-29744"/>
                                    </p:animMotion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1.28973E-6 L 0.18038 -0.5631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10" y="-281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00616E-7 L -0.08038 -0.38243 " pathEditMode="relative" rAng="0" ptsTypes="AA">
                                      <p:cBhvr>
                                        <p:cTn id="5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28" y="-1913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4.37596E-6 L 0.14705 -0.41201 " pathEditMode="relative" rAng="0" ptsTypes="AA">
                                      <p:cBhvr>
                                        <p:cTn id="6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44" y="-206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45283" numSld="5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34" grpId="0" animBg="1"/>
      <p:bldP spid="35" grpId="0" animBg="1"/>
      <p:bldP spid="3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raphic 41">
            <a:extLst>
              <a:ext uri="{FF2B5EF4-FFF2-40B4-BE49-F238E27FC236}">
                <a16:creationId xmlns:a16="http://schemas.microsoft.com/office/drawing/2014/main" id="{9C122C4E-BD17-4726-9900-9667A141DB3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-36512" y="-1"/>
            <a:ext cx="9180512" cy="5143500"/>
          </a:xfrm>
          <a:custGeom>
            <a:avLst/>
            <a:gdLst>
              <a:gd name="connsiteX0" fmla="*/ 0 w 9144000"/>
              <a:gd name="connsiteY0" fmla="*/ 0 h 5143500"/>
              <a:gd name="connsiteX1" fmla="*/ 9144000 w 9144000"/>
              <a:gd name="connsiteY1" fmla="*/ 0 h 5143500"/>
              <a:gd name="connsiteX2" fmla="*/ 9144000 w 9144000"/>
              <a:gd name="connsiteY2" fmla="*/ 863600 h 5143500"/>
              <a:gd name="connsiteX3" fmla="*/ 8985114 w 9144000"/>
              <a:gd name="connsiteY3" fmla="*/ 863600 h 5143500"/>
              <a:gd name="connsiteX4" fmla="*/ 8985114 w 9144000"/>
              <a:gd name="connsiteY4" fmla="*/ 4300975 h 5143500"/>
              <a:gd name="connsiteX5" fmla="*/ 9144000 w 9144000"/>
              <a:gd name="connsiteY5" fmla="*/ 4300975 h 5143500"/>
              <a:gd name="connsiteX6" fmla="*/ 9144000 w 9144000"/>
              <a:gd name="connsiteY6" fmla="*/ 5143500 h 5143500"/>
              <a:gd name="connsiteX7" fmla="*/ 0 w 9144000"/>
              <a:gd name="connsiteY7" fmla="*/ 5143500 h 5143500"/>
              <a:gd name="connsiteX8" fmla="*/ 0 w 9144000"/>
              <a:gd name="connsiteY8" fmla="*/ 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44000" h="5143500">
                <a:moveTo>
                  <a:pt x="0" y="0"/>
                </a:moveTo>
                <a:lnTo>
                  <a:pt x="9144000" y="0"/>
                </a:lnTo>
                <a:lnTo>
                  <a:pt x="9144000" y="863600"/>
                </a:lnTo>
                <a:lnTo>
                  <a:pt x="8985114" y="863600"/>
                </a:lnTo>
                <a:lnTo>
                  <a:pt x="8985114" y="4300975"/>
                </a:lnTo>
                <a:lnTo>
                  <a:pt x="9144000" y="4300975"/>
                </a:lnTo>
                <a:lnTo>
                  <a:pt x="9144000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DECBC82-A3E1-4632-886E-BA99275C4E6E}"/>
              </a:ext>
            </a:extLst>
          </p:cNvPr>
          <p:cNvSpPr/>
          <p:nvPr/>
        </p:nvSpPr>
        <p:spPr>
          <a:xfrm>
            <a:off x="300480" y="258944"/>
            <a:ext cx="8543042" cy="4625615"/>
          </a:xfrm>
          <a:prstGeom prst="roundRect">
            <a:avLst>
              <a:gd name="adj" fmla="val 335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Nhóm 2">
            <a:extLst>
              <a:ext uri="{FF2B5EF4-FFF2-40B4-BE49-F238E27FC236}">
                <a16:creationId xmlns:a16="http://schemas.microsoft.com/office/drawing/2014/main" id="{E549B276-A923-43A4-8D90-F3D9306D62AD}"/>
              </a:ext>
            </a:extLst>
          </p:cNvPr>
          <p:cNvGrpSpPr/>
          <p:nvPr/>
        </p:nvGrpSpPr>
        <p:grpSpPr>
          <a:xfrm>
            <a:off x="4283968" y="145585"/>
            <a:ext cx="510658" cy="510658"/>
            <a:chOff x="5762523" y="28518"/>
            <a:chExt cx="680877" cy="680877"/>
          </a:xfrm>
        </p:grpSpPr>
        <p:sp>
          <p:nvSpPr>
            <p:cNvPr id="6" name="Icon white background">
              <a:extLst>
                <a:ext uri="{FF2B5EF4-FFF2-40B4-BE49-F238E27FC236}">
                  <a16:creationId xmlns:a16="http://schemas.microsoft.com/office/drawing/2014/main" id="{B7612563-F547-493F-88FE-FC52797AA752}"/>
                </a:ext>
              </a:extLst>
            </p:cNvPr>
            <p:cNvSpPr/>
            <p:nvPr/>
          </p:nvSpPr>
          <p:spPr>
            <a:xfrm>
              <a:off x="5762523" y="28518"/>
              <a:ext cx="680877" cy="68087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01600">
                <a:srgbClr val="F4B183">
                  <a:alpha val="60000"/>
                </a:srgbClr>
              </a:glow>
              <a:outerShdw blurRad="266700" dist="101600" dir="5400000" sx="85000" sy="85000" algn="ctr" rotWithShape="0">
                <a:srgbClr val="F48093">
                  <a:alpha val="7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4288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PH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" name="Icon header">
              <a:extLst>
                <a:ext uri="{FF2B5EF4-FFF2-40B4-BE49-F238E27FC236}">
                  <a16:creationId xmlns:a16="http://schemas.microsoft.com/office/drawing/2014/main" id="{BA7AE997-6A5D-4F91-AA9E-23074A1A475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rcRect/>
            <a:stretch/>
          </p:blipFill>
          <p:spPr>
            <a:xfrm>
              <a:off x="5937039" y="162376"/>
              <a:ext cx="317921" cy="418983"/>
            </a:xfrm>
            <a:prstGeom prst="rect">
              <a:avLst/>
            </a:prstGeom>
          </p:spPr>
        </p:pic>
      </p:grpSp>
      <p:grpSp>
        <p:nvGrpSpPr>
          <p:cNvPr id="56" name="Hand">
            <a:extLst>
              <a:ext uri="{FF2B5EF4-FFF2-40B4-BE49-F238E27FC236}">
                <a16:creationId xmlns:a16="http://schemas.microsoft.com/office/drawing/2014/main" id="{F19896F8-5F55-4E0A-B5AA-29AC75BB5F73}"/>
              </a:ext>
            </a:extLst>
          </p:cNvPr>
          <p:cNvGrpSpPr/>
          <p:nvPr/>
        </p:nvGrpSpPr>
        <p:grpSpPr>
          <a:xfrm flipH="1">
            <a:off x="6932368" y="1928426"/>
            <a:ext cx="5488504" cy="1543049"/>
            <a:chOff x="-515201" y="777412"/>
            <a:chExt cx="5488504" cy="1543049"/>
          </a:xfrm>
        </p:grpSpPr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A74AF7BC-2E3B-494C-8E88-DC0A62601BA6}"/>
                </a:ext>
              </a:extLst>
            </p:cNvPr>
            <p:cNvSpPr/>
            <p:nvPr/>
          </p:nvSpPr>
          <p:spPr>
            <a:xfrm>
              <a:off x="-515201" y="1087848"/>
              <a:ext cx="2450029" cy="1033756"/>
            </a:xfrm>
            <a:prstGeom prst="rect">
              <a:avLst/>
            </a:prstGeom>
            <a:solidFill>
              <a:srgbClr val="FFCE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P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2EA25168-6052-4F62-AEDD-E48E764A1C1D}"/>
                </a:ext>
              </a:extLst>
            </p:cNvPr>
            <p:cNvSpPr/>
            <p:nvPr/>
          </p:nvSpPr>
          <p:spPr>
            <a:xfrm>
              <a:off x="-515201" y="1977864"/>
              <a:ext cx="2452408" cy="143740"/>
            </a:xfrm>
            <a:prstGeom prst="rect">
              <a:avLst/>
            </a:prstGeom>
            <a:solidFill>
              <a:srgbClr val="FFB0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P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59" name="Graphic 50">
              <a:extLst>
                <a:ext uri="{FF2B5EF4-FFF2-40B4-BE49-F238E27FC236}">
                  <a16:creationId xmlns:a16="http://schemas.microsoft.com/office/drawing/2014/main" id="{3112BE74-F8CD-404E-9BDE-5BBF1A69D70B}"/>
                </a:ext>
              </a:extLst>
            </p:cNvPr>
            <p:cNvGrpSpPr/>
            <p:nvPr/>
          </p:nvGrpSpPr>
          <p:grpSpPr>
            <a:xfrm>
              <a:off x="1934828" y="777412"/>
              <a:ext cx="3038475" cy="1543049"/>
              <a:chOff x="1934828" y="777412"/>
              <a:chExt cx="3038475" cy="1543049"/>
            </a:xfrm>
          </p:grpSpPr>
          <p:sp>
            <p:nvSpPr>
              <p:cNvPr id="60" name="Freeform: Shape 9">
                <a:extLst>
                  <a:ext uri="{FF2B5EF4-FFF2-40B4-BE49-F238E27FC236}">
                    <a16:creationId xmlns:a16="http://schemas.microsoft.com/office/drawing/2014/main" id="{A450EAE4-AABA-45B2-BCDC-09158AD7E1C9}"/>
                  </a:ext>
                </a:extLst>
              </p:cNvPr>
              <p:cNvSpPr/>
              <p:nvPr/>
            </p:nvSpPr>
            <p:spPr>
              <a:xfrm>
                <a:off x="1934828" y="777412"/>
                <a:ext cx="3038475" cy="1543049"/>
              </a:xfrm>
              <a:custGeom>
                <a:avLst/>
                <a:gdLst>
                  <a:gd name="connsiteX0" fmla="*/ 2534285 w 3038475"/>
                  <a:gd name="connsiteY0" fmla="*/ 1389158 h 1543049"/>
                  <a:gd name="connsiteX1" fmla="*/ 2380418 w 3038475"/>
                  <a:gd name="connsiteY1" fmla="*/ 1235339 h 1543049"/>
                  <a:gd name="connsiteX2" fmla="*/ 2741302 w 3038475"/>
                  <a:gd name="connsiteY2" fmla="*/ 1235339 h 1543049"/>
                  <a:gd name="connsiteX3" fmla="*/ 2895169 w 3038475"/>
                  <a:gd name="connsiteY3" fmla="*/ 1081529 h 1543049"/>
                  <a:gd name="connsiteX4" fmla="*/ 2741302 w 3038475"/>
                  <a:gd name="connsiteY4" fmla="*/ 927720 h 1543049"/>
                  <a:gd name="connsiteX5" fmla="*/ 2884405 w 3038475"/>
                  <a:gd name="connsiteY5" fmla="*/ 927720 h 1543049"/>
                  <a:gd name="connsiteX6" fmla="*/ 3038272 w 3038475"/>
                  <a:gd name="connsiteY6" fmla="*/ 773900 h 1543049"/>
                  <a:gd name="connsiteX7" fmla="*/ 2884405 w 3038475"/>
                  <a:gd name="connsiteY7" fmla="*/ 620091 h 1543049"/>
                  <a:gd name="connsiteX8" fmla="*/ 2707402 w 3038475"/>
                  <a:gd name="connsiteY8" fmla="*/ 620091 h 1543049"/>
                  <a:gd name="connsiteX9" fmla="*/ 2860879 w 3038475"/>
                  <a:gd name="connsiteY9" fmla="*/ 466281 h 1543049"/>
                  <a:gd name="connsiteX10" fmla="*/ 2707012 w 3038475"/>
                  <a:gd name="connsiteY10" fmla="*/ 312471 h 1543049"/>
                  <a:gd name="connsiteX11" fmla="*/ 2096145 w 3038475"/>
                  <a:gd name="connsiteY11" fmla="*/ 312471 h 1543049"/>
                  <a:gd name="connsiteX12" fmla="*/ 2252469 w 3038475"/>
                  <a:gd name="connsiteY12" fmla="*/ 156195 h 1543049"/>
                  <a:gd name="connsiteX13" fmla="*/ 2096145 w 3038475"/>
                  <a:gd name="connsiteY13" fmla="*/ -81 h 1543049"/>
                  <a:gd name="connsiteX14" fmla="*/ 1477820 w 3038475"/>
                  <a:gd name="connsiteY14" fmla="*/ -81 h 1543049"/>
                  <a:gd name="connsiteX15" fmla="*/ 1286663 w 3038475"/>
                  <a:gd name="connsiteY15" fmla="*/ 64449 h 1543049"/>
                  <a:gd name="connsiteX16" fmla="*/ 1045909 w 3038475"/>
                  <a:gd name="connsiteY16" fmla="*/ 247930 h 1543049"/>
                  <a:gd name="connsiteX17" fmla="*/ 854752 w 3038475"/>
                  <a:gd name="connsiteY17" fmla="*/ 312462 h 1543049"/>
                  <a:gd name="connsiteX18" fmla="*/ 726926 w 3038475"/>
                  <a:gd name="connsiteY18" fmla="*/ 312462 h 1543049"/>
                  <a:gd name="connsiteX19" fmla="*/ 557933 w 3038475"/>
                  <a:gd name="connsiteY19" fmla="*/ 364402 h 1543049"/>
                  <a:gd name="connsiteX20" fmla="*/ 362976 w 3038475"/>
                  <a:gd name="connsiteY20" fmla="*/ 312462 h 1543049"/>
                  <a:gd name="connsiteX21" fmla="*/ -203 w 3038475"/>
                  <a:gd name="connsiteY21" fmla="*/ 312462 h 1543049"/>
                  <a:gd name="connsiteX22" fmla="*/ -203 w 3038475"/>
                  <a:gd name="connsiteY22" fmla="*/ 1346886 h 1543049"/>
                  <a:gd name="connsiteX23" fmla="*/ 362976 w 3038475"/>
                  <a:gd name="connsiteY23" fmla="*/ 1346886 h 1543049"/>
                  <a:gd name="connsiteX24" fmla="*/ 544951 w 3038475"/>
                  <a:gd name="connsiteY24" fmla="*/ 1297156 h 1543049"/>
                  <a:gd name="connsiteX25" fmla="*/ 726926 w 3038475"/>
                  <a:gd name="connsiteY25" fmla="*/ 1346886 h 1543049"/>
                  <a:gd name="connsiteX26" fmla="*/ 874202 w 3038475"/>
                  <a:gd name="connsiteY26" fmla="*/ 1346886 h 1543049"/>
                  <a:gd name="connsiteX27" fmla="*/ 1034526 w 3038475"/>
                  <a:gd name="connsiteY27" fmla="*/ 1390673 h 1543049"/>
                  <a:gd name="connsiteX28" fmla="*/ 1218321 w 3038475"/>
                  <a:gd name="connsiteY28" fmla="*/ 1499182 h 1543049"/>
                  <a:gd name="connsiteX29" fmla="*/ 1378645 w 3038475"/>
                  <a:gd name="connsiteY29" fmla="*/ 1542968 h 1543049"/>
                  <a:gd name="connsiteX30" fmla="*/ 1464132 w 3038475"/>
                  <a:gd name="connsiteY30" fmla="*/ 1542968 h 1543049"/>
                  <a:gd name="connsiteX31" fmla="*/ 2380418 w 3038475"/>
                  <a:gd name="connsiteY31" fmla="*/ 1542968 h 1543049"/>
                  <a:gd name="connsiteX32" fmla="*/ 2534285 w 3038475"/>
                  <a:gd name="connsiteY32" fmla="*/ 1389158 h 15430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3038475" h="1543049">
                    <a:moveTo>
                      <a:pt x="2534285" y="1389158"/>
                    </a:moveTo>
                    <a:cubicBezTo>
                      <a:pt x="2534285" y="1304205"/>
                      <a:pt x="2465391" y="1235339"/>
                      <a:pt x="2380418" y="1235339"/>
                    </a:cubicBezTo>
                    <a:lnTo>
                      <a:pt x="2741302" y="1235339"/>
                    </a:lnTo>
                    <a:cubicBezTo>
                      <a:pt x="2826284" y="1235339"/>
                      <a:pt x="2895169" y="1166474"/>
                      <a:pt x="2895169" y="1081529"/>
                    </a:cubicBezTo>
                    <a:cubicBezTo>
                      <a:pt x="2895169" y="996585"/>
                      <a:pt x="2826274" y="927720"/>
                      <a:pt x="2741302" y="927720"/>
                    </a:cubicBezTo>
                    <a:lnTo>
                      <a:pt x="2884405" y="927720"/>
                    </a:lnTo>
                    <a:cubicBezTo>
                      <a:pt x="2969378" y="927720"/>
                      <a:pt x="3038272" y="858854"/>
                      <a:pt x="3038272" y="773900"/>
                    </a:cubicBezTo>
                    <a:cubicBezTo>
                      <a:pt x="3038272" y="688957"/>
                      <a:pt x="2969378" y="620091"/>
                      <a:pt x="2884405" y="620091"/>
                    </a:cubicBezTo>
                    <a:lnTo>
                      <a:pt x="2707402" y="620091"/>
                    </a:lnTo>
                    <a:cubicBezTo>
                      <a:pt x="2792203" y="619881"/>
                      <a:pt x="2860879" y="551101"/>
                      <a:pt x="2860879" y="466281"/>
                    </a:cubicBezTo>
                    <a:cubicBezTo>
                      <a:pt x="2860879" y="381337"/>
                      <a:pt x="2791994" y="312471"/>
                      <a:pt x="2707012" y="312471"/>
                    </a:cubicBezTo>
                    <a:lnTo>
                      <a:pt x="2096145" y="312471"/>
                    </a:lnTo>
                    <a:cubicBezTo>
                      <a:pt x="2182480" y="312471"/>
                      <a:pt x="2252469" y="242501"/>
                      <a:pt x="2252469" y="156195"/>
                    </a:cubicBezTo>
                    <a:cubicBezTo>
                      <a:pt x="2252469" y="69887"/>
                      <a:pt x="2182480" y="-81"/>
                      <a:pt x="2096145" y="-81"/>
                    </a:cubicBezTo>
                    <a:lnTo>
                      <a:pt x="1477820" y="-81"/>
                    </a:lnTo>
                    <a:cubicBezTo>
                      <a:pt x="1408754" y="-81"/>
                      <a:pt x="1341593" y="22593"/>
                      <a:pt x="1286663" y="64449"/>
                    </a:cubicBezTo>
                    <a:lnTo>
                      <a:pt x="1045909" y="247930"/>
                    </a:lnTo>
                    <a:cubicBezTo>
                      <a:pt x="990978" y="289792"/>
                      <a:pt x="923827" y="312462"/>
                      <a:pt x="854752" y="312462"/>
                    </a:cubicBezTo>
                    <a:lnTo>
                      <a:pt x="726926" y="312462"/>
                    </a:lnTo>
                    <a:lnTo>
                      <a:pt x="557933" y="364402"/>
                    </a:lnTo>
                    <a:lnTo>
                      <a:pt x="362976" y="312462"/>
                    </a:lnTo>
                    <a:lnTo>
                      <a:pt x="-203" y="312462"/>
                    </a:lnTo>
                    <a:lnTo>
                      <a:pt x="-203" y="1346886"/>
                    </a:lnTo>
                    <a:lnTo>
                      <a:pt x="362976" y="1346886"/>
                    </a:lnTo>
                    <a:lnTo>
                      <a:pt x="544951" y="1297156"/>
                    </a:lnTo>
                    <a:lnTo>
                      <a:pt x="726926" y="1346886"/>
                    </a:lnTo>
                    <a:lnTo>
                      <a:pt x="874202" y="1346886"/>
                    </a:lnTo>
                    <a:cubicBezTo>
                      <a:pt x="930599" y="1346886"/>
                      <a:pt x="985968" y="1362012"/>
                      <a:pt x="1034526" y="1390673"/>
                    </a:cubicBezTo>
                    <a:lnTo>
                      <a:pt x="1218321" y="1499182"/>
                    </a:lnTo>
                    <a:cubicBezTo>
                      <a:pt x="1266879" y="1527852"/>
                      <a:pt x="1322248" y="1542968"/>
                      <a:pt x="1378645" y="1542968"/>
                    </a:cubicBezTo>
                    <a:lnTo>
                      <a:pt x="1464132" y="1542968"/>
                    </a:lnTo>
                    <a:lnTo>
                      <a:pt x="2380418" y="1542968"/>
                    </a:lnTo>
                    <a:cubicBezTo>
                      <a:pt x="2465391" y="1542978"/>
                      <a:pt x="2534285" y="1474112"/>
                      <a:pt x="2534285" y="1389158"/>
                    </a:cubicBezTo>
                    <a:close/>
                  </a:path>
                </a:pathLst>
              </a:custGeom>
              <a:solidFill>
                <a:srgbClr val="FFCEB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1" name="Freeform: Shape 10">
                <a:extLst>
                  <a:ext uri="{FF2B5EF4-FFF2-40B4-BE49-F238E27FC236}">
                    <a16:creationId xmlns:a16="http://schemas.microsoft.com/office/drawing/2014/main" id="{0FB85DC6-4BC2-4758-9F74-4EEA8B9C8D9B}"/>
                  </a:ext>
                </a:extLst>
              </p:cNvPr>
              <p:cNvSpPr/>
              <p:nvPr/>
            </p:nvSpPr>
            <p:spPr>
              <a:xfrm>
                <a:off x="1934828" y="1977562"/>
                <a:ext cx="2533650" cy="342900"/>
              </a:xfrm>
              <a:custGeom>
                <a:avLst/>
                <a:gdLst>
                  <a:gd name="connsiteX0" fmla="*/ 2379637 w 2533650"/>
                  <a:gd name="connsiteY0" fmla="*/ 342819 h 342900"/>
                  <a:gd name="connsiteX1" fmla="*/ 1378236 w 2533650"/>
                  <a:gd name="connsiteY1" fmla="*/ 342819 h 342900"/>
                  <a:gd name="connsiteX2" fmla="*/ 1217930 w 2533650"/>
                  <a:gd name="connsiteY2" fmla="*/ 298718 h 342900"/>
                  <a:gd name="connsiteX3" fmla="*/ 1034222 w 2533650"/>
                  <a:gd name="connsiteY3" fmla="*/ 189476 h 342900"/>
                  <a:gd name="connsiteX4" fmla="*/ 873916 w 2533650"/>
                  <a:gd name="connsiteY4" fmla="*/ 145432 h 342900"/>
                  <a:gd name="connsiteX5" fmla="*/ -203 w 2533650"/>
                  <a:gd name="connsiteY5" fmla="*/ 145432 h 342900"/>
                  <a:gd name="connsiteX6" fmla="*/ 130 w 2533650"/>
                  <a:gd name="connsiteY6" fmla="*/ -81 h 342900"/>
                  <a:gd name="connsiteX7" fmla="*/ 873916 w 2533650"/>
                  <a:gd name="connsiteY7" fmla="*/ -81 h 342900"/>
                  <a:gd name="connsiteX8" fmla="*/ 1034212 w 2533650"/>
                  <a:gd name="connsiteY8" fmla="*/ 43953 h 342900"/>
                  <a:gd name="connsiteX9" fmla="*/ 1217921 w 2533650"/>
                  <a:gd name="connsiteY9" fmla="*/ 153195 h 342900"/>
                  <a:gd name="connsiteX10" fmla="*/ 1378227 w 2533650"/>
                  <a:gd name="connsiteY10" fmla="*/ 197306 h 342900"/>
                  <a:gd name="connsiteX11" fmla="*/ 2379628 w 2533650"/>
                  <a:gd name="connsiteY11" fmla="*/ 197306 h 342900"/>
                  <a:gd name="connsiteX12" fmla="*/ 2515435 w 2533650"/>
                  <a:gd name="connsiteY12" fmla="*/ 115200 h 342900"/>
                  <a:gd name="connsiteX13" fmla="*/ 2533447 w 2533650"/>
                  <a:gd name="connsiteY13" fmla="*/ 187962 h 342900"/>
                  <a:gd name="connsiteX14" fmla="*/ 2379637 w 2533650"/>
                  <a:gd name="connsiteY14" fmla="*/ 342819 h 342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533650" h="342900">
                    <a:moveTo>
                      <a:pt x="2379637" y="342819"/>
                    </a:moveTo>
                    <a:lnTo>
                      <a:pt x="1378236" y="342819"/>
                    </a:lnTo>
                    <a:cubicBezTo>
                      <a:pt x="1321791" y="342819"/>
                      <a:pt x="1266451" y="327570"/>
                      <a:pt x="1217930" y="298718"/>
                    </a:cubicBezTo>
                    <a:lnTo>
                      <a:pt x="1034222" y="189476"/>
                    </a:lnTo>
                    <a:cubicBezTo>
                      <a:pt x="985635" y="160615"/>
                      <a:pt x="930285" y="145432"/>
                      <a:pt x="873916" y="145432"/>
                    </a:cubicBezTo>
                    <a:lnTo>
                      <a:pt x="-203" y="145432"/>
                    </a:lnTo>
                    <a:lnTo>
                      <a:pt x="130" y="-81"/>
                    </a:lnTo>
                    <a:lnTo>
                      <a:pt x="873916" y="-81"/>
                    </a:lnTo>
                    <a:cubicBezTo>
                      <a:pt x="930285" y="-81"/>
                      <a:pt x="985625" y="15102"/>
                      <a:pt x="1034212" y="43953"/>
                    </a:cubicBezTo>
                    <a:lnTo>
                      <a:pt x="1217921" y="153195"/>
                    </a:lnTo>
                    <a:cubicBezTo>
                      <a:pt x="1266451" y="182056"/>
                      <a:pt x="1321791" y="197306"/>
                      <a:pt x="1378227" y="197306"/>
                    </a:cubicBezTo>
                    <a:lnTo>
                      <a:pt x="2379628" y="197306"/>
                    </a:lnTo>
                    <a:cubicBezTo>
                      <a:pt x="2438454" y="197306"/>
                      <a:pt x="2489575" y="164044"/>
                      <a:pt x="2515435" y="115200"/>
                    </a:cubicBezTo>
                    <a:cubicBezTo>
                      <a:pt x="2526970" y="136917"/>
                      <a:pt x="2533447" y="161644"/>
                      <a:pt x="2533447" y="187962"/>
                    </a:cubicBezTo>
                    <a:cubicBezTo>
                      <a:pt x="2533457" y="273496"/>
                      <a:pt x="2464600" y="342819"/>
                      <a:pt x="2379637" y="342819"/>
                    </a:cubicBezTo>
                    <a:close/>
                  </a:path>
                </a:pathLst>
              </a:custGeom>
              <a:solidFill>
                <a:srgbClr val="FFB0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3" name="Freeform: Shape 11">
                <a:extLst>
                  <a:ext uri="{FF2B5EF4-FFF2-40B4-BE49-F238E27FC236}">
                    <a16:creationId xmlns:a16="http://schemas.microsoft.com/office/drawing/2014/main" id="{46223F60-D4E9-4107-84E8-F447EA6FCD7C}"/>
                  </a:ext>
                </a:extLst>
              </p:cNvPr>
              <p:cNvSpPr/>
              <p:nvPr/>
            </p:nvSpPr>
            <p:spPr>
              <a:xfrm>
                <a:off x="3354053" y="863137"/>
                <a:ext cx="828675" cy="485778"/>
              </a:xfrm>
              <a:custGeom>
                <a:avLst/>
                <a:gdLst>
                  <a:gd name="connsiteX0" fmla="*/ 368291 w 828675"/>
                  <a:gd name="connsiteY0" fmla="*/ 225500 h 485778"/>
                  <a:gd name="connsiteX1" fmla="*/ 672834 w 828675"/>
                  <a:gd name="connsiteY1" fmla="*/ 225500 h 485778"/>
                  <a:gd name="connsiteX2" fmla="*/ 782866 w 828675"/>
                  <a:gd name="connsiteY2" fmla="*/ 179618 h 485778"/>
                  <a:gd name="connsiteX3" fmla="*/ 828472 w 828675"/>
                  <a:gd name="connsiteY3" fmla="*/ 68916 h 485778"/>
                  <a:gd name="connsiteX4" fmla="*/ 812565 w 828675"/>
                  <a:gd name="connsiteY4" fmla="*/ -81 h 485778"/>
                  <a:gd name="connsiteX5" fmla="*/ 782866 w 828675"/>
                  <a:gd name="connsiteY5" fmla="*/ 41699 h 485778"/>
                  <a:gd name="connsiteX6" fmla="*/ 672834 w 828675"/>
                  <a:gd name="connsiteY6" fmla="*/ 87587 h 485778"/>
                  <a:gd name="connsiteX7" fmla="*/ 418335 w 828675"/>
                  <a:gd name="connsiteY7" fmla="*/ 87587 h 485778"/>
                  <a:gd name="connsiteX8" fmla="*/ 304769 w 828675"/>
                  <a:gd name="connsiteY8" fmla="*/ 162435 h 485778"/>
                  <a:gd name="connsiteX9" fmla="*/ 47574 w 828675"/>
                  <a:gd name="connsiteY9" fmla="*/ 368994 h 485778"/>
                  <a:gd name="connsiteX10" fmla="*/ -203 w 828675"/>
                  <a:gd name="connsiteY10" fmla="*/ 426830 h 485778"/>
                  <a:gd name="connsiteX11" fmla="*/ 70415 w 828675"/>
                  <a:gd name="connsiteY11" fmla="*/ 484456 h 485778"/>
                  <a:gd name="connsiteX12" fmla="*/ 368291 w 828675"/>
                  <a:gd name="connsiteY12" fmla="*/ 225500 h 485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28675" h="485778">
                    <a:moveTo>
                      <a:pt x="368291" y="225500"/>
                    </a:moveTo>
                    <a:lnTo>
                      <a:pt x="672834" y="225500"/>
                    </a:lnTo>
                    <a:cubicBezTo>
                      <a:pt x="715791" y="225500"/>
                      <a:pt x="754729" y="208002"/>
                      <a:pt x="782866" y="179618"/>
                    </a:cubicBezTo>
                    <a:cubicBezTo>
                      <a:pt x="811070" y="151309"/>
                      <a:pt x="828472" y="112200"/>
                      <a:pt x="828472" y="68916"/>
                    </a:cubicBezTo>
                    <a:cubicBezTo>
                      <a:pt x="828472" y="44161"/>
                      <a:pt x="822767" y="20709"/>
                      <a:pt x="812565" y="-81"/>
                    </a:cubicBezTo>
                    <a:cubicBezTo>
                      <a:pt x="805021" y="15507"/>
                      <a:pt x="794963" y="29597"/>
                      <a:pt x="782866" y="41699"/>
                    </a:cubicBezTo>
                    <a:cubicBezTo>
                      <a:pt x="754729" y="70074"/>
                      <a:pt x="715791" y="87587"/>
                      <a:pt x="672834" y="87587"/>
                    </a:cubicBezTo>
                    <a:lnTo>
                      <a:pt x="418335" y="87587"/>
                    </a:lnTo>
                    <a:cubicBezTo>
                      <a:pt x="369034" y="87587"/>
                      <a:pt x="324295" y="116886"/>
                      <a:pt x="304769" y="162435"/>
                    </a:cubicBezTo>
                    <a:cubicBezTo>
                      <a:pt x="275460" y="230786"/>
                      <a:pt x="206728" y="340600"/>
                      <a:pt x="47574" y="368994"/>
                    </a:cubicBezTo>
                    <a:cubicBezTo>
                      <a:pt x="19847" y="373947"/>
                      <a:pt x="-203" y="398493"/>
                      <a:pt x="-203" y="426830"/>
                    </a:cubicBezTo>
                    <a:cubicBezTo>
                      <a:pt x="-203" y="464234"/>
                      <a:pt x="34011" y="492000"/>
                      <a:pt x="70415" y="484456"/>
                    </a:cubicBezTo>
                    <a:cubicBezTo>
                      <a:pt x="313360" y="434135"/>
                      <a:pt x="368291" y="225500"/>
                      <a:pt x="368291" y="225500"/>
                    </a:cubicBezTo>
                    <a:close/>
                  </a:path>
                </a:pathLst>
              </a:custGeom>
              <a:solidFill>
                <a:srgbClr val="FFB0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4" name="Freeform: Shape 12">
                <a:extLst>
                  <a:ext uri="{FF2B5EF4-FFF2-40B4-BE49-F238E27FC236}">
                    <a16:creationId xmlns:a16="http://schemas.microsoft.com/office/drawing/2014/main" id="{5693CA5F-1208-40B2-8B25-A30F590635D9}"/>
                  </a:ext>
                </a:extLst>
              </p:cNvPr>
              <p:cNvSpPr/>
              <p:nvPr/>
            </p:nvSpPr>
            <p:spPr>
              <a:xfrm>
                <a:off x="3887453" y="1167937"/>
                <a:ext cx="904875" cy="228600"/>
              </a:xfrm>
              <a:custGeom>
                <a:avLst/>
                <a:gdLst>
                  <a:gd name="connsiteX0" fmla="*/ 751339 w 904875"/>
                  <a:gd name="connsiteY0" fmla="*/ 228519 h 228600"/>
                  <a:gd name="connsiteX1" fmla="*/ 67977 w 904875"/>
                  <a:gd name="connsiteY1" fmla="*/ 228519 h 228600"/>
                  <a:gd name="connsiteX2" fmla="*/ -203 w 904875"/>
                  <a:gd name="connsiteY2" fmla="*/ 158272 h 228600"/>
                  <a:gd name="connsiteX3" fmla="*/ 67977 w 904875"/>
                  <a:gd name="connsiteY3" fmla="*/ 88016 h 228600"/>
                  <a:gd name="connsiteX4" fmla="*/ 751339 w 904875"/>
                  <a:gd name="connsiteY4" fmla="*/ 88016 h 228600"/>
                  <a:gd name="connsiteX5" fmla="*/ 888718 w 904875"/>
                  <a:gd name="connsiteY5" fmla="*/ -81 h 228600"/>
                  <a:gd name="connsiteX6" fmla="*/ 904672 w 904875"/>
                  <a:gd name="connsiteY6" fmla="*/ 70175 h 228600"/>
                  <a:gd name="connsiteX7" fmla="*/ 751339 w 904875"/>
                  <a:gd name="connsiteY7" fmla="*/ 228519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04875" h="228600">
                    <a:moveTo>
                      <a:pt x="751339" y="228519"/>
                    </a:moveTo>
                    <a:lnTo>
                      <a:pt x="67977" y="228519"/>
                    </a:lnTo>
                    <a:cubicBezTo>
                      <a:pt x="30324" y="228519"/>
                      <a:pt x="-203" y="197067"/>
                      <a:pt x="-203" y="158272"/>
                    </a:cubicBezTo>
                    <a:cubicBezTo>
                      <a:pt x="-203" y="119477"/>
                      <a:pt x="30324" y="88016"/>
                      <a:pt x="67977" y="88016"/>
                    </a:cubicBezTo>
                    <a:lnTo>
                      <a:pt x="751339" y="88016"/>
                    </a:lnTo>
                    <a:cubicBezTo>
                      <a:pt x="811613" y="87873"/>
                      <a:pt x="863695" y="52049"/>
                      <a:pt x="888718" y="-81"/>
                    </a:cubicBezTo>
                    <a:cubicBezTo>
                      <a:pt x="898947" y="21065"/>
                      <a:pt x="904672" y="44877"/>
                      <a:pt x="904672" y="70175"/>
                    </a:cubicBezTo>
                    <a:cubicBezTo>
                      <a:pt x="904672" y="157501"/>
                      <a:pt x="836092" y="228309"/>
                      <a:pt x="751339" y="228519"/>
                    </a:cubicBezTo>
                    <a:close/>
                  </a:path>
                </a:pathLst>
              </a:custGeom>
              <a:solidFill>
                <a:srgbClr val="FFB0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1" name="Freeform: Shape 13">
                <a:extLst>
                  <a:ext uri="{FF2B5EF4-FFF2-40B4-BE49-F238E27FC236}">
                    <a16:creationId xmlns:a16="http://schemas.microsoft.com/office/drawing/2014/main" id="{0108338A-4539-4C21-8649-80427BF2C0D2}"/>
                  </a:ext>
                </a:extLst>
              </p:cNvPr>
              <p:cNvSpPr/>
              <p:nvPr/>
            </p:nvSpPr>
            <p:spPr>
              <a:xfrm>
                <a:off x="3887453" y="1482262"/>
                <a:ext cx="1085850" cy="219075"/>
              </a:xfrm>
              <a:custGeom>
                <a:avLst/>
                <a:gdLst>
                  <a:gd name="connsiteX0" fmla="*/ 931771 w 1085850"/>
                  <a:gd name="connsiteY0" fmla="*/ 218994 h 219075"/>
                  <a:gd name="connsiteX1" fmla="*/ 68215 w 1085850"/>
                  <a:gd name="connsiteY1" fmla="*/ 218994 h 219075"/>
                  <a:gd name="connsiteX2" fmla="*/ -203 w 1085850"/>
                  <a:gd name="connsiteY2" fmla="*/ 151671 h 219075"/>
                  <a:gd name="connsiteX3" fmla="*/ 68215 w 1085850"/>
                  <a:gd name="connsiteY3" fmla="*/ 84349 h 219075"/>
                  <a:gd name="connsiteX4" fmla="*/ 931771 w 1085850"/>
                  <a:gd name="connsiteY4" fmla="*/ 84349 h 219075"/>
                  <a:gd name="connsiteX5" fmla="*/ 1069635 w 1085850"/>
                  <a:gd name="connsiteY5" fmla="*/ -81 h 219075"/>
                  <a:gd name="connsiteX6" fmla="*/ 1085647 w 1085850"/>
                  <a:gd name="connsiteY6" fmla="*/ 67242 h 219075"/>
                  <a:gd name="connsiteX7" fmla="*/ 931771 w 1085850"/>
                  <a:gd name="connsiteY7" fmla="*/ 218994 h 219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85850" h="219075">
                    <a:moveTo>
                      <a:pt x="931771" y="218994"/>
                    </a:moveTo>
                    <a:lnTo>
                      <a:pt x="68215" y="218994"/>
                    </a:lnTo>
                    <a:cubicBezTo>
                      <a:pt x="30429" y="218994"/>
                      <a:pt x="-203" y="188847"/>
                      <a:pt x="-203" y="151671"/>
                    </a:cubicBezTo>
                    <a:cubicBezTo>
                      <a:pt x="-203" y="114495"/>
                      <a:pt x="30429" y="84349"/>
                      <a:pt x="68215" y="84349"/>
                    </a:cubicBezTo>
                    <a:lnTo>
                      <a:pt x="931771" y="84349"/>
                    </a:lnTo>
                    <a:cubicBezTo>
                      <a:pt x="992254" y="84206"/>
                      <a:pt x="1044527" y="49878"/>
                      <a:pt x="1069635" y="-81"/>
                    </a:cubicBezTo>
                    <a:cubicBezTo>
                      <a:pt x="1079903" y="20188"/>
                      <a:pt x="1085647" y="43010"/>
                      <a:pt x="1085647" y="67242"/>
                    </a:cubicBezTo>
                    <a:cubicBezTo>
                      <a:pt x="1085647" y="150928"/>
                      <a:pt x="1016819" y="218794"/>
                      <a:pt x="931771" y="218994"/>
                    </a:cubicBezTo>
                    <a:close/>
                  </a:path>
                </a:pathLst>
              </a:custGeom>
              <a:solidFill>
                <a:srgbClr val="FFB0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4" name="Freeform: Shape 14">
                <a:extLst>
                  <a:ext uri="{FF2B5EF4-FFF2-40B4-BE49-F238E27FC236}">
                    <a16:creationId xmlns:a16="http://schemas.microsoft.com/office/drawing/2014/main" id="{397F5BF8-6242-4A9D-BB21-DE7D0AC3DEB2}"/>
                  </a:ext>
                </a:extLst>
              </p:cNvPr>
              <p:cNvSpPr/>
              <p:nvPr/>
            </p:nvSpPr>
            <p:spPr>
              <a:xfrm>
                <a:off x="3887453" y="1787062"/>
                <a:ext cx="942975" cy="219075"/>
              </a:xfrm>
              <a:custGeom>
                <a:avLst/>
                <a:gdLst>
                  <a:gd name="connsiteX0" fmla="*/ -203 w 942975"/>
                  <a:gd name="connsiteY0" fmla="*/ 151767 h 219075"/>
                  <a:gd name="connsiteX1" fmla="*/ 68186 w 942975"/>
                  <a:gd name="connsiteY1" fmla="*/ 84549 h 219075"/>
                  <a:gd name="connsiteX2" fmla="*/ 788458 w 942975"/>
                  <a:gd name="connsiteY2" fmla="*/ 83872 h 219075"/>
                  <a:gd name="connsiteX3" fmla="*/ 876021 w 942975"/>
                  <a:gd name="connsiteY3" fmla="*/ 57860 h 219075"/>
                  <a:gd name="connsiteX4" fmla="*/ 924627 w 942975"/>
                  <a:gd name="connsiteY4" fmla="*/ 4358 h 219075"/>
                  <a:gd name="connsiteX5" fmla="*/ 926960 w 942975"/>
                  <a:gd name="connsiteY5" fmla="*/ -81 h 219075"/>
                  <a:gd name="connsiteX6" fmla="*/ 942772 w 942975"/>
                  <a:gd name="connsiteY6" fmla="*/ 66804 h 219075"/>
                  <a:gd name="connsiteX7" fmla="*/ 924627 w 942975"/>
                  <a:gd name="connsiteY7" fmla="*/ 138803 h 219075"/>
                  <a:gd name="connsiteX8" fmla="*/ 876021 w 942975"/>
                  <a:gd name="connsiteY8" fmla="*/ 192305 h 219075"/>
                  <a:gd name="connsiteX9" fmla="*/ 788458 w 942975"/>
                  <a:gd name="connsiteY9" fmla="*/ 218318 h 219075"/>
                  <a:gd name="connsiteX10" fmla="*/ 68320 w 942975"/>
                  <a:gd name="connsiteY10" fmla="*/ 218994 h 219075"/>
                  <a:gd name="connsiteX11" fmla="*/ -203 w 942975"/>
                  <a:gd name="connsiteY11" fmla="*/ 151767 h 219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42975" h="219075">
                    <a:moveTo>
                      <a:pt x="-203" y="151767"/>
                    </a:moveTo>
                    <a:cubicBezTo>
                      <a:pt x="-203" y="114667"/>
                      <a:pt x="30410" y="84577"/>
                      <a:pt x="68186" y="84549"/>
                    </a:cubicBezTo>
                    <a:lnTo>
                      <a:pt x="788458" y="83872"/>
                    </a:lnTo>
                    <a:cubicBezTo>
                      <a:pt x="820776" y="83872"/>
                      <a:pt x="851237" y="74528"/>
                      <a:pt x="876021" y="57860"/>
                    </a:cubicBezTo>
                    <a:cubicBezTo>
                      <a:pt x="896290" y="44220"/>
                      <a:pt x="912987" y="25865"/>
                      <a:pt x="924627" y="4358"/>
                    </a:cubicBezTo>
                    <a:cubicBezTo>
                      <a:pt x="925446" y="2872"/>
                      <a:pt x="926208" y="1395"/>
                      <a:pt x="926960" y="-81"/>
                    </a:cubicBezTo>
                    <a:cubicBezTo>
                      <a:pt x="937086" y="20083"/>
                      <a:pt x="942772" y="42801"/>
                      <a:pt x="942772" y="66804"/>
                    </a:cubicBezTo>
                    <a:cubicBezTo>
                      <a:pt x="942772" y="92826"/>
                      <a:pt x="936276" y="117353"/>
                      <a:pt x="924627" y="138803"/>
                    </a:cubicBezTo>
                    <a:cubicBezTo>
                      <a:pt x="912987" y="160311"/>
                      <a:pt x="896290" y="178665"/>
                      <a:pt x="876021" y="192305"/>
                    </a:cubicBezTo>
                    <a:cubicBezTo>
                      <a:pt x="851237" y="208974"/>
                      <a:pt x="820776" y="218318"/>
                      <a:pt x="788458" y="218318"/>
                    </a:cubicBezTo>
                    <a:lnTo>
                      <a:pt x="68320" y="218994"/>
                    </a:lnTo>
                    <a:cubicBezTo>
                      <a:pt x="30486" y="219023"/>
                      <a:pt x="-203" y="188914"/>
                      <a:pt x="-203" y="151767"/>
                    </a:cubicBezTo>
                    <a:close/>
                  </a:path>
                </a:pathLst>
              </a:custGeom>
              <a:solidFill>
                <a:srgbClr val="FFB0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5" name="Freeform: Shape 15">
                <a:extLst>
                  <a:ext uri="{FF2B5EF4-FFF2-40B4-BE49-F238E27FC236}">
                    <a16:creationId xmlns:a16="http://schemas.microsoft.com/office/drawing/2014/main" id="{D68EC503-CE53-4EAD-AF6D-B88407906058}"/>
                  </a:ext>
                </a:extLst>
              </p:cNvPr>
              <p:cNvSpPr/>
              <p:nvPr/>
            </p:nvSpPr>
            <p:spPr>
              <a:xfrm>
                <a:off x="2296778" y="1082212"/>
                <a:ext cx="361950" cy="1038225"/>
              </a:xfrm>
              <a:custGeom>
                <a:avLst/>
                <a:gdLst>
                  <a:gd name="connsiteX0" fmla="*/ 361747 w 361950"/>
                  <a:gd name="connsiteY0" fmla="*/ -81 h 1038225"/>
                  <a:gd name="connsiteX1" fmla="*/ 361747 w 361950"/>
                  <a:gd name="connsiteY1" fmla="*/ 1038144 h 1038225"/>
                  <a:gd name="connsiteX2" fmla="*/ -203 w 361950"/>
                  <a:gd name="connsiteY2" fmla="*/ 1038144 h 1038225"/>
                  <a:gd name="connsiteX3" fmla="*/ -203 w 361950"/>
                  <a:gd name="connsiteY3" fmla="*/ -81 h 1038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1950" h="1038225">
                    <a:moveTo>
                      <a:pt x="361747" y="-81"/>
                    </a:moveTo>
                    <a:lnTo>
                      <a:pt x="361747" y="1038144"/>
                    </a:lnTo>
                    <a:lnTo>
                      <a:pt x="-203" y="1038144"/>
                    </a:lnTo>
                    <a:lnTo>
                      <a:pt x="-203" y="-81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6" name="Freeform: Shape 16">
                <a:extLst>
                  <a:ext uri="{FF2B5EF4-FFF2-40B4-BE49-F238E27FC236}">
                    <a16:creationId xmlns:a16="http://schemas.microsoft.com/office/drawing/2014/main" id="{12EC5C50-AEA0-4232-B5DA-2C0C3937E322}"/>
                  </a:ext>
                </a:extLst>
              </p:cNvPr>
              <p:cNvSpPr/>
              <p:nvPr/>
            </p:nvSpPr>
            <p:spPr>
              <a:xfrm>
                <a:off x="2296778" y="1977562"/>
                <a:ext cx="361950" cy="142875"/>
              </a:xfrm>
              <a:custGeom>
                <a:avLst/>
                <a:gdLst>
                  <a:gd name="connsiteX0" fmla="*/ 361747 w 361950"/>
                  <a:gd name="connsiteY0" fmla="*/ -81 h 142875"/>
                  <a:gd name="connsiteX1" fmla="*/ 361747 w 361950"/>
                  <a:gd name="connsiteY1" fmla="*/ 142794 h 142875"/>
                  <a:gd name="connsiteX2" fmla="*/ -203 w 361950"/>
                  <a:gd name="connsiteY2" fmla="*/ 142794 h 142875"/>
                  <a:gd name="connsiteX3" fmla="*/ -203 w 361950"/>
                  <a:gd name="connsiteY3" fmla="*/ -81 h 142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1950" h="142875">
                    <a:moveTo>
                      <a:pt x="361747" y="-81"/>
                    </a:moveTo>
                    <a:lnTo>
                      <a:pt x="361747" y="142794"/>
                    </a:lnTo>
                    <a:lnTo>
                      <a:pt x="-203" y="142794"/>
                    </a:lnTo>
                    <a:lnTo>
                      <a:pt x="-203" y="-81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78" name="Notebook">
            <a:extLst>
              <a:ext uri="{FF2B5EF4-FFF2-40B4-BE49-F238E27FC236}">
                <a16:creationId xmlns:a16="http://schemas.microsoft.com/office/drawing/2014/main" id="{116842AE-A1BE-4E66-9ECA-1F69CE8196A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635646"/>
            <a:ext cx="2934412" cy="2131904"/>
          </a:xfrm>
          <a:prstGeom prst="rect">
            <a:avLst/>
          </a:prstGeom>
        </p:spPr>
      </p:pic>
      <p:pic>
        <p:nvPicPr>
          <p:cNvPr id="79" name="Thumb">
            <a:extLst>
              <a:ext uri="{FF2B5EF4-FFF2-40B4-BE49-F238E27FC236}">
                <a16:creationId xmlns:a16="http://schemas.microsoft.com/office/drawing/2014/main" id="{E0B9D273-266A-4CFD-883D-12312F64200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 l="54628" b="80068"/>
          <a:stretch>
            <a:fillRect/>
          </a:stretch>
        </p:blipFill>
        <p:spPr>
          <a:xfrm flipH="1">
            <a:off x="6922843" y="1918899"/>
            <a:ext cx="1382950" cy="309466"/>
          </a:xfrm>
          <a:custGeom>
            <a:avLst/>
            <a:gdLst>
              <a:gd name="connsiteX0" fmla="*/ 0 w 1382950"/>
              <a:gd name="connsiteY0" fmla="*/ 0 h 309466"/>
              <a:gd name="connsiteX1" fmla="*/ 1382950 w 1382950"/>
              <a:gd name="connsiteY1" fmla="*/ 0 h 309466"/>
              <a:gd name="connsiteX2" fmla="*/ 1382950 w 1382950"/>
              <a:gd name="connsiteY2" fmla="*/ 309466 h 309466"/>
              <a:gd name="connsiteX3" fmla="*/ 0 w 1382950"/>
              <a:gd name="connsiteY3" fmla="*/ 309466 h 309466"/>
              <a:gd name="connsiteX4" fmla="*/ 0 w 1382950"/>
              <a:gd name="connsiteY4" fmla="*/ 0 h 309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82950" h="309466">
                <a:moveTo>
                  <a:pt x="0" y="0"/>
                </a:moveTo>
                <a:lnTo>
                  <a:pt x="1382950" y="0"/>
                </a:lnTo>
                <a:lnTo>
                  <a:pt x="1382950" y="309466"/>
                </a:lnTo>
                <a:lnTo>
                  <a:pt x="0" y="30946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80" name="Do not delete">
            <a:extLst>
              <a:ext uri="{FF2B5EF4-FFF2-40B4-BE49-F238E27FC236}">
                <a16:creationId xmlns:a16="http://schemas.microsoft.com/office/drawing/2014/main" id="{9CCC8496-959C-4E39-B3AC-0B954F7CE8A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 l="98262" t="16790" b="16380"/>
          <a:stretch/>
        </p:blipFill>
        <p:spPr>
          <a:xfrm>
            <a:off x="8964488" y="863603"/>
            <a:ext cx="158886" cy="3437375"/>
          </a:xfrm>
          <a:custGeom>
            <a:avLst/>
            <a:gdLst>
              <a:gd name="connsiteX0" fmla="*/ 0 w 158886"/>
              <a:gd name="connsiteY0" fmla="*/ 0 h 3437375"/>
              <a:gd name="connsiteX1" fmla="*/ 158886 w 158886"/>
              <a:gd name="connsiteY1" fmla="*/ 0 h 3437375"/>
              <a:gd name="connsiteX2" fmla="*/ 158886 w 158886"/>
              <a:gd name="connsiteY2" fmla="*/ 3437375 h 3437375"/>
              <a:gd name="connsiteX3" fmla="*/ 0 w 158886"/>
              <a:gd name="connsiteY3" fmla="*/ 3437375 h 3437375"/>
              <a:gd name="connsiteX4" fmla="*/ 0 w 158886"/>
              <a:gd name="connsiteY4" fmla="*/ 0 h 343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886" h="3437375">
                <a:moveTo>
                  <a:pt x="0" y="0"/>
                </a:moveTo>
                <a:lnTo>
                  <a:pt x="158886" y="0"/>
                </a:lnTo>
                <a:lnTo>
                  <a:pt x="158886" y="3437375"/>
                </a:lnTo>
                <a:lnTo>
                  <a:pt x="0" y="3437375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4" name="Rounded Rectangle 3"/>
          <p:cNvSpPr/>
          <p:nvPr/>
        </p:nvSpPr>
        <p:spPr>
          <a:xfrm>
            <a:off x="467544" y="2155483"/>
            <a:ext cx="2003307" cy="632291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itchFamily="2" charset="-79"/>
                <a:ea typeface="+mn-ea"/>
                <a:cs typeface="Aharoni" pitchFamily="2" charset="-79"/>
              </a:rPr>
              <a:t>A. sister</a:t>
            </a:r>
            <a:endParaRPr kumimoji="0" lang="vi-VN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haroni" pitchFamily="2" charset="-79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2710144" y="2155482"/>
            <a:ext cx="2437920" cy="632291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itchFamily="2" charset="-79"/>
                <a:ea typeface="+mn-ea"/>
                <a:cs typeface="Aharoni" pitchFamily="2" charset="-79"/>
              </a:rPr>
              <a:t>B. brother</a:t>
            </a:r>
            <a:endParaRPr kumimoji="0" lang="vi-VN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haroni" pitchFamily="2" charset="-79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488941" y="3151834"/>
            <a:ext cx="1981910" cy="632291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itchFamily="2" charset="-79"/>
                <a:ea typeface="+mn-ea"/>
                <a:cs typeface="Aharoni" pitchFamily="2" charset="-79"/>
              </a:rPr>
              <a:t>C. dad</a:t>
            </a:r>
            <a:endParaRPr kumimoji="0" lang="vi-VN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haroni" pitchFamily="2" charset="-79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2699792" y="3121437"/>
            <a:ext cx="2448272" cy="632291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itchFamily="2" charset="-79"/>
                <a:ea typeface="+mn-ea"/>
                <a:cs typeface="Aharoni" pitchFamily="2" charset="-79"/>
              </a:rPr>
              <a:t>D. family</a:t>
            </a:r>
            <a:endParaRPr kumimoji="0" lang="vi-VN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haroni" pitchFamily="2" charset="-79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833"/>
          <a:stretch/>
        </p:blipFill>
        <p:spPr>
          <a:xfrm>
            <a:off x="1658599" y="5270181"/>
            <a:ext cx="829464" cy="101131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90"/>
          <a:stretch/>
        </p:blipFill>
        <p:spPr>
          <a:xfrm>
            <a:off x="2680449" y="5270182"/>
            <a:ext cx="629158" cy="685944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90"/>
          <a:stretch/>
        </p:blipFill>
        <p:spPr>
          <a:xfrm>
            <a:off x="2832849" y="5422582"/>
            <a:ext cx="629158" cy="685944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90"/>
          <a:stretch/>
        </p:blipFill>
        <p:spPr>
          <a:xfrm>
            <a:off x="3495014" y="5526964"/>
            <a:ext cx="629158" cy="685944"/>
          </a:xfrm>
          <a:prstGeom prst="rect">
            <a:avLst/>
          </a:prstGeom>
        </p:spPr>
      </p:pic>
      <p:sp>
        <p:nvSpPr>
          <p:cNvPr id="10" name="Right Arrow 9"/>
          <p:cNvSpPr/>
          <p:nvPr/>
        </p:nvSpPr>
        <p:spPr>
          <a:xfrm>
            <a:off x="8244436" y="4443958"/>
            <a:ext cx="414338" cy="360040"/>
          </a:xfrm>
          <a:prstGeom prst="rightArrow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4314893D-9E11-4ADE-8EED-32258760452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006" y="721737"/>
            <a:ext cx="5837410" cy="10403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376" y="123478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79068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4" name="click.wav"/>
          </p:stSnd>
        </p:sndAc>
      </p:transition>
    </mc:Choice>
    <mc:Fallback xmlns="">
      <p:transition spd="med">
        <p:fade/>
        <p:sndAc>
          <p:stSnd>
            <p:snd r:embed="rId22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0 L 0.37604 0 " pathEditMode="relative" rAng="0" ptsTypes="AA">
                                      <p:cBhvr>
                                        <p:cTn id="15" dur="750" spd="-100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02" y="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 L 0.37691 0 " pathEditMode="relative" rAng="0" ptsTypes="AA">
                                      <p:cBhvr>
                                        <p:cTn id="17" dur="750" spd="-100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37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3.58025E-6 L 0.37604 3.58025E-6 " pathEditMode="relative" rAng="0" ptsTypes="AA">
                                      <p:cBhvr>
                                        <p:cTn id="19" dur="750" spd="-100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02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63" presetClass="path" presetSubtype="0" accel="50000" decel="5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-2.22222E-6 3.58025E-6 L 0.37656 3.58025E-6 " pathEditMode="relative" rAng="0" ptsTypes="AA">
                                      <p:cBhvr>
                                        <p:cTn id="21" dur="7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19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3" presetClass="path" presetSubtype="0" accel="50000" decel="5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0.00156 0 L 0.37899 0 " pathEditMode="relative" rAng="0" ptsTypes="AA">
                                      <p:cBhvr>
                                        <p:cTn id="23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7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4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95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4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95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6.62966E-7 L -0.0724 -0.57848 " pathEditMode="relative" rAng="0" ptsTypes="AA">
                                      <p:cBhvr>
                                        <p:cTn id="4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8" y="-289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1.28973E-6 L 0.21979 -0.54921 " pathEditMode="relative" rAng="0" ptsTypes="AA">
                                      <p:cBhvr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90" y="-2746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4.37596E-6 L 0.14705 -0.41201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44" y="-206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3.0577E-6 L 0.02916 -0.38475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8" y="-19253"/>
                                    </p:animMotion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4" grpId="0" animBg="1"/>
      <p:bldP spid="34" grpId="0" animBg="1"/>
      <p:bldP spid="35" grpId="0" animBg="1"/>
      <p:bldP spid="3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raphic 41">
            <a:extLst>
              <a:ext uri="{FF2B5EF4-FFF2-40B4-BE49-F238E27FC236}">
                <a16:creationId xmlns:a16="http://schemas.microsoft.com/office/drawing/2014/main" id="{9C122C4E-BD17-4726-9900-9667A141DB3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-36512" y="-1"/>
            <a:ext cx="9180512" cy="5143500"/>
          </a:xfrm>
          <a:custGeom>
            <a:avLst/>
            <a:gdLst>
              <a:gd name="connsiteX0" fmla="*/ 0 w 9144000"/>
              <a:gd name="connsiteY0" fmla="*/ 0 h 5143500"/>
              <a:gd name="connsiteX1" fmla="*/ 9144000 w 9144000"/>
              <a:gd name="connsiteY1" fmla="*/ 0 h 5143500"/>
              <a:gd name="connsiteX2" fmla="*/ 9144000 w 9144000"/>
              <a:gd name="connsiteY2" fmla="*/ 863600 h 5143500"/>
              <a:gd name="connsiteX3" fmla="*/ 8985114 w 9144000"/>
              <a:gd name="connsiteY3" fmla="*/ 863600 h 5143500"/>
              <a:gd name="connsiteX4" fmla="*/ 8985114 w 9144000"/>
              <a:gd name="connsiteY4" fmla="*/ 4300975 h 5143500"/>
              <a:gd name="connsiteX5" fmla="*/ 9144000 w 9144000"/>
              <a:gd name="connsiteY5" fmla="*/ 4300975 h 5143500"/>
              <a:gd name="connsiteX6" fmla="*/ 9144000 w 9144000"/>
              <a:gd name="connsiteY6" fmla="*/ 5143500 h 5143500"/>
              <a:gd name="connsiteX7" fmla="*/ 0 w 9144000"/>
              <a:gd name="connsiteY7" fmla="*/ 5143500 h 5143500"/>
              <a:gd name="connsiteX8" fmla="*/ 0 w 9144000"/>
              <a:gd name="connsiteY8" fmla="*/ 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44000" h="5143500">
                <a:moveTo>
                  <a:pt x="0" y="0"/>
                </a:moveTo>
                <a:lnTo>
                  <a:pt x="9144000" y="0"/>
                </a:lnTo>
                <a:lnTo>
                  <a:pt x="9144000" y="863600"/>
                </a:lnTo>
                <a:lnTo>
                  <a:pt x="8985114" y="863600"/>
                </a:lnTo>
                <a:lnTo>
                  <a:pt x="8985114" y="4300975"/>
                </a:lnTo>
                <a:lnTo>
                  <a:pt x="9144000" y="4300975"/>
                </a:lnTo>
                <a:lnTo>
                  <a:pt x="9144000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DECBC82-A3E1-4632-886E-BA99275C4E6E}"/>
              </a:ext>
            </a:extLst>
          </p:cNvPr>
          <p:cNvSpPr/>
          <p:nvPr/>
        </p:nvSpPr>
        <p:spPr>
          <a:xfrm>
            <a:off x="300480" y="258944"/>
            <a:ext cx="8543042" cy="4625615"/>
          </a:xfrm>
          <a:prstGeom prst="roundRect">
            <a:avLst>
              <a:gd name="adj" fmla="val 335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Nhóm 2">
            <a:extLst>
              <a:ext uri="{FF2B5EF4-FFF2-40B4-BE49-F238E27FC236}">
                <a16:creationId xmlns:a16="http://schemas.microsoft.com/office/drawing/2014/main" id="{E549B276-A923-43A4-8D90-F3D9306D62AD}"/>
              </a:ext>
            </a:extLst>
          </p:cNvPr>
          <p:cNvGrpSpPr/>
          <p:nvPr/>
        </p:nvGrpSpPr>
        <p:grpSpPr>
          <a:xfrm>
            <a:off x="4283968" y="145585"/>
            <a:ext cx="510658" cy="510658"/>
            <a:chOff x="5762523" y="28518"/>
            <a:chExt cx="680877" cy="680877"/>
          </a:xfrm>
        </p:grpSpPr>
        <p:sp>
          <p:nvSpPr>
            <p:cNvPr id="6" name="Icon white background">
              <a:extLst>
                <a:ext uri="{FF2B5EF4-FFF2-40B4-BE49-F238E27FC236}">
                  <a16:creationId xmlns:a16="http://schemas.microsoft.com/office/drawing/2014/main" id="{B7612563-F547-493F-88FE-FC52797AA752}"/>
                </a:ext>
              </a:extLst>
            </p:cNvPr>
            <p:cNvSpPr/>
            <p:nvPr/>
          </p:nvSpPr>
          <p:spPr>
            <a:xfrm>
              <a:off x="5762523" y="28518"/>
              <a:ext cx="680877" cy="68087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01600">
                <a:srgbClr val="F4B183">
                  <a:alpha val="60000"/>
                </a:srgbClr>
              </a:glow>
              <a:outerShdw blurRad="266700" dist="101600" dir="5400000" sx="85000" sy="85000" algn="ctr" rotWithShape="0">
                <a:srgbClr val="F48093">
                  <a:alpha val="7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4288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PH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" name="Icon header">
              <a:extLst>
                <a:ext uri="{FF2B5EF4-FFF2-40B4-BE49-F238E27FC236}">
                  <a16:creationId xmlns:a16="http://schemas.microsoft.com/office/drawing/2014/main" id="{BA7AE997-6A5D-4F91-AA9E-23074A1A475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rcRect/>
            <a:stretch/>
          </p:blipFill>
          <p:spPr>
            <a:xfrm>
              <a:off x="5937039" y="162376"/>
              <a:ext cx="317921" cy="418983"/>
            </a:xfrm>
            <a:prstGeom prst="rect">
              <a:avLst/>
            </a:prstGeom>
          </p:spPr>
        </p:pic>
      </p:grpSp>
      <p:grpSp>
        <p:nvGrpSpPr>
          <p:cNvPr id="56" name="Hand">
            <a:extLst>
              <a:ext uri="{FF2B5EF4-FFF2-40B4-BE49-F238E27FC236}">
                <a16:creationId xmlns:a16="http://schemas.microsoft.com/office/drawing/2014/main" id="{F19896F8-5F55-4E0A-B5AA-29AC75BB5F73}"/>
              </a:ext>
            </a:extLst>
          </p:cNvPr>
          <p:cNvGrpSpPr/>
          <p:nvPr/>
        </p:nvGrpSpPr>
        <p:grpSpPr>
          <a:xfrm flipH="1">
            <a:off x="6932368" y="1928426"/>
            <a:ext cx="5488504" cy="1543049"/>
            <a:chOff x="-515201" y="777412"/>
            <a:chExt cx="5488504" cy="1543049"/>
          </a:xfrm>
        </p:grpSpPr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A74AF7BC-2E3B-494C-8E88-DC0A62601BA6}"/>
                </a:ext>
              </a:extLst>
            </p:cNvPr>
            <p:cNvSpPr/>
            <p:nvPr/>
          </p:nvSpPr>
          <p:spPr>
            <a:xfrm>
              <a:off x="-515201" y="1087848"/>
              <a:ext cx="2450029" cy="1033756"/>
            </a:xfrm>
            <a:prstGeom prst="rect">
              <a:avLst/>
            </a:prstGeom>
            <a:solidFill>
              <a:srgbClr val="FFCE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P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2EA25168-6052-4F62-AEDD-E48E764A1C1D}"/>
                </a:ext>
              </a:extLst>
            </p:cNvPr>
            <p:cNvSpPr/>
            <p:nvPr/>
          </p:nvSpPr>
          <p:spPr>
            <a:xfrm>
              <a:off x="-515201" y="1977864"/>
              <a:ext cx="2452408" cy="143740"/>
            </a:xfrm>
            <a:prstGeom prst="rect">
              <a:avLst/>
            </a:prstGeom>
            <a:solidFill>
              <a:srgbClr val="FFB0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P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59" name="Graphic 50">
              <a:extLst>
                <a:ext uri="{FF2B5EF4-FFF2-40B4-BE49-F238E27FC236}">
                  <a16:creationId xmlns:a16="http://schemas.microsoft.com/office/drawing/2014/main" id="{3112BE74-F8CD-404E-9BDE-5BBF1A69D70B}"/>
                </a:ext>
              </a:extLst>
            </p:cNvPr>
            <p:cNvGrpSpPr/>
            <p:nvPr/>
          </p:nvGrpSpPr>
          <p:grpSpPr>
            <a:xfrm>
              <a:off x="1934828" y="777412"/>
              <a:ext cx="3038475" cy="1543049"/>
              <a:chOff x="1934828" y="777412"/>
              <a:chExt cx="3038475" cy="1543049"/>
            </a:xfrm>
          </p:grpSpPr>
          <p:sp>
            <p:nvSpPr>
              <p:cNvPr id="60" name="Freeform: Shape 9">
                <a:extLst>
                  <a:ext uri="{FF2B5EF4-FFF2-40B4-BE49-F238E27FC236}">
                    <a16:creationId xmlns:a16="http://schemas.microsoft.com/office/drawing/2014/main" id="{A450EAE4-AABA-45B2-BCDC-09158AD7E1C9}"/>
                  </a:ext>
                </a:extLst>
              </p:cNvPr>
              <p:cNvSpPr/>
              <p:nvPr/>
            </p:nvSpPr>
            <p:spPr>
              <a:xfrm>
                <a:off x="1934828" y="777412"/>
                <a:ext cx="3038475" cy="1543049"/>
              </a:xfrm>
              <a:custGeom>
                <a:avLst/>
                <a:gdLst>
                  <a:gd name="connsiteX0" fmla="*/ 2534285 w 3038475"/>
                  <a:gd name="connsiteY0" fmla="*/ 1389158 h 1543049"/>
                  <a:gd name="connsiteX1" fmla="*/ 2380418 w 3038475"/>
                  <a:gd name="connsiteY1" fmla="*/ 1235339 h 1543049"/>
                  <a:gd name="connsiteX2" fmla="*/ 2741302 w 3038475"/>
                  <a:gd name="connsiteY2" fmla="*/ 1235339 h 1543049"/>
                  <a:gd name="connsiteX3" fmla="*/ 2895169 w 3038475"/>
                  <a:gd name="connsiteY3" fmla="*/ 1081529 h 1543049"/>
                  <a:gd name="connsiteX4" fmla="*/ 2741302 w 3038475"/>
                  <a:gd name="connsiteY4" fmla="*/ 927720 h 1543049"/>
                  <a:gd name="connsiteX5" fmla="*/ 2884405 w 3038475"/>
                  <a:gd name="connsiteY5" fmla="*/ 927720 h 1543049"/>
                  <a:gd name="connsiteX6" fmla="*/ 3038272 w 3038475"/>
                  <a:gd name="connsiteY6" fmla="*/ 773900 h 1543049"/>
                  <a:gd name="connsiteX7" fmla="*/ 2884405 w 3038475"/>
                  <a:gd name="connsiteY7" fmla="*/ 620091 h 1543049"/>
                  <a:gd name="connsiteX8" fmla="*/ 2707402 w 3038475"/>
                  <a:gd name="connsiteY8" fmla="*/ 620091 h 1543049"/>
                  <a:gd name="connsiteX9" fmla="*/ 2860879 w 3038475"/>
                  <a:gd name="connsiteY9" fmla="*/ 466281 h 1543049"/>
                  <a:gd name="connsiteX10" fmla="*/ 2707012 w 3038475"/>
                  <a:gd name="connsiteY10" fmla="*/ 312471 h 1543049"/>
                  <a:gd name="connsiteX11" fmla="*/ 2096145 w 3038475"/>
                  <a:gd name="connsiteY11" fmla="*/ 312471 h 1543049"/>
                  <a:gd name="connsiteX12" fmla="*/ 2252469 w 3038475"/>
                  <a:gd name="connsiteY12" fmla="*/ 156195 h 1543049"/>
                  <a:gd name="connsiteX13" fmla="*/ 2096145 w 3038475"/>
                  <a:gd name="connsiteY13" fmla="*/ -81 h 1543049"/>
                  <a:gd name="connsiteX14" fmla="*/ 1477820 w 3038475"/>
                  <a:gd name="connsiteY14" fmla="*/ -81 h 1543049"/>
                  <a:gd name="connsiteX15" fmla="*/ 1286663 w 3038475"/>
                  <a:gd name="connsiteY15" fmla="*/ 64449 h 1543049"/>
                  <a:gd name="connsiteX16" fmla="*/ 1045909 w 3038475"/>
                  <a:gd name="connsiteY16" fmla="*/ 247930 h 1543049"/>
                  <a:gd name="connsiteX17" fmla="*/ 854752 w 3038475"/>
                  <a:gd name="connsiteY17" fmla="*/ 312462 h 1543049"/>
                  <a:gd name="connsiteX18" fmla="*/ 726926 w 3038475"/>
                  <a:gd name="connsiteY18" fmla="*/ 312462 h 1543049"/>
                  <a:gd name="connsiteX19" fmla="*/ 557933 w 3038475"/>
                  <a:gd name="connsiteY19" fmla="*/ 364402 h 1543049"/>
                  <a:gd name="connsiteX20" fmla="*/ 362976 w 3038475"/>
                  <a:gd name="connsiteY20" fmla="*/ 312462 h 1543049"/>
                  <a:gd name="connsiteX21" fmla="*/ -203 w 3038475"/>
                  <a:gd name="connsiteY21" fmla="*/ 312462 h 1543049"/>
                  <a:gd name="connsiteX22" fmla="*/ -203 w 3038475"/>
                  <a:gd name="connsiteY22" fmla="*/ 1346886 h 1543049"/>
                  <a:gd name="connsiteX23" fmla="*/ 362976 w 3038475"/>
                  <a:gd name="connsiteY23" fmla="*/ 1346886 h 1543049"/>
                  <a:gd name="connsiteX24" fmla="*/ 544951 w 3038475"/>
                  <a:gd name="connsiteY24" fmla="*/ 1297156 h 1543049"/>
                  <a:gd name="connsiteX25" fmla="*/ 726926 w 3038475"/>
                  <a:gd name="connsiteY25" fmla="*/ 1346886 h 1543049"/>
                  <a:gd name="connsiteX26" fmla="*/ 874202 w 3038475"/>
                  <a:gd name="connsiteY26" fmla="*/ 1346886 h 1543049"/>
                  <a:gd name="connsiteX27" fmla="*/ 1034526 w 3038475"/>
                  <a:gd name="connsiteY27" fmla="*/ 1390673 h 1543049"/>
                  <a:gd name="connsiteX28" fmla="*/ 1218321 w 3038475"/>
                  <a:gd name="connsiteY28" fmla="*/ 1499182 h 1543049"/>
                  <a:gd name="connsiteX29" fmla="*/ 1378645 w 3038475"/>
                  <a:gd name="connsiteY29" fmla="*/ 1542968 h 1543049"/>
                  <a:gd name="connsiteX30" fmla="*/ 1464132 w 3038475"/>
                  <a:gd name="connsiteY30" fmla="*/ 1542968 h 1543049"/>
                  <a:gd name="connsiteX31" fmla="*/ 2380418 w 3038475"/>
                  <a:gd name="connsiteY31" fmla="*/ 1542968 h 1543049"/>
                  <a:gd name="connsiteX32" fmla="*/ 2534285 w 3038475"/>
                  <a:gd name="connsiteY32" fmla="*/ 1389158 h 15430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3038475" h="1543049">
                    <a:moveTo>
                      <a:pt x="2534285" y="1389158"/>
                    </a:moveTo>
                    <a:cubicBezTo>
                      <a:pt x="2534285" y="1304205"/>
                      <a:pt x="2465391" y="1235339"/>
                      <a:pt x="2380418" y="1235339"/>
                    </a:cubicBezTo>
                    <a:lnTo>
                      <a:pt x="2741302" y="1235339"/>
                    </a:lnTo>
                    <a:cubicBezTo>
                      <a:pt x="2826284" y="1235339"/>
                      <a:pt x="2895169" y="1166474"/>
                      <a:pt x="2895169" y="1081529"/>
                    </a:cubicBezTo>
                    <a:cubicBezTo>
                      <a:pt x="2895169" y="996585"/>
                      <a:pt x="2826274" y="927720"/>
                      <a:pt x="2741302" y="927720"/>
                    </a:cubicBezTo>
                    <a:lnTo>
                      <a:pt x="2884405" y="927720"/>
                    </a:lnTo>
                    <a:cubicBezTo>
                      <a:pt x="2969378" y="927720"/>
                      <a:pt x="3038272" y="858854"/>
                      <a:pt x="3038272" y="773900"/>
                    </a:cubicBezTo>
                    <a:cubicBezTo>
                      <a:pt x="3038272" y="688957"/>
                      <a:pt x="2969378" y="620091"/>
                      <a:pt x="2884405" y="620091"/>
                    </a:cubicBezTo>
                    <a:lnTo>
                      <a:pt x="2707402" y="620091"/>
                    </a:lnTo>
                    <a:cubicBezTo>
                      <a:pt x="2792203" y="619881"/>
                      <a:pt x="2860879" y="551101"/>
                      <a:pt x="2860879" y="466281"/>
                    </a:cubicBezTo>
                    <a:cubicBezTo>
                      <a:pt x="2860879" y="381337"/>
                      <a:pt x="2791994" y="312471"/>
                      <a:pt x="2707012" y="312471"/>
                    </a:cubicBezTo>
                    <a:lnTo>
                      <a:pt x="2096145" y="312471"/>
                    </a:lnTo>
                    <a:cubicBezTo>
                      <a:pt x="2182480" y="312471"/>
                      <a:pt x="2252469" y="242501"/>
                      <a:pt x="2252469" y="156195"/>
                    </a:cubicBezTo>
                    <a:cubicBezTo>
                      <a:pt x="2252469" y="69887"/>
                      <a:pt x="2182480" y="-81"/>
                      <a:pt x="2096145" y="-81"/>
                    </a:cubicBezTo>
                    <a:lnTo>
                      <a:pt x="1477820" y="-81"/>
                    </a:lnTo>
                    <a:cubicBezTo>
                      <a:pt x="1408754" y="-81"/>
                      <a:pt x="1341593" y="22593"/>
                      <a:pt x="1286663" y="64449"/>
                    </a:cubicBezTo>
                    <a:lnTo>
                      <a:pt x="1045909" y="247930"/>
                    </a:lnTo>
                    <a:cubicBezTo>
                      <a:pt x="990978" y="289792"/>
                      <a:pt x="923827" y="312462"/>
                      <a:pt x="854752" y="312462"/>
                    </a:cubicBezTo>
                    <a:lnTo>
                      <a:pt x="726926" y="312462"/>
                    </a:lnTo>
                    <a:lnTo>
                      <a:pt x="557933" y="364402"/>
                    </a:lnTo>
                    <a:lnTo>
                      <a:pt x="362976" y="312462"/>
                    </a:lnTo>
                    <a:lnTo>
                      <a:pt x="-203" y="312462"/>
                    </a:lnTo>
                    <a:lnTo>
                      <a:pt x="-203" y="1346886"/>
                    </a:lnTo>
                    <a:lnTo>
                      <a:pt x="362976" y="1346886"/>
                    </a:lnTo>
                    <a:lnTo>
                      <a:pt x="544951" y="1297156"/>
                    </a:lnTo>
                    <a:lnTo>
                      <a:pt x="726926" y="1346886"/>
                    </a:lnTo>
                    <a:lnTo>
                      <a:pt x="874202" y="1346886"/>
                    </a:lnTo>
                    <a:cubicBezTo>
                      <a:pt x="930599" y="1346886"/>
                      <a:pt x="985968" y="1362012"/>
                      <a:pt x="1034526" y="1390673"/>
                    </a:cubicBezTo>
                    <a:lnTo>
                      <a:pt x="1218321" y="1499182"/>
                    </a:lnTo>
                    <a:cubicBezTo>
                      <a:pt x="1266879" y="1527852"/>
                      <a:pt x="1322248" y="1542968"/>
                      <a:pt x="1378645" y="1542968"/>
                    </a:cubicBezTo>
                    <a:lnTo>
                      <a:pt x="1464132" y="1542968"/>
                    </a:lnTo>
                    <a:lnTo>
                      <a:pt x="2380418" y="1542968"/>
                    </a:lnTo>
                    <a:cubicBezTo>
                      <a:pt x="2465391" y="1542978"/>
                      <a:pt x="2534285" y="1474112"/>
                      <a:pt x="2534285" y="1389158"/>
                    </a:cubicBezTo>
                    <a:close/>
                  </a:path>
                </a:pathLst>
              </a:custGeom>
              <a:solidFill>
                <a:srgbClr val="FFCEB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1" name="Freeform: Shape 10">
                <a:extLst>
                  <a:ext uri="{FF2B5EF4-FFF2-40B4-BE49-F238E27FC236}">
                    <a16:creationId xmlns:a16="http://schemas.microsoft.com/office/drawing/2014/main" id="{0FB85DC6-4BC2-4758-9F74-4EEA8B9C8D9B}"/>
                  </a:ext>
                </a:extLst>
              </p:cNvPr>
              <p:cNvSpPr/>
              <p:nvPr/>
            </p:nvSpPr>
            <p:spPr>
              <a:xfrm>
                <a:off x="1934828" y="1977562"/>
                <a:ext cx="2533650" cy="342900"/>
              </a:xfrm>
              <a:custGeom>
                <a:avLst/>
                <a:gdLst>
                  <a:gd name="connsiteX0" fmla="*/ 2379637 w 2533650"/>
                  <a:gd name="connsiteY0" fmla="*/ 342819 h 342900"/>
                  <a:gd name="connsiteX1" fmla="*/ 1378236 w 2533650"/>
                  <a:gd name="connsiteY1" fmla="*/ 342819 h 342900"/>
                  <a:gd name="connsiteX2" fmla="*/ 1217930 w 2533650"/>
                  <a:gd name="connsiteY2" fmla="*/ 298718 h 342900"/>
                  <a:gd name="connsiteX3" fmla="*/ 1034222 w 2533650"/>
                  <a:gd name="connsiteY3" fmla="*/ 189476 h 342900"/>
                  <a:gd name="connsiteX4" fmla="*/ 873916 w 2533650"/>
                  <a:gd name="connsiteY4" fmla="*/ 145432 h 342900"/>
                  <a:gd name="connsiteX5" fmla="*/ -203 w 2533650"/>
                  <a:gd name="connsiteY5" fmla="*/ 145432 h 342900"/>
                  <a:gd name="connsiteX6" fmla="*/ 130 w 2533650"/>
                  <a:gd name="connsiteY6" fmla="*/ -81 h 342900"/>
                  <a:gd name="connsiteX7" fmla="*/ 873916 w 2533650"/>
                  <a:gd name="connsiteY7" fmla="*/ -81 h 342900"/>
                  <a:gd name="connsiteX8" fmla="*/ 1034212 w 2533650"/>
                  <a:gd name="connsiteY8" fmla="*/ 43953 h 342900"/>
                  <a:gd name="connsiteX9" fmla="*/ 1217921 w 2533650"/>
                  <a:gd name="connsiteY9" fmla="*/ 153195 h 342900"/>
                  <a:gd name="connsiteX10" fmla="*/ 1378227 w 2533650"/>
                  <a:gd name="connsiteY10" fmla="*/ 197306 h 342900"/>
                  <a:gd name="connsiteX11" fmla="*/ 2379628 w 2533650"/>
                  <a:gd name="connsiteY11" fmla="*/ 197306 h 342900"/>
                  <a:gd name="connsiteX12" fmla="*/ 2515435 w 2533650"/>
                  <a:gd name="connsiteY12" fmla="*/ 115200 h 342900"/>
                  <a:gd name="connsiteX13" fmla="*/ 2533447 w 2533650"/>
                  <a:gd name="connsiteY13" fmla="*/ 187962 h 342900"/>
                  <a:gd name="connsiteX14" fmla="*/ 2379637 w 2533650"/>
                  <a:gd name="connsiteY14" fmla="*/ 342819 h 342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533650" h="342900">
                    <a:moveTo>
                      <a:pt x="2379637" y="342819"/>
                    </a:moveTo>
                    <a:lnTo>
                      <a:pt x="1378236" y="342819"/>
                    </a:lnTo>
                    <a:cubicBezTo>
                      <a:pt x="1321791" y="342819"/>
                      <a:pt x="1266451" y="327570"/>
                      <a:pt x="1217930" y="298718"/>
                    </a:cubicBezTo>
                    <a:lnTo>
                      <a:pt x="1034222" y="189476"/>
                    </a:lnTo>
                    <a:cubicBezTo>
                      <a:pt x="985635" y="160615"/>
                      <a:pt x="930285" y="145432"/>
                      <a:pt x="873916" y="145432"/>
                    </a:cubicBezTo>
                    <a:lnTo>
                      <a:pt x="-203" y="145432"/>
                    </a:lnTo>
                    <a:lnTo>
                      <a:pt x="130" y="-81"/>
                    </a:lnTo>
                    <a:lnTo>
                      <a:pt x="873916" y="-81"/>
                    </a:lnTo>
                    <a:cubicBezTo>
                      <a:pt x="930285" y="-81"/>
                      <a:pt x="985625" y="15102"/>
                      <a:pt x="1034212" y="43953"/>
                    </a:cubicBezTo>
                    <a:lnTo>
                      <a:pt x="1217921" y="153195"/>
                    </a:lnTo>
                    <a:cubicBezTo>
                      <a:pt x="1266451" y="182056"/>
                      <a:pt x="1321791" y="197306"/>
                      <a:pt x="1378227" y="197306"/>
                    </a:cubicBezTo>
                    <a:lnTo>
                      <a:pt x="2379628" y="197306"/>
                    </a:lnTo>
                    <a:cubicBezTo>
                      <a:pt x="2438454" y="197306"/>
                      <a:pt x="2489575" y="164044"/>
                      <a:pt x="2515435" y="115200"/>
                    </a:cubicBezTo>
                    <a:cubicBezTo>
                      <a:pt x="2526970" y="136917"/>
                      <a:pt x="2533447" y="161644"/>
                      <a:pt x="2533447" y="187962"/>
                    </a:cubicBezTo>
                    <a:cubicBezTo>
                      <a:pt x="2533457" y="273496"/>
                      <a:pt x="2464600" y="342819"/>
                      <a:pt x="2379637" y="342819"/>
                    </a:cubicBezTo>
                    <a:close/>
                  </a:path>
                </a:pathLst>
              </a:custGeom>
              <a:solidFill>
                <a:srgbClr val="FFB0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3" name="Freeform: Shape 11">
                <a:extLst>
                  <a:ext uri="{FF2B5EF4-FFF2-40B4-BE49-F238E27FC236}">
                    <a16:creationId xmlns:a16="http://schemas.microsoft.com/office/drawing/2014/main" id="{46223F60-D4E9-4107-84E8-F447EA6FCD7C}"/>
                  </a:ext>
                </a:extLst>
              </p:cNvPr>
              <p:cNvSpPr/>
              <p:nvPr/>
            </p:nvSpPr>
            <p:spPr>
              <a:xfrm>
                <a:off x="3354053" y="863137"/>
                <a:ext cx="828675" cy="485778"/>
              </a:xfrm>
              <a:custGeom>
                <a:avLst/>
                <a:gdLst>
                  <a:gd name="connsiteX0" fmla="*/ 368291 w 828675"/>
                  <a:gd name="connsiteY0" fmla="*/ 225500 h 485778"/>
                  <a:gd name="connsiteX1" fmla="*/ 672834 w 828675"/>
                  <a:gd name="connsiteY1" fmla="*/ 225500 h 485778"/>
                  <a:gd name="connsiteX2" fmla="*/ 782866 w 828675"/>
                  <a:gd name="connsiteY2" fmla="*/ 179618 h 485778"/>
                  <a:gd name="connsiteX3" fmla="*/ 828472 w 828675"/>
                  <a:gd name="connsiteY3" fmla="*/ 68916 h 485778"/>
                  <a:gd name="connsiteX4" fmla="*/ 812565 w 828675"/>
                  <a:gd name="connsiteY4" fmla="*/ -81 h 485778"/>
                  <a:gd name="connsiteX5" fmla="*/ 782866 w 828675"/>
                  <a:gd name="connsiteY5" fmla="*/ 41699 h 485778"/>
                  <a:gd name="connsiteX6" fmla="*/ 672834 w 828675"/>
                  <a:gd name="connsiteY6" fmla="*/ 87587 h 485778"/>
                  <a:gd name="connsiteX7" fmla="*/ 418335 w 828675"/>
                  <a:gd name="connsiteY7" fmla="*/ 87587 h 485778"/>
                  <a:gd name="connsiteX8" fmla="*/ 304769 w 828675"/>
                  <a:gd name="connsiteY8" fmla="*/ 162435 h 485778"/>
                  <a:gd name="connsiteX9" fmla="*/ 47574 w 828675"/>
                  <a:gd name="connsiteY9" fmla="*/ 368994 h 485778"/>
                  <a:gd name="connsiteX10" fmla="*/ -203 w 828675"/>
                  <a:gd name="connsiteY10" fmla="*/ 426830 h 485778"/>
                  <a:gd name="connsiteX11" fmla="*/ 70415 w 828675"/>
                  <a:gd name="connsiteY11" fmla="*/ 484456 h 485778"/>
                  <a:gd name="connsiteX12" fmla="*/ 368291 w 828675"/>
                  <a:gd name="connsiteY12" fmla="*/ 225500 h 485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28675" h="485778">
                    <a:moveTo>
                      <a:pt x="368291" y="225500"/>
                    </a:moveTo>
                    <a:lnTo>
                      <a:pt x="672834" y="225500"/>
                    </a:lnTo>
                    <a:cubicBezTo>
                      <a:pt x="715791" y="225500"/>
                      <a:pt x="754729" y="208002"/>
                      <a:pt x="782866" y="179618"/>
                    </a:cubicBezTo>
                    <a:cubicBezTo>
                      <a:pt x="811070" y="151309"/>
                      <a:pt x="828472" y="112200"/>
                      <a:pt x="828472" y="68916"/>
                    </a:cubicBezTo>
                    <a:cubicBezTo>
                      <a:pt x="828472" y="44161"/>
                      <a:pt x="822767" y="20709"/>
                      <a:pt x="812565" y="-81"/>
                    </a:cubicBezTo>
                    <a:cubicBezTo>
                      <a:pt x="805021" y="15507"/>
                      <a:pt x="794963" y="29597"/>
                      <a:pt x="782866" y="41699"/>
                    </a:cubicBezTo>
                    <a:cubicBezTo>
                      <a:pt x="754729" y="70074"/>
                      <a:pt x="715791" y="87587"/>
                      <a:pt x="672834" y="87587"/>
                    </a:cubicBezTo>
                    <a:lnTo>
                      <a:pt x="418335" y="87587"/>
                    </a:lnTo>
                    <a:cubicBezTo>
                      <a:pt x="369034" y="87587"/>
                      <a:pt x="324295" y="116886"/>
                      <a:pt x="304769" y="162435"/>
                    </a:cubicBezTo>
                    <a:cubicBezTo>
                      <a:pt x="275460" y="230786"/>
                      <a:pt x="206728" y="340600"/>
                      <a:pt x="47574" y="368994"/>
                    </a:cubicBezTo>
                    <a:cubicBezTo>
                      <a:pt x="19847" y="373947"/>
                      <a:pt x="-203" y="398493"/>
                      <a:pt x="-203" y="426830"/>
                    </a:cubicBezTo>
                    <a:cubicBezTo>
                      <a:pt x="-203" y="464234"/>
                      <a:pt x="34011" y="492000"/>
                      <a:pt x="70415" y="484456"/>
                    </a:cubicBezTo>
                    <a:cubicBezTo>
                      <a:pt x="313360" y="434135"/>
                      <a:pt x="368291" y="225500"/>
                      <a:pt x="368291" y="225500"/>
                    </a:cubicBezTo>
                    <a:close/>
                  </a:path>
                </a:pathLst>
              </a:custGeom>
              <a:solidFill>
                <a:srgbClr val="FFB0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4" name="Freeform: Shape 12">
                <a:extLst>
                  <a:ext uri="{FF2B5EF4-FFF2-40B4-BE49-F238E27FC236}">
                    <a16:creationId xmlns:a16="http://schemas.microsoft.com/office/drawing/2014/main" id="{5693CA5F-1208-40B2-8B25-A30F590635D9}"/>
                  </a:ext>
                </a:extLst>
              </p:cNvPr>
              <p:cNvSpPr/>
              <p:nvPr/>
            </p:nvSpPr>
            <p:spPr>
              <a:xfrm>
                <a:off x="3887453" y="1167937"/>
                <a:ext cx="904875" cy="228600"/>
              </a:xfrm>
              <a:custGeom>
                <a:avLst/>
                <a:gdLst>
                  <a:gd name="connsiteX0" fmla="*/ 751339 w 904875"/>
                  <a:gd name="connsiteY0" fmla="*/ 228519 h 228600"/>
                  <a:gd name="connsiteX1" fmla="*/ 67977 w 904875"/>
                  <a:gd name="connsiteY1" fmla="*/ 228519 h 228600"/>
                  <a:gd name="connsiteX2" fmla="*/ -203 w 904875"/>
                  <a:gd name="connsiteY2" fmla="*/ 158272 h 228600"/>
                  <a:gd name="connsiteX3" fmla="*/ 67977 w 904875"/>
                  <a:gd name="connsiteY3" fmla="*/ 88016 h 228600"/>
                  <a:gd name="connsiteX4" fmla="*/ 751339 w 904875"/>
                  <a:gd name="connsiteY4" fmla="*/ 88016 h 228600"/>
                  <a:gd name="connsiteX5" fmla="*/ 888718 w 904875"/>
                  <a:gd name="connsiteY5" fmla="*/ -81 h 228600"/>
                  <a:gd name="connsiteX6" fmla="*/ 904672 w 904875"/>
                  <a:gd name="connsiteY6" fmla="*/ 70175 h 228600"/>
                  <a:gd name="connsiteX7" fmla="*/ 751339 w 904875"/>
                  <a:gd name="connsiteY7" fmla="*/ 228519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04875" h="228600">
                    <a:moveTo>
                      <a:pt x="751339" y="228519"/>
                    </a:moveTo>
                    <a:lnTo>
                      <a:pt x="67977" y="228519"/>
                    </a:lnTo>
                    <a:cubicBezTo>
                      <a:pt x="30324" y="228519"/>
                      <a:pt x="-203" y="197067"/>
                      <a:pt x="-203" y="158272"/>
                    </a:cubicBezTo>
                    <a:cubicBezTo>
                      <a:pt x="-203" y="119477"/>
                      <a:pt x="30324" y="88016"/>
                      <a:pt x="67977" y="88016"/>
                    </a:cubicBezTo>
                    <a:lnTo>
                      <a:pt x="751339" y="88016"/>
                    </a:lnTo>
                    <a:cubicBezTo>
                      <a:pt x="811613" y="87873"/>
                      <a:pt x="863695" y="52049"/>
                      <a:pt x="888718" y="-81"/>
                    </a:cubicBezTo>
                    <a:cubicBezTo>
                      <a:pt x="898947" y="21065"/>
                      <a:pt x="904672" y="44877"/>
                      <a:pt x="904672" y="70175"/>
                    </a:cubicBezTo>
                    <a:cubicBezTo>
                      <a:pt x="904672" y="157501"/>
                      <a:pt x="836092" y="228309"/>
                      <a:pt x="751339" y="228519"/>
                    </a:cubicBezTo>
                    <a:close/>
                  </a:path>
                </a:pathLst>
              </a:custGeom>
              <a:solidFill>
                <a:srgbClr val="FFB0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1" name="Freeform: Shape 13">
                <a:extLst>
                  <a:ext uri="{FF2B5EF4-FFF2-40B4-BE49-F238E27FC236}">
                    <a16:creationId xmlns:a16="http://schemas.microsoft.com/office/drawing/2014/main" id="{0108338A-4539-4C21-8649-80427BF2C0D2}"/>
                  </a:ext>
                </a:extLst>
              </p:cNvPr>
              <p:cNvSpPr/>
              <p:nvPr/>
            </p:nvSpPr>
            <p:spPr>
              <a:xfrm>
                <a:off x="3887453" y="1482262"/>
                <a:ext cx="1085850" cy="219075"/>
              </a:xfrm>
              <a:custGeom>
                <a:avLst/>
                <a:gdLst>
                  <a:gd name="connsiteX0" fmla="*/ 931771 w 1085850"/>
                  <a:gd name="connsiteY0" fmla="*/ 218994 h 219075"/>
                  <a:gd name="connsiteX1" fmla="*/ 68215 w 1085850"/>
                  <a:gd name="connsiteY1" fmla="*/ 218994 h 219075"/>
                  <a:gd name="connsiteX2" fmla="*/ -203 w 1085850"/>
                  <a:gd name="connsiteY2" fmla="*/ 151671 h 219075"/>
                  <a:gd name="connsiteX3" fmla="*/ 68215 w 1085850"/>
                  <a:gd name="connsiteY3" fmla="*/ 84349 h 219075"/>
                  <a:gd name="connsiteX4" fmla="*/ 931771 w 1085850"/>
                  <a:gd name="connsiteY4" fmla="*/ 84349 h 219075"/>
                  <a:gd name="connsiteX5" fmla="*/ 1069635 w 1085850"/>
                  <a:gd name="connsiteY5" fmla="*/ -81 h 219075"/>
                  <a:gd name="connsiteX6" fmla="*/ 1085647 w 1085850"/>
                  <a:gd name="connsiteY6" fmla="*/ 67242 h 219075"/>
                  <a:gd name="connsiteX7" fmla="*/ 931771 w 1085850"/>
                  <a:gd name="connsiteY7" fmla="*/ 218994 h 219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85850" h="219075">
                    <a:moveTo>
                      <a:pt x="931771" y="218994"/>
                    </a:moveTo>
                    <a:lnTo>
                      <a:pt x="68215" y="218994"/>
                    </a:lnTo>
                    <a:cubicBezTo>
                      <a:pt x="30429" y="218994"/>
                      <a:pt x="-203" y="188847"/>
                      <a:pt x="-203" y="151671"/>
                    </a:cubicBezTo>
                    <a:cubicBezTo>
                      <a:pt x="-203" y="114495"/>
                      <a:pt x="30429" y="84349"/>
                      <a:pt x="68215" y="84349"/>
                    </a:cubicBezTo>
                    <a:lnTo>
                      <a:pt x="931771" y="84349"/>
                    </a:lnTo>
                    <a:cubicBezTo>
                      <a:pt x="992254" y="84206"/>
                      <a:pt x="1044527" y="49878"/>
                      <a:pt x="1069635" y="-81"/>
                    </a:cubicBezTo>
                    <a:cubicBezTo>
                      <a:pt x="1079903" y="20188"/>
                      <a:pt x="1085647" y="43010"/>
                      <a:pt x="1085647" y="67242"/>
                    </a:cubicBezTo>
                    <a:cubicBezTo>
                      <a:pt x="1085647" y="150928"/>
                      <a:pt x="1016819" y="218794"/>
                      <a:pt x="931771" y="218994"/>
                    </a:cubicBezTo>
                    <a:close/>
                  </a:path>
                </a:pathLst>
              </a:custGeom>
              <a:solidFill>
                <a:srgbClr val="FFB0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4" name="Freeform: Shape 14">
                <a:extLst>
                  <a:ext uri="{FF2B5EF4-FFF2-40B4-BE49-F238E27FC236}">
                    <a16:creationId xmlns:a16="http://schemas.microsoft.com/office/drawing/2014/main" id="{397F5BF8-6242-4A9D-BB21-DE7D0AC3DEB2}"/>
                  </a:ext>
                </a:extLst>
              </p:cNvPr>
              <p:cNvSpPr/>
              <p:nvPr/>
            </p:nvSpPr>
            <p:spPr>
              <a:xfrm>
                <a:off x="3887453" y="1787062"/>
                <a:ext cx="942975" cy="219075"/>
              </a:xfrm>
              <a:custGeom>
                <a:avLst/>
                <a:gdLst>
                  <a:gd name="connsiteX0" fmla="*/ -203 w 942975"/>
                  <a:gd name="connsiteY0" fmla="*/ 151767 h 219075"/>
                  <a:gd name="connsiteX1" fmla="*/ 68186 w 942975"/>
                  <a:gd name="connsiteY1" fmla="*/ 84549 h 219075"/>
                  <a:gd name="connsiteX2" fmla="*/ 788458 w 942975"/>
                  <a:gd name="connsiteY2" fmla="*/ 83872 h 219075"/>
                  <a:gd name="connsiteX3" fmla="*/ 876021 w 942975"/>
                  <a:gd name="connsiteY3" fmla="*/ 57860 h 219075"/>
                  <a:gd name="connsiteX4" fmla="*/ 924627 w 942975"/>
                  <a:gd name="connsiteY4" fmla="*/ 4358 h 219075"/>
                  <a:gd name="connsiteX5" fmla="*/ 926960 w 942975"/>
                  <a:gd name="connsiteY5" fmla="*/ -81 h 219075"/>
                  <a:gd name="connsiteX6" fmla="*/ 942772 w 942975"/>
                  <a:gd name="connsiteY6" fmla="*/ 66804 h 219075"/>
                  <a:gd name="connsiteX7" fmla="*/ 924627 w 942975"/>
                  <a:gd name="connsiteY7" fmla="*/ 138803 h 219075"/>
                  <a:gd name="connsiteX8" fmla="*/ 876021 w 942975"/>
                  <a:gd name="connsiteY8" fmla="*/ 192305 h 219075"/>
                  <a:gd name="connsiteX9" fmla="*/ 788458 w 942975"/>
                  <a:gd name="connsiteY9" fmla="*/ 218318 h 219075"/>
                  <a:gd name="connsiteX10" fmla="*/ 68320 w 942975"/>
                  <a:gd name="connsiteY10" fmla="*/ 218994 h 219075"/>
                  <a:gd name="connsiteX11" fmla="*/ -203 w 942975"/>
                  <a:gd name="connsiteY11" fmla="*/ 151767 h 219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42975" h="219075">
                    <a:moveTo>
                      <a:pt x="-203" y="151767"/>
                    </a:moveTo>
                    <a:cubicBezTo>
                      <a:pt x="-203" y="114667"/>
                      <a:pt x="30410" y="84577"/>
                      <a:pt x="68186" y="84549"/>
                    </a:cubicBezTo>
                    <a:lnTo>
                      <a:pt x="788458" y="83872"/>
                    </a:lnTo>
                    <a:cubicBezTo>
                      <a:pt x="820776" y="83872"/>
                      <a:pt x="851237" y="74528"/>
                      <a:pt x="876021" y="57860"/>
                    </a:cubicBezTo>
                    <a:cubicBezTo>
                      <a:pt x="896290" y="44220"/>
                      <a:pt x="912987" y="25865"/>
                      <a:pt x="924627" y="4358"/>
                    </a:cubicBezTo>
                    <a:cubicBezTo>
                      <a:pt x="925446" y="2872"/>
                      <a:pt x="926208" y="1395"/>
                      <a:pt x="926960" y="-81"/>
                    </a:cubicBezTo>
                    <a:cubicBezTo>
                      <a:pt x="937086" y="20083"/>
                      <a:pt x="942772" y="42801"/>
                      <a:pt x="942772" y="66804"/>
                    </a:cubicBezTo>
                    <a:cubicBezTo>
                      <a:pt x="942772" y="92826"/>
                      <a:pt x="936276" y="117353"/>
                      <a:pt x="924627" y="138803"/>
                    </a:cubicBezTo>
                    <a:cubicBezTo>
                      <a:pt x="912987" y="160311"/>
                      <a:pt x="896290" y="178665"/>
                      <a:pt x="876021" y="192305"/>
                    </a:cubicBezTo>
                    <a:cubicBezTo>
                      <a:pt x="851237" y="208974"/>
                      <a:pt x="820776" y="218318"/>
                      <a:pt x="788458" y="218318"/>
                    </a:cubicBezTo>
                    <a:lnTo>
                      <a:pt x="68320" y="218994"/>
                    </a:lnTo>
                    <a:cubicBezTo>
                      <a:pt x="30486" y="219023"/>
                      <a:pt x="-203" y="188914"/>
                      <a:pt x="-203" y="151767"/>
                    </a:cubicBezTo>
                    <a:close/>
                  </a:path>
                </a:pathLst>
              </a:custGeom>
              <a:solidFill>
                <a:srgbClr val="FFB0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5" name="Freeform: Shape 15">
                <a:extLst>
                  <a:ext uri="{FF2B5EF4-FFF2-40B4-BE49-F238E27FC236}">
                    <a16:creationId xmlns:a16="http://schemas.microsoft.com/office/drawing/2014/main" id="{D68EC503-CE53-4EAD-AF6D-B88407906058}"/>
                  </a:ext>
                </a:extLst>
              </p:cNvPr>
              <p:cNvSpPr/>
              <p:nvPr/>
            </p:nvSpPr>
            <p:spPr>
              <a:xfrm>
                <a:off x="2296778" y="1082212"/>
                <a:ext cx="361950" cy="1038225"/>
              </a:xfrm>
              <a:custGeom>
                <a:avLst/>
                <a:gdLst>
                  <a:gd name="connsiteX0" fmla="*/ 361747 w 361950"/>
                  <a:gd name="connsiteY0" fmla="*/ -81 h 1038225"/>
                  <a:gd name="connsiteX1" fmla="*/ 361747 w 361950"/>
                  <a:gd name="connsiteY1" fmla="*/ 1038144 h 1038225"/>
                  <a:gd name="connsiteX2" fmla="*/ -203 w 361950"/>
                  <a:gd name="connsiteY2" fmla="*/ 1038144 h 1038225"/>
                  <a:gd name="connsiteX3" fmla="*/ -203 w 361950"/>
                  <a:gd name="connsiteY3" fmla="*/ -81 h 1038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1950" h="1038225">
                    <a:moveTo>
                      <a:pt x="361747" y="-81"/>
                    </a:moveTo>
                    <a:lnTo>
                      <a:pt x="361747" y="1038144"/>
                    </a:lnTo>
                    <a:lnTo>
                      <a:pt x="-203" y="1038144"/>
                    </a:lnTo>
                    <a:lnTo>
                      <a:pt x="-203" y="-81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6" name="Freeform: Shape 16">
                <a:extLst>
                  <a:ext uri="{FF2B5EF4-FFF2-40B4-BE49-F238E27FC236}">
                    <a16:creationId xmlns:a16="http://schemas.microsoft.com/office/drawing/2014/main" id="{12EC5C50-AEA0-4232-B5DA-2C0C3937E322}"/>
                  </a:ext>
                </a:extLst>
              </p:cNvPr>
              <p:cNvSpPr/>
              <p:nvPr/>
            </p:nvSpPr>
            <p:spPr>
              <a:xfrm>
                <a:off x="2296778" y="1977562"/>
                <a:ext cx="361950" cy="142875"/>
              </a:xfrm>
              <a:custGeom>
                <a:avLst/>
                <a:gdLst>
                  <a:gd name="connsiteX0" fmla="*/ 361747 w 361950"/>
                  <a:gd name="connsiteY0" fmla="*/ -81 h 142875"/>
                  <a:gd name="connsiteX1" fmla="*/ 361747 w 361950"/>
                  <a:gd name="connsiteY1" fmla="*/ 142794 h 142875"/>
                  <a:gd name="connsiteX2" fmla="*/ -203 w 361950"/>
                  <a:gd name="connsiteY2" fmla="*/ 142794 h 142875"/>
                  <a:gd name="connsiteX3" fmla="*/ -203 w 361950"/>
                  <a:gd name="connsiteY3" fmla="*/ -81 h 142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1950" h="142875">
                    <a:moveTo>
                      <a:pt x="361747" y="-81"/>
                    </a:moveTo>
                    <a:lnTo>
                      <a:pt x="361747" y="142794"/>
                    </a:lnTo>
                    <a:lnTo>
                      <a:pt x="-203" y="142794"/>
                    </a:lnTo>
                    <a:lnTo>
                      <a:pt x="-203" y="-81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78" name="Notebook">
            <a:extLst>
              <a:ext uri="{FF2B5EF4-FFF2-40B4-BE49-F238E27FC236}">
                <a16:creationId xmlns:a16="http://schemas.microsoft.com/office/drawing/2014/main" id="{116842AE-A1BE-4E66-9ECA-1F69CE8196A9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5" t="7815" r="13536"/>
          <a:stretch/>
        </p:blipFill>
        <p:spPr>
          <a:xfrm>
            <a:off x="5292080" y="1707654"/>
            <a:ext cx="2934412" cy="2069767"/>
          </a:xfrm>
          <a:prstGeom prst="rect">
            <a:avLst/>
          </a:prstGeom>
        </p:spPr>
      </p:pic>
      <p:pic>
        <p:nvPicPr>
          <p:cNvPr id="79" name="Thumb">
            <a:extLst>
              <a:ext uri="{FF2B5EF4-FFF2-40B4-BE49-F238E27FC236}">
                <a16:creationId xmlns:a16="http://schemas.microsoft.com/office/drawing/2014/main" id="{E0B9D273-266A-4CFD-883D-12312F64200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 l="54628" b="80068"/>
          <a:stretch>
            <a:fillRect/>
          </a:stretch>
        </p:blipFill>
        <p:spPr>
          <a:xfrm flipH="1">
            <a:off x="6922843" y="1918899"/>
            <a:ext cx="1382950" cy="309466"/>
          </a:xfrm>
          <a:custGeom>
            <a:avLst/>
            <a:gdLst>
              <a:gd name="connsiteX0" fmla="*/ 0 w 1382950"/>
              <a:gd name="connsiteY0" fmla="*/ 0 h 309466"/>
              <a:gd name="connsiteX1" fmla="*/ 1382950 w 1382950"/>
              <a:gd name="connsiteY1" fmla="*/ 0 h 309466"/>
              <a:gd name="connsiteX2" fmla="*/ 1382950 w 1382950"/>
              <a:gd name="connsiteY2" fmla="*/ 309466 h 309466"/>
              <a:gd name="connsiteX3" fmla="*/ 0 w 1382950"/>
              <a:gd name="connsiteY3" fmla="*/ 309466 h 309466"/>
              <a:gd name="connsiteX4" fmla="*/ 0 w 1382950"/>
              <a:gd name="connsiteY4" fmla="*/ 0 h 309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82950" h="309466">
                <a:moveTo>
                  <a:pt x="0" y="0"/>
                </a:moveTo>
                <a:lnTo>
                  <a:pt x="1382950" y="0"/>
                </a:lnTo>
                <a:lnTo>
                  <a:pt x="1382950" y="309466"/>
                </a:lnTo>
                <a:lnTo>
                  <a:pt x="0" y="30946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80" name="Do not delete">
            <a:extLst>
              <a:ext uri="{FF2B5EF4-FFF2-40B4-BE49-F238E27FC236}">
                <a16:creationId xmlns:a16="http://schemas.microsoft.com/office/drawing/2014/main" id="{9CCC8496-959C-4E39-B3AC-0B954F7CE8A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 l="98262" t="16790" b="16380"/>
          <a:stretch/>
        </p:blipFill>
        <p:spPr>
          <a:xfrm>
            <a:off x="8964488" y="863603"/>
            <a:ext cx="158886" cy="3437375"/>
          </a:xfrm>
          <a:custGeom>
            <a:avLst/>
            <a:gdLst>
              <a:gd name="connsiteX0" fmla="*/ 0 w 158886"/>
              <a:gd name="connsiteY0" fmla="*/ 0 h 3437375"/>
              <a:gd name="connsiteX1" fmla="*/ 158886 w 158886"/>
              <a:gd name="connsiteY1" fmla="*/ 0 h 3437375"/>
              <a:gd name="connsiteX2" fmla="*/ 158886 w 158886"/>
              <a:gd name="connsiteY2" fmla="*/ 3437375 h 3437375"/>
              <a:gd name="connsiteX3" fmla="*/ 0 w 158886"/>
              <a:gd name="connsiteY3" fmla="*/ 3437375 h 3437375"/>
              <a:gd name="connsiteX4" fmla="*/ 0 w 158886"/>
              <a:gd name="connsiteY4" fmla="*/ 0 h 343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886" h="3437375">
                <a:moveTo>
                  <a:pt x="0" y="0"/>
                </a:moveTo>
                <a:lnTo>
                  <a:pt x="158886" y="0"/>
                </a:lnTo>
                <a:lnTo>
                  <a:pt x="158886" y="3437375"/>
                </a:lnTo>
                <a:lnTo>
                  <a:pt x="0" y="3437375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4" name="Rounded Rectangle 3"/>
          <p:cNvSpPr/>
          <p:nvPr/>
        </p:nvSpPr>
        <p:spPr>
          <a:xfrm>
            <a:off x="467544" y="2155483"/>
            <a:ext cx="2003307" cy="632291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itchFamily="2" charset="-79"/>
                <a:ea typeface="+mn-ea"/>
                <a:cs typeface="Aharoni" pitchFamily="2" charset="-79"/>
              </a:rPr>
              <a:t>A. sister</a:t>
            </a:r>
            <a:endParaRPr kumimoji="0" lang="vi-VN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haroni" pitchFamily="2" charset="-79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2710144" y="2155482"/>
            <a:ext cx="2437920" cy="632291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itchFamily="2" charset="-79"/>
                <a:ea typeface="+mn-ea"/>
                <a:cs typeface="Aharoni" pitchFamily="2" charset="-79"/>
              </a:rPr>
              <a:t>B. brother</a:t>
            </a:r>
            <a:endParaRPr kumimoji="0" lang="vi-VN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haroni" pitchFamily="2" charset="-79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488941" y="3151834"/>
            <a:ext cx="1981910" cy="632291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itchFamily="2" charset="-79"/>
                <a:ea typeface="+mn-ea"/>
                <a:cs typeface="Aharoni" pitchFamily="2" charset="-79"/>
              </a:rPr>
              <a:t>C. dad</a:t>
            </a:r>
            <a:endParaRPr kumimoji="0" lang="vi-VN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haroni" pitchFamily="2" charset="-79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2699792" y="3121437"/>
            <a:ext cx="2448272" cy="632291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itchFamily="2" charset="-79"/>
                <a:ea typeface="+mn-ea"/>
                <a:cs typeface="Aharoni" pitchFamily="2" charset="-79"/>
              </a:rPr>
              <a:t>D. family</a:t>
            </a:r>
            <a:endParaRPr kumimoji="0" lang="vi-VN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haroni" pitchFamily="2" charset="-79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833"/>
          <a:stretch/>
        </p:blipFill>
        <p:spPr>
          <a:xfrm>
            <a:off x="1658599" y="5270181"/>
            <a:ext cx="829464" cy="101131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90"/>
          <a:stretch/>
        </p:blipFill>
        <p:spPr>
          <a:xfrm>
            <a:off x="2680449" y="5270182"/>
            <a:ext cx="629158" cy="685944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90"/>
          <a:stretch/>
        </p:blipFill>
        <p:spPr>
          <a:xfrm>
            <a:off x="2832849" y="5422582"/>
            <a:ext cx="629158" cy="685944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90"/>
          <a:stretch/>
        </p:blipFill>
        <p:spPr>
          <a:xfrm>
            <a:off x="2985249" y="5574982"/>
            <a:ext cx="629158" cy="685944"/>
          </a:xfrm>
          <a:prstGeom prst="rect">
            <a:avLst/>
          </a:prstGeom>
        </p:spPr>
      </p:pic>
      <p:sp>
        <p:nvSpPr>
          <p:cNvPr id="10" name="Right Arrow 9"/>
          <p:cNvSpPr/>
          <p:nvPr/>
        </p:nvSpPr>
        <p:spPr>
          <a:xfrm>
            <a:off x="8244436" y="4443958"/>
            <a:ext cx="414338" cy="360040"/>
          </a:xfrm>
          <a:prstGeom prst="rightArrow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6F466041-E4A7-48DC-BFD8-549F14A052D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006" y="721737"/>
            <a:ext cx="5837410" cy="10403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376" y="123478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07776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4" name="click.wav"/>
          </p:stSnd>
        </p:sndAc>
      </p:transition>
    </mc:Choice>
    <mc:Fallback xmlns="">
      <p:transition spd="med">
        <p:fade/>
        <p:sndAc>
          <p:stSnd>
            <p:snd r:embed="rId22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0 L 0.37604 0 " pathEditMode="relative" rAng="0" ptsTypes="AA">
                                      <p:cBhvr>
                                        <p:cTn id="15" dur="750" spd="-100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02" y="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 L 0.37691 0 " pathEditMode="relative" rAng="0" ptsTypes="AA">
                                      <p:cBhvr>
                                        <p:cTn id="17" dur="750" spd="-100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37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3.58025E-6 L 0.37604 3.58025E-6 " pathEditMode="relative" rAng="0" ptsTypes="AA">
                                      <p:cBhvr>
                                        <p:cTn id="19" dur="750" spd="-100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02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63" presetClass="path" presetSubtype="0" accel="50000" decel="5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-2.22222E-6 3.58025E-6 L 0.37656 3.58025E-6 " pathEditMode="relative" rAng="0" ptsTypes="AA">
                                      <p:cBhvr>
                                        <p:cTn id="21" dur="7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19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3" presetClass="path" presetSubtype="0" accel="50000" decel="5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0.00156 0 L 0.37899 0 " pathEditMode="relative" rAng="0" ptsTypes="AA">
                                      <p:cBhvr>
                                        <p:cTn id="23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7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4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95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4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95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3.0577E-6 L 0.03698 -0.59457 " pathEditMode="relative" rAng="0" ptsTypes="AA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0" y="-29744"/>
                                    </p:animMotion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1.28973E-6 L 0.21198 -0.54921 " pathEditMode="relative" rAng="0" ptsTypes="AA">
                                      <p:cBhvr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0" y="-2746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00616E-7 L -0.08038 -0.38243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28" y="-1913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2.26473E-6 L 0.18646 -0.42641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23" y="-2132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4" grpId="0" animBg="1"/>
      <p:bldP spid="34" grpId="0" animBg="1"/>
      <p:bldP spid="35" grpId="0" animBg="1"/>
      <p:bldP spid="3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raphic 41">
            <a:extLst>
              <a:ext uri="{FF2B5EF4-FFF2-40B4-BE49-F238E27FC236}">
                <a16:creationId xmlns:a16="http://schemas.microsoft.com/office/drawing/2014/main" id="{9C122C4E-BD17-4726-9900-9667A141DB3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-36512" y="-1"/>
            <a:ext cx="9180512" cy="5143500"/>
          </a:xfrm>
          <a:custGeom>
            <a:avLst/>
            <a:gdLst>
              <a:gd name="connsiteX0" fmla="*/ 0 w 9144000"/>
              <a:gd name="connsiteY0" fmla="*/ 0 h 5143500"/>
              <a:gd name="connsiteX1" fmla="*/ 9144000 w 9144000"/>
              <a:gd name="connsiteY1" fmla="*/ 0 h 5143500"/>
              <a:gd name="connsiteX2" fmla="*/ 9144000 w 9144000"/>
              <a:gd name="connsiteY2" fmla="*/ 863600 h 5143500"/>
              <a:gd name="connsiteX3" fmla="*/ 8985114 w 9144000"/>
              <a:gd name="connsiteY3" fmla="*/ 863600 h 5143500"/>
              <a:gd name="connsiteX4" fmla="*/ 8985114 w 9144000"/>
              <a:gd name="connsiteY4" fmla="*/ 4300975 h 5143500"/>
              <a:gd name="connsiteX5" fmla="*/ 9144000 w 9144000"/>
              <a:gd name="connsiteY5" fmla="*/ 4300975 h 5143500"/>
              <a:gd name="connsiteX6" fmla="*/ 9144000 w 9144000"/>
              <a:gd name="connsiteY6" fmla="*/ 5143500 h 5143500"/>
              <a:gd name="connsiteX7" fmla="*/ 0 w 9144000"/>
              <a:gd name="connsiteY7" fmla="*/ 5143500 h 5143500"/>
              <a:gd name="connsiteX8" fmla="*/ 0 w 9144000"/>
              <a:gd name="connsiteY8" fmla="*/ 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44000" h="5143500">
                <a:moveTo>
                  <a:pt x="0" y="0"/>
                </a:moveTo>
                <a:lnTo>
                  <a:pt x="9144000" y="0"/>
                </a:lnTo>
                <a:lnTo>
                  <a:pt x="9144000" y="863600"/>
                </a:lnTo>
                <a:lnTo>
                  <a:pt x="8985114" y="863600"/>
                </a:lnTo>
                <a:lnTo>
                  <a:pt x="8985114" y="4300975"/>
                </a:lnTo>
                <a:lnTo>
                  <a:pt x="9144000" y="4300975"/>
                </a:lnTo>
                <a:lnTo>
                  <a:pt x="9144000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DECBC82-A3E1-4632-886E-BA99275C4E6E}"/>
              </a:ext>
            </a:extLst>
          </p:cNvPr>
          <p:cNvSpPr/>
          <p:nvPr/>
        </p:nvSpPr>
        <p:spPr>
          <a:xfrm>
            <a:off x="300480" y="258944"/>
            <a:ext cx="8543042" cy="4625615"/>
          </a:xfrm>
          <a:prstGeom prst="roundRect">
            <a:avLst>
              <a:gd name="adj" fmla="val 335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Nhóm 2">
            <a:extLst>
              <a:ext uri="{FF2B5EF4-FFF2-40B4-BE49-F238E27FC236}">
                <a16:creationId xmlns:a16="http://schemas.microsoft.com/office/drawing/2014/main" id="{E549B276-A923-43A4-8D90-F3D9306D62AD}"/>
              </a:ext>
            </a:extLst>
          </p:cNvPr>
          <p:cNvGrpSpPr/>
          <p:nvPr/>
        </p:nvGrpSpPr>
        <p:grpSpPr>
          <a:xfrm>
            <a:off x="4283968" y="145585"/>
            <a:ext cx="510658" cy="510658"/>
            <a:chOff x="5762523" y="28518"/>
            <a:chExt cx="680877" cy="680877"/>
          </a:xfrm>
        </p:grpSpPr>
        <p:sp>
          <p:nvSpPr>
            <p:cNvPr id="6" name="Icon white background">
              <a:extLst>
                <a:ext uri="{FF2B5EF4-FFF2-40B4-BE49-F238E27FC236}">
                  <a16:creationId xmlns:a16="http://schemas.microsoft.com/office/drawing/2014/main" id="{B7612563-F547-493F-88FE-FC52797AA752}"/>
                </a:ext>
              </a:extLst>
            </p:cNvPr>
            <p:cNvSpPr/>
            <p:nvPr/>
          </p:nvSpPr>
          <p:spPr>
            <a:xfrm>
              <a:off x="5762523" y="28518"/>
              <a:ext cx="680877" cy="68087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01600">
                <a:srgbClr val="F4B183">
                  <a:alpha val="60000"/>
                </a:srgbClr>
              </a:glow>
              <a:outerShdw blurRad="266700" dist="101600" dir="5400000" sx="85000" sy="85000" algn="ctr" rotWithShape="0">
                <a:srgbClr val="F48093">
                  <a:alpha val="7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4288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PH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" name="Icon header">
              <a:extLst>
                <a:ext uri="{FF2B5EF4-FFF2-40B4-BE49-F238E27FC236}">
                  <a16:creationId xmlns:a16="http://schemas.microsoft.com/office/drawing/2014/main" id="{BA7AE997-6A5D-4F91-AA9E-23074A1A475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rcRect/>
            <a:stretch/>
          </p:blipFill>
          <p:spPr>
            <a:xfrm>
              <a:off x="5937039" y="162376"/>
              <a:ext cx="317921" cy="418983"/>
            </a:xfrm>
            <a:prstGeom prst="rect">
              <a:avLst/>
            </a:prstGeom>
          </p:spPr>
        </p:pic>
      </p:grpSp>
      <p:grpSp>
        <p:nvGrpSpPr>
          <p:cNvPr id="56" name="Hand">
            <a:extLst>
              <a:ext uri="{FF2B5EF4-FFF2-40B4-BE49-F238E27FC236}">
                <a16:creationId xmlns:a16="http://schemas.microsoft.com/office/drawing/2014/main" id="{F19896F8-5F55-4E0A-B5AA-29AC75BB5F73}"/>
              </a:ext>
            </a:extLst>
          </p:cNvPr>
          <p:cNvGrpSpPr/>
          <p:nvPr/>
        </p:nvGrpSpPr>
        <p:grpSpPr>
          <a:xfrm flipH="1">
            <a:off x="6932368" y="1928426"/>
            <a:ext cx="5488504" cy="1543049"/>
            <a:chOff x="-515201" y="777412"/>
            <a:chExt cx="5488504" cy="1543049"/>
          </a:xfrm>
        </p:grpSpPr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A74AF7BC-2E3B-494C-8E88-DC0A62601BA6}"/>
                </a:ext>
              </a:extLst>
            </p:cNvPr>
            <p:cNvSpPr/>
            <p:nvPr/>
          </p:nvSpPr>
          <p:spPr>
            <a:xfrm>
              <a:off x="-515201" y="1087848"/>
              <a:ext cx="2450029" cy="1033756"/>
            </a:xfrm>
            <a:prstGeom prst="rect">
              <a:avLst/>
            </a:prstGeom>
            <a:solidFill>
              <a:srgbClr val="FFCE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P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2EA25168-6052-4F62-AEDD-E48E764A1C1D}"/>
                </a:ext>
              </a:extLst>
            </p:cNvPr>
            <p:cNvSpPr/>
            <p:nvPr/>
          </p:nvSpPr>
          <p:spPr>
            <a:xfrm>
              <a:off x="-515201" y="1977864"/>
              <a:ext cx="2452408" cy="143740"/>
            </a:xfrm>
            <a:prstGeom prst="rect">
              <a:avLst/>
            </a:prstGeom>
            <a:solidFill>
              <a:srgbClr val="FFB0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P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59" name="Graphic 50">
              <a:extLst>
                <a:ext uri="{FF2B5EF4-FFF2-40B4-BE49-F238E27FC236}">
                  <a16:creationId xmlns:a16="http://schemas.microsoft.com/office/drawing/2014/main" id="{3112BE74-F8CD-404E-9BDE-5BBF1A69D70B}"/>
                </a:ext>
              </a:extLst>
            </p:cNvPr>
            <p:cNvGrpSpPr/>
            <p:nvPr/>
          </p:nvGrpSpPr>
          <p:grpSpPr>
            <a:xfrm>
              <a:off x="1934828" y="777412"/>
              <a:ext cx="3038475" cy="1543049"/>
              <a:chOff x="1934828" y="777412"/>
              <a:chExt cx="3038475" cy="1543049"/>
            </a:xfrm>
          </p:grpSpPr>
          <p:sp>
            <p:nvSpPr>
              <p:cNvPr id="60" name="Freeform: Shape 9">
                <a:extLst>
                  <a:ext uri="{FF2B5EF4-FFF2-40B4-BE49-F238E27FC236}">
                    <a16:creationId xmlns:a16="http://schemas.microsoft.com/office/drawing/2014/main" id="{A450EAE4-AABA-45B2-BCDC-09158AD7E1C9}"/>
                  </a:ext>
                </a:extLst>
              </p:cNvPr>
              <p:cNvSpPr/>
              <p:nvPr/>
            </p:nvSpPr>
            <p:spPr>
              <a:xfrm>
                <a:off x="1934828" y="777412"/>
                <a:ext cx="3038475" cy="1543049"/>
              </a:xfrm>
              <a:custGeom>
                <a:avLst/>
                <a:gdLst>
                  <a:gd name="connsiteX0" fmla="*/ 2534285 w 3038475"/>
                  <a:gd name="connsiteY0" fmla="*/ 1389158 h 1543049"/>
                  <a:gd name="connsiteX1" fmla="*/ 2380418 w 3038475"/>
                  <a:gd name="connsiteY1" fmla="*/ 1235339 h 1543049"/>
                  <a:gd name="connsiteX2" fmla="*/ 2741302 w 3038475"/>
                  <a:gd name="connsiteY2" fmla="*/ 1235339 h 1543049"/>
                  <a:gd name="connsiteX3" fmla="*/ 2895169 w 3038475"/>
                  <a:gd name="connsiteY3" fmla="*/ 1081529 h 1543049"/>
                  <a:gd name="connsiteX4" fmla="*/ 2741302 w 3038475"/>
                  <a:gd name="connsiteY4" fmla="*/ 927720 h 1543049"/>
                  <a:gd name="connsiteX5" fmla="*/ 2884405 w 3038475"/>
                  <a:gd name="connsiteY5" fmla="*/ 927720 h 1543049"/>
                  <a:gd name="connsiteX6" fmla="*/ 3038272 w 3038475"/>
                  <a:gd name="connsiteY6" fmla="*/ 773900 h 1543049"/>
                  <a:gd name="connsiteX7" fmla="*/ 2884405 w 3038475"/>
                  <a:gd name="connsiteY7" fmla="*/ 620091 h 1543049"/>
                  <a:gd name="connsiteX8" fmla="*/ 2707402 w 3038475"/>
                  <a:gd name="connsiteY8" fmla="*/ 620091 h 1543049"/>
                  <a:gd name="connsiteX9" fmla="*/ 2860879 w 3038475"/>
                  <a:gd name="connsiteY9" fmla="*/ 466281 h 1543049"/>
                  <a:gd name="connsiteX10" fmla="*/ 2707012 w 3038475"/>
                  <a:gd name="connsiteY10" fmla="*/ 312471 h 1543049"/>
                  <a:gd name="connsiteX11" fmla="*/ 2096145 w 3038475"/>
                  <a:gd name="connsiteY11" fmla="*/ 312471 h 1543049"/>
                  <a:gd name="connsiteX12" fmla="*/ 2252469 w 3038475"/>
                  <a:gd name="connsiteY12" fmla="*/ 156195 h 1543049"/>
                  <a:gd name="connsiteX13" fmla="*/ 2096145 w 3038475"/>
                  <a:gd name="connsiteY13" fmla="*/ -81 h 1543049"/>
                  <a:gd name="connsiteX14" fmla="*/ 1477820 w 3038475"/>
                  <a:gd name="connsiteY14" fmla="*/ -81 h 1543049"/>
                  <a:gd name="connsiteX15" fmla="*/ 1286663 w 3038475"/>
                  <a:gd name="connsiteY15" fmla="*/ 64449 h 1543049"/>
                  <a:gd name="connsiteX16" fmla="*/ 1045909 w 3038475"/>
                  <a:gd name="connsiteY16" fmla="*/ 247930 h 1543049"/>
                  <a:gd name="connsiteX17" fmla="*/ 854752 w 3038475"/>
                  <a:gd name="connsiteY17" fmla="*/ 312462 h 1543049"/>
                  <a:gd name="connsiteX18" fmla="*/ 726926 w 3038475"/>
                  <a:gd name="connsiteY18" fmla="*/ 312462 h 1543049"/>
                  <a:gd name="connsiteX19" fmla="*/ 557933 w 3038475"/>
                  <a:gd name="connsiteY19" fmla="*/ 364402 h 1543049"/>
                  <a:gd name="connsiteX20" fmla="*/ 362976 w 3038475"/>
                  <a:gd name="connsiteY20" fmla="*/ 312462 h 1543049"/>
                  <a:gd name="connsiteX21" fmla="*/ -203 w 3038475"/>
                  <a:gd name="connsiteY21" fmla="*/ 312462 h 1543049"/>
                  <a:gd name="connsiteX22" fmla="*/ -203 w 3038475"/>
                  <a:gd name="connsiteY22" fmla="*/ 1346886 h 1543049"/>
                  <a:gd name="connsiteX23" fmla="*/ 362976 w 3038475"/>
                  <a:gd name="connsiteY23" fmla="*/ 1346886 h 1543049"/>
                  <a:gd name="connsiteX24" fmla="*/ 544951 w 3038475"/>
                  <a:gd name="connsiteY24" fmla="*/ 1297156 h 1543049"/>
                  <a:gd name="connsiteX25" fmla="*/ 726926 w 3038475"/>
                  <a:gd name="connsiteY25" fmla="*/ 1346886 h 1543049"/>
                  <a:gd name="connsiteX26" fmla="*/ 874202 w 3038475"/>
                  <a:gd name="connsiteY26" fmla="*/ 1346886 h 1543049"/>
                  <a:gd name="connsiteX27" fmla="*/ 1034526 w 3038475"/>
                  <a:gd name="connsiteY27" fmla="*/ 1390673 h 1543049"/>
                  <a:gd name="connsiteX28" fmla="*/ 1218321 w 3038475"/>
                  <a:gd name="connsiteY28" fmla="*/ 1499182 h 1543049"/>
                  <a:gd name="connsiteX29" fmla="*/ 1378645 w 3038475"/>
                  <a:gd name="connsiteY29" fmla="*/ 1542968 h 1543049"/>
                  <a:gd name="connsiteX30" fmla="*/ 1464132 w 3038475"/>
                  <a:gd name="connsiteY30" fmla="*/ 1542968 h 1543049"/>
                  <a:gd name="connsiteX31" fmla="*/ 2380418 w 3038475"/>
                  <a:gd name="connsiteY31" fmla="*/ 1542968 h 1543049"/>
                  <a:gd name="connsiteX32" fmla="*/ 2534285 w 3038475"/>
                  <a:gd name="connsiteY32" fmla="*/ 1389158 h 15430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3038475" h="1543049">
                    <a:moveTo>
                      <a:pt x="2534285" y="1389158"/>
                    </a:moveTo>
                    <a:cubicBezTo>
                      <a:pt x="2534285" y="1304205"/>
                      <a:pt x="2465391" y="1235339"/>
                      <a:pt x="2380418" y="1235339"/>
                    </a:cubicBezTo>
                    <a:lnTo>
                      <a:pt x="2741302" y="1235339"/>
                    </a:lnTo>
                    <a:cubicBezTo>
                      <a:pt x="2826284" y="1235339"/>
                      <a:pt x="2895169" y="1166474"/>
                      <a:pt x="2895169" y="1081529"/>
                    </a:cubicBezTo>
                    <a:cubicBezTo>
                      <a:pt x="2895169" y="996585"/>
                      <a:pt x="2826274" y="927720"/>
                      <a:pt x="2741302" y="927720"/>
                    </a:cubicBezTo>
                    <a:lnTo>
                      <a:pt x="2884405" y="927720"/>
                    </a:lnTo>
                    <a:cubicBezTo>
                      <a:pt x="2969378" y="927720"/>
                      <a:pt x="3038272" y="858854"/>
                      <a:pt x="3038272" y="773900"/>
                    </a:cubicBezTo>
                    <a:cubicBezTo>
                      <a:pt x="3038272" y="688957"/>
                      <a:pt x="2969378" y="620091"/>
                      <a:pt x="2884405" y="620091"/>
                    </a:cubicBezTo>
                    <a:lnTo>
                      <a:pt x="2707402" y="620091"/>
                    </a:lnTo>
                    <a:cubicBezTo>
                      <a:pt x="2792203" y="619881"/>
                      <a:pt x="2860879" y="551101"/>
                      <a:pt x="2860879" y="466281"/>
                    </a:cubicBezTo>
                    <a:cubicBezTo>
                      <a:pt x="2860879" y="381337"/>
                      <a:pt x="2791994" y="312471"/>
                      <a:pt x="2707012" y="312471"/>
                    </a:cubicBezTo>
                    <a:lnTo>
                      <a:pt x="2096145" y="312471"/>
                    </a:lnTo>
                    <a:cubicBezTo>
                      <a:pt x="2182480" y="312471"/>
                      <a:pt x="2252469" y="242501"/>
                      <a:pt x="2252469" y="156195"/>
                    </a:cubicBezTo>
                    <a:cubicBezTo>
                      <a:pt x="2252469" y="69887"/>
                      <a:pt x="2182480" y="-81"/>
                      <a:pt x="2096145" y="-81"/>
                    </a:cubicBezTo>
                    <a:lnTo>
                      <a:pt x="1477820" y="-81"/>
                    </a:lnTo>
                    <a:cubicBezTo>
                      <a:pt x="1408754" y="-81"/>
                      <a:pt x="1341593" y="22593"/>
                      <a:pt x="1286663" y="64449"/>
                    </a:cubicBezTo>
                    <a:lnTo>
                      <a:pt x="1045909" y="247930"/>
                    </a:lnTo>
                    <a:cubicBezTo>
                      <a:pt x="990978" y="289792"/>
                      <a:pt x="923827" y="312462"/>
                      <a:pt x="854752" y="312462"/>
                    </a:cubicBezTo>
                    <a:lnTo>
                      <a:pt x="726926" y="312462"/>
                    </a:lnTo>
                    <a:lnTo>
                      <a:pt x="557933" y="364402"/>
                    </a:lnTo>
                    <a:lnTo>
                      <a:pt x="362976" y="312462"/>
                    </a:lnTo>
                    <a:lnTo>
                      <a:pt x="-203" y="312462"/>
                    </a:lnTo>
                    <a:lnTo>
                      <a:pt x="-203" y="1346886"/>
                    </a:lnTo>
                    <a:lnTo>
                      <a:pt x="362976" y="1346886"/>
                    </a:lnTo>
                    <a:lnTo>
                      <a:pt x="544951" y="1297156"/>
                    </a:lnTo>
                    <a:lnTo>
                      <a:pt x="726926" y="1346886"/>
                    </a:lnTo>
                    <a:lnTo>
                      <a:pt x="874202" y="1346886"/>
                    </a:lnTo>
                    <a:cubicBezTo>
                      <a:pt x="930599" y="1346886"/>
                      <a:pt x="985968" y="1362012"/>
                      <a:pt x="1034526" y="1390673"/>
                    </a:cubicBezTo>
                    <a:lnTo>
                      <a:pt x="1218321" y="1499182"/>
                    </a:lnTo>
                    <a:cubicBezTo>
                      <a:pt x="1266879" y="1527852"/>
                      <a:pt x="1322248" y="1542968"/>
                      <a:pt x="1378645" y="1542968"/>
                    </a:cubicBezTo>
                    <a:lnTo>
                      <a:pt x="1464132" y="1542968"/>
                    </a:lnTo>
                    <a:lnTo>
                      <a:pt x="2380418" y="1542968"/>
                    </a:lnTo>
                    <a:cubicBezTo>
                      <a:pt x="2465391" y="1542978"/>
                      <a:pt x="2534285" y="1474112"/>
                      <a:pt x="2534285" y="1389158"/>
                    </a:cubicBezTo>
                    <a:close/>
                  </a:path>
                </a:pathLst>
              </a:custGeom>
              <a:solidFill>
                <a:srgbClr val="FFCEB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1" name="Freeform: Shape 10">
                <a:extLst>
                  <a:ext uri="{FF2B5EF4-FFF2-40B4-BE49-F238E27FC236}">
                    <a16:creationId xmlns:a16="http://schemas.microsoft.com/office/drawing/2014/main" id="{0FB85DC6-4BC2-4758-9F74-4EEA8B9C8D9B}"/>
                  </a:ext>
                </a:extLst>
              </p:cNvPr>
              <p:cNvSpPr/>
              <p:nvPr/>
            </p:nvSpPr>
            <p:spPr>
              <a:xfrm>
                <a:off x="1934828" y="1977562"/>
                <a:ext cx="2533650" cy="342900"/>
              </a:xfrm>
              <a:custGeom>
                <a:avLst/>
                <a:gdLst>
                  <a:gd name="connsiteX0" fmla="*/ 2379637 w 2533650"/>
                  <a:gd name="connsiteY0" fmla="*/ 342819 h 342900"/>
                  <a:gd name="connsiteX1" fmla="*/ 1378236 w 2533650"/>
                  <a:gd name="connsiteY1" fmla="*/ 342819 h 342900"/>
                  <a:gd name="connsiteX2" fmla="*/ 1217930 w 2533650"/>
                  <a:gd name="connsiteY2" fmla="*/ 298718 h 342900"/>
                  <a:gd name="connsiteX3" fmla="*/ 1034222 w 2533650"/>
                  <a:gd name="connsiteY3" fmla="*/ 189476 h 342900"/>
                  <a:gd name="connsiteX4" fmla="*/ 873916 w 2533650"/>
                  <a:gd name="connsiteY4" fmla="*/ 145432 h 342900"/>
                  <a:gd name="connsiteX5" fmla="*/ -203 w 2533650"/>
                  <a:gd name="connsiteY5" fmla="*/ 145432 h 342900"/>
                  <a:gd name="connsiteX6" fmla="*/ 130 w 2533650"/>
                  <a:gd name="connsiteY6" fmla="*/ -81 h 342900"/>
                  <a:gd name="connsiteX7" fmla="*/ 873916 w 2533650"/>
                  <a:gd name="connsiteY7" fmla="*/ -81 h 342900"/>
                  <a:gd name="connsiteX8" fmla="*/ 1034212 w 2533650"/>
                  <a:gd name="connsiteY8" fmla="*/ 43953 h 342900"/>
                  <a:gd name="connsiteX9" fmla="*/ 1217921 w 2533650"/>
                  <a:gd name="connsiteY9" fmla="*/ 153195 h 342900"/>
                  <a:gd name="connsiteX10" fmla="*/ 1378227 w 2533650"/>
                  <a:gd name="connsiteY10" fmla="*/ 197306 h 342900"/>
                  <a:gd name="connsiteX11" fmla="*/ 2379628 w 2533650"/>
                  <a:gd name="connsiteY11" fmla="*/ 197306 h 342900"/>
                  <a:gd name="connsiteX12" fmla="*/ 2515435 w 2533650"/>
                  <a:gd name="connsiteY12" fmla="*/ 115200 h 342900"/>
                  <a:gd name="connsiteX13" fmla="*/ 2533447 w 2533650"/>
                  <a:gd name="connsiteY13" fmla="*/ 187962 h 342900"/>
                  <a:gd name="connsiteX14" fmla="*/ 2379637 w 2533650"/>
                  <a:gd name="connsiteY14" fmla="*/ 342819 h 342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533650" h="342900">
                    <a:moveTo>
                      <a:pt x="2379637" y="342819"/>
                    </a:moveTo>
                    <a:lnTo>
                      <a:pt x="1378236" y="342819"/>
                    </a:lnTo>
                    <a:cubicBezTo>
                      <a:pt x="1321791" y="342819"/>
                      <a:pt x="1266451" y="327570"/>
                      <a:pt x="1217930" y="298718"/>
                    </a:cubicBezTo>
                    <a:lnTo>
                      <a:pt x="1034222" y="189476"/>
                    </a:lnTo>
                    <a:cubicBezTo>
                      <a:pt x="985635" y="160615"/>
                      <a:pt x="930285" y="145432"/>
                      <a:pt x="873916" y="145432"/>
                    </a:cubicBezTo>
                    <a:lnTo>
                      <a:pt x="-203" y="145432"/>
                    </a:lnTo>
                    <a:lnTo>
                      <a:pt x="130" y="-81"/>
                    </a:lnTo>
                    <a:lnTo>
                      <a:pt x="873916" y="-81"/>
                    </a:lnTo>
                    <a:cubicBezTo>
                      <a:pt x="930285" y="-81"/>
                      <a:pt x="985625" y="15102"/>
                      <a:pt x="1034212" y="43953"/>
                    </a:cubicBezTo>
                    <a:lnTo>
                      <a:pt x="1217921" y="153195"/>
                    </a:lnTo>
                    <a:cubicBezTo>
                      <a:pt x="1266451" y="182056"/>
                      <a:pt x="1321791" y="197306"/>
                      <a:pt x="1378227" y="197306"/>
                    </a:cubicBezTo>
                    <a:lnTo>
                      <a:pt x="2379628" y="197306"/>
                    </a:lnTo>
                    <a:cubicBezTo>
                      <a:pt x="2438454" y="197306"/>
                      <a:pt x="2489575" y="164044"/>
                      <a:pt x="2515435" y="115200"/>
                    </a:cubicBezTo>
                    <a:cubicBezTo>
                      <a:pt x="2526970" y="136917"/>
                      <a:pt x="2533447" y="161644"/>
                      <a:pt x="2533447" y="187962"/>
                    </a:cubicBezTo>
                    <a:cubicBezTo>
                      <a:pt x="2533457" y="273496"/>
                      <a:pt x="2464600" y="342819"/>
                      <a:pt x="2379637" y="342819"/>
                    </a:cubicBezTo>
                    <a:close/>
                  </a:path>
                </a:pathLst>
              </a:custGeom>
              <a:solidFill>
                <a:srgbClr val="FFB0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3" name="Freeform: Shape 11">
                <a:extLst>
                  <a:ext uri="{FF2B5EF4-FFF2-40B4-BE49-F238E27FC236}">
                    <a16:creationId xmlns:a16="http://schemas.microsoft.com/office/drawing/2014/main" id="{46223F60-D4E9-4107-84E8-F447EA6FCD7C}"/>
                  </a:ext>
                </a:extLst>
              </p:cNvPr>
              <p:cNvSpPr/>
              <p:nvPr/>
            </p:nvSpPr>
            <p:spPr>
              <a:xfrm>
                <a:off x="3354053" y="863137"/>
                <a:ext cx="828675" cy="485778"/>
              </a:xfrm>
              <a:custGeom>
                <a:avLst/>
                <a:gdLst>
                  <a:gd name="connsiteX0" fmla="*/ 368291 w 828675"/>
                  <a:gd name="connsiteY0" fmla="*/ 225500 h 485778"/>
                  <a:gd name="connsiteX1" fmla="*/ 672834 w 828675"/>
                  <a:gd name="connsiteY1" fmla="*/ 225500 h 485778"/>
                  <a:gd name="connsiteX2" fmla="*/ 782866 w 828675"/>
                  <a:gd name="connsiteY2" fmla="*/ 179618 h 485778"/>
                  <a:gd name="connsiteX3" fmla="*/ 828472 w 828675"/>
                  <a:gd name="connsiteY3" fmla="*/ 68916 h 485778"/>
                  <a:gd name="connsiteX4" fmla="*/ 812565 w 828675"/>
                  <a:gd name="connsiteY4" fmla="*/ -81 h 485778"/>
                  <a:gd name="connsiteX5" fmla="*/ 782866 w 828675"/>
                  <a:gd name="connsiteY5" fmla="*/ 41699 h 485778"/>
                  <a:gd name="connsiteX6" fmla="*/ 672834 w 828675"/>
                  <a:gd name="connsiteY6" fmla="*/ 87587 h 485778"/>
                  <a:gd name="connsiteX7" fmla="*/ 418335 w 828675"/>
                  <a:gd name="connsiteY7" fmla="*/ 87587 h 485778"/>
                  <a:gd name="connsiteX8" fmla="*/ 304769 w 828675"/>
                  <a:gd name="connsiteY8" fmla="*/ 162435 h 485778"/>
                  <a:gd name="connsiteX9" fmla="*/ 47574 w 828675"/>
                  <a:gd name="connsiteY9" fmla="*/ 368994 h 485778"/>
                  <a:gd name="connsiteX10" fmla="*/ -203 w 828675"/>
                  <a:gd name="connsiteY10" fmla="*/ 426830 h 485778"/>
                  <a:gd name="connsiteX11" fmla="*/ 70415 w 828675"/>
                  <a:gd name="connsiteY11" fmla="*/ 484456 h 485778"/>
                  <a:gd name="connsiteX12" fmla="*/ 368291 w 828675"/>
                  <a:gd name="connsiteY12" fmla="*/ 225500 h 485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28675" h="485778">
                    <a:moveTo>
                      <a:pt x="368291" y="225500"/>
                    </a:moveTo>
                    <a:lnTo>
                      <a:pt x="672834" y="225500"/>
                    </a:lnTo>
                    <a:cubicBezTo>
                      <a:pt x="715791" y="225500"/>
                      <a:pt x="754729" y="208002"/>
                      <a:pt x="782866" y="179618"/>
                    </a:cubicBezTo>
                    <a:cubicBezTo>
                      <a:pt x="811070" y="151309"/>
                      <a:pt x="828472" y="112200"/>
                      <a:pt x="828472" y="68916"/>
                    </a:cubicBezTo>
                    <a:cubicBezTo>
                      <a:pt x="828472" y="44161"/>
                      <a:pt x="822767" y="20709"/>
                      <a:pt x="812565" y="-81"/>
                    </a:cubicBezTo>
                    <a:cubicBezTo>
                      <a:pt x="805021" y="15507"/>
                      <a:pt x="794963" y="29597"/>
                      <a:pt x="782866" y="41699"/>
                    </a:cubicBezTo>
                    <a:cubicBezTo>
                      <a:pt x="754729" y="70074"/>
                      <a:pt x="715791" y="87587"/>
                      <a:pt x="672834" y="87587"/>
                    </a:cubicBezTo>
                    <a:lnTo>
                      <a:pt x="418335" y="87587"/>
                    </a:lnTo>
                    <a:cubicBezTo>
                      <a:pt x="369034" y="87587"/>
                      <a:pt x="324295" y="116886"/>
                      <a:pt x="304769" y="162435"/>
                    </a:cubicBezTo>
                    <a:cubicBezTo>
                      <a:pt x="275460" y="230786"/>
                      <a:pt x="206728" y="340600"/>
                      <a:pt x="47574" y="368994"/>
                    </a:cubicBezTo>
                    <a:cubicBezTo>
                      <a:pt x="19847" y="373947"/>
                      <a:pt x="-203" y="398493"/>
                      <a:pt x="-203" y="426830"/>
                    </a:cubicBezTo>
                    <a:cubicBezTo>
                      <a:pt x="-203" y="464234"/>
                      <a:pt x="34011" y="492000"/>
                      <a:pt x="70415" y="484456"/>
                    </a:cubicBezTo>
                    <a:cubicBezTo>
                      <a:pt x="313360" y="434135"/>
                      <a:pt x="368291" y="225500"/>
                      <a:pt x="368291" y="225500"/>
                    </a:cubicBezTo>
                    <a:close/>
                  </a:path>
                </a:pathLst>
              </a:custGeom>
              <a:solidFill>
                <a:srgbClr val="FFB0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4" name="Freeform: Shape 12">
                <a:extLst>
                  <a:ext uri="{FF2B5EF4-FFF2-40B4-BE49-F238E27FC236}">
                    <a16:creationId xmlns:a16="http://schemas.microsoft.com/office/drawing/2014/main" id="{5693CA5F-1208-40B2-8B25-A30F590635D9}"/>
                  </a:ext>
                </a:extLst>
              </p:cNvPr>
              <p:cNvSpPr/>
              <p:nvPr/>
            </p:nvSpPr>
            <p:spPr>
              <a:xfrm>
                <a:off x="3887453" y="1167937"/>
                <a:ext cx="904875" cy="228600"/>
              </a:xfrm>
              <a:custGeom>
                <a:avLst/>
                <a:gdLst>
                  <a:gd name="connsiteX0" fmla="*/ 751339 w 904875"/>
                  <a:gd name="connsiteY0" fmla="*/ 228519 h 228600"/>
                  <a:gd name="connsiteX1" fmla="*/ 67977 w 904875"/>
                  <a:gd name="connsiteY1" fmla="*/ 228519 h 228600"/>
                  <a:gd name="connsiteX2" fmla="*/ -203 w 904875"/>
                  <a:gd name="connsiteY2" fmla="*/ 158272 h 228600"/>
                  <a:gd name="connsiteX3" fmla="*/ 67977 w 904875"/>
                  <a:gd name="connsiteY3" fmla="*/ 88016 h 228600"/>
                  <a:gd name="connsiteX4" fmla="*/ 751339 w 904875"/>
                  <a:gd name="connsiteY4" fmla="*/ 88016 h 228600"/>
                  <a:gd name="connsiteX5" fmla="*/ 888718 w 904875"/>
                  <a:gd name="connsiteY5" fmla="*/ -81 h 228600"/>
                  <a:gd name="connsiteX6" fmla="*/ 904672 w 904875"/>
                  <a:gd name="connsiteY6" fmla="*/ 70175 h 228600"/>
                  <a:gd name="connsiteX7" fmla="*/ 751339 w 904875"/>
                  <a:gd name="connsiteY7" fmla="*/ 228519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04875" h="228600">
                    <a:moveTo>
                      <a:pt x="751339" y="228519"/>
                    </a:moveTo>
                    <a:lnTo>
                      <a:pt x="67977" y="228519"/>
                    </a:lnTo>
                    <a:cubicBezTo>
                      <a:pt x="30324" y="228519"/>
                      <a:pt x="-203" y="197067"/>
                      <a:pt x="-203" y="158272"/>
                    </a:cubicBezTo>
                    <a:cubicBezTo>
                      <a:pt x="-203" y="119477"/>
                      <a:pt x="30324" y="88016"/>
                      <a:pt x="67977" y="88016"/>
                    </a:cubicBezTo>
                    <a:lnTo>
                      <a:pt x="751339" y="88016"/>
                    </a:lnTo>
                    <a:cubicBezTo>
                      <a:pt x="811613" y="87873"/>
                      <a:pt x="863695" y="52049"/>
                      <a:pt x="888718" y="-81"/>
                    </a:cubicBezTo>
                    <a:cubicBezTo>
                      <a:pt x="898947" y="21065"/>
                      <a:pt x="904672" y="44877"/>
                      <a:pt x="904672" y="70175"/>
                    </a:cubicBezTo>
                    <a:cubicBezTo>
                      <a:pt x="904672" y="157501"/>
                      <a:pt x="836092" y="228309"/>
                      <a:pt x="751339" y="228519"/>
                    </a:cubicBezTo>
                    <a:close/>
                  </a:path>
                </a:pathLst>
              </a:custGeom>
              <a:solidFill>
                <a:srgbClr val="FFB0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1" name="Freeform: Shape 13">
                <a:extLst>
                  <a:ext uri="{FF2B5EF4-FFF2-40B4-BE49-F238E27FC236}">
                    <a16:creationId xmlns:a16="http://schemas.microsoft.com/office/drawing/2014/main" id="{0108338A-4539-4C21-8649-80427BF2C0D2}"/>
                  </a:ext>
                </a:extLst>
              </p:cNvPr>
              <p:cNvSpPr/>
              <p:nvPr/>
            </p:nvSpPr>
            <p:spPr>
              <a:xfrm>
                <a:off x="3887453" y="1482262"/>
                <a:ext cx="1085850" cy="219075"/>
              </a:xfrm>
              <a:custGeom>
                <a:avLst/>
                <a:gdLst>
                  <a:gd name="connsiteX0" fmla="*/ 931771 w 1085850"/>
                  <a:gd name="connsiteY0" fmla="*/ 218994 h 219075"/>
                  <a:gd name="connsiteX1" fmla="*/ 68215 w 1085850"/>
                  <a:gd name="connsiteY1" fmla="*/ 218994 h 219075"/>
                  <a:gd name="connsiteX2" fmla="*/ -203 w 1085850"/>
                  <a:gd name="connsiteY2" fmla="*/ 151671 h 219075"/>
                  <a:gd name="connsiteX3" fmla="*/ 68215 w 1085850"/>
                  <a:gd name="connsiteY3" fmla="*/ 84349 h 219075"/>
                  <a:gd name="connsiteX4" fmla="*/ 931771 w 1085850"/>
                  <a:gd name="connsiteY4" fmla="*/ 84349 h 219075"/>
                  <a:gd name="connsiteX5" fmla="*/ 1069635 w 1085850"/>
                  <a:gd name="connsiteY5" fmla="*/ -81 h 219075"/>
                  <a:gd name="connsiteX6" fmla="*/ 1085647 w 1085850"/>
                  <a:gd name="connsiteY6" fmla="*/ 67242 h 219075"/>
                  <a:gd name="connsiteX7" fmla="*/ 931771 w 1085850"/>
                  <a:gd name="connsiteY7" fmla="*/ 218994 h 219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85850" h="219075">
                    <a:moveTo>
                      <a:pt x="931771" y="218994"/>
                    </a:moveTo>
                    <a:lnTo>
                      <a:pt x="68215" y="218994"/>
                    </a:lnTo>
                    <a:cubicBezTo>
                      <a:pt x="30429" y="218994"/>
                      <a:pt x="-203" y="188847"/>
                      <a:pt x="-203" y="151671"/>
                    </a:cubicBezTo>
                    <a:cubicBezTo>
                      <a:pt x="-203" y="114495"/>
                      <a:pt x="30429" y="84349"/>
                      <a:pt x="68215" y="84349"/>
                    </a:cubicBezTo>
                    <a:lnTo>
                      <a:pt x="931771" y="84349"/>
                    </a:lnTo>
                    <a:cubicBezTo>
                      <a:pt x="992254" y="84206"/>
                      <a:pt x="1044527" y="49878"/>
                      <a:pt x="1069635" y="-81"/>
                    </a:cubicBezTo>
                    <a:cubicBezTo>
                      <a:pt x="1079903" y="20188"/>
                      <a:pt x="1085647" y="43010"/>
                      <a:pt x="1085647" y="67242"/>
                    </a:cubicBezTo>
                    <a:cubicBezTo>
                      <a:pt x="1085647" y="150928"/>
                      <a:pt x="1016819" y="218794"/>
                      <a:pt x="931771" y="218994"/>
                    </a:cubicBezTo>
                    <a:close/>
                  </a:path>
                </a:pathLst>
              </a:custGeom>
              <a:solidFill>
                <a:srgbClr val="FFB0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4" name="Freeform: Shape 14">
                <a:extLst>
                  <a:ext uri="{FF2B5EF4-FFF2-40B4-BE49-F238E27FC236}">
                    <a16:creationId xmlns:a16="http://schemas.microsoft.com/office/drawing/2014/main" id="{397F5BF8-6242-4A9D-BB21-DE7D0AC3DEB2}"/>
                  </a:ext>
                </a:extLst>
              </p:cNvPr>
              <p:cNvSpPr/>
              <p:nvPr/>
            </p:nvSpPr>
            <p:spPr>
              <a:xfrm>
                <a:off x="3887453" y="1787062"/>
                <a:ext cx="942975" cy="219075"/>
              </a:xfrm>
              <a:custGeom>
                <a:avLst/>
                <a:gdLst>
                  <a:gd name="connsiteX0" fmla="*/ -203 w 942975"/>
                  <a:gd name="connsiteY0" fmla="*/ 151767 h 219075"/>
                  <a:gd name="connsiteX1" fmla="*/ 68186 w 942975"/>
                  <a:gd name="connsiteY1" fmla="*/ 84549 h 219075"/>
                  <a:gd name="connsiteX2" fmla="*/ 788458 w 942975"/>
                  <a:gd name="connsiteY2" fmla="*/ 83872 h 219075"/>
                  <a:gd name="connsiteX3" fmla="*/ 876021 w 942975"/>
                  <a:gd name="connsiteY3" fmla="*/ 57860 h 219075"/>
                  <a:gd name="connsiteX4" fmla="*/ 924627 w 942975"/>
                  <a:gd name="connsiteY4" fmla="*/ 4358 h 219075"/>
                  <a:gd name="connsiteX5" fmla="*/ 926960 w 942975"/>
                  <a:gd name="connsiteY5" fmla="*/ -81 h 219075"/>
                  <a:gd name="connsiteX6" fmla="*/ 942772 w 942975"/>
                  <a:gd name="connsiteY6" fmla="*/ 66804 h 219075"/>
                  <a:gd name="connsiteX7" fmla="*/ 924627 w 942975"/>
                  <a:gd name="connsiteY7" fmla="*/ 138803 h 219075"/>
                  <a:gd name="connsiteX8" fmla="*/ 876021 w 942975"/>
                  <a:gd name="connsiteY8" fmla="*/ 192305 h 219075"/>
                  <a:gd name="connsiteX9" fmla="*/ 788458 w 942975"/>
                  <a:gd name="connsiteY9" fmla="*/ 218318 h 219075"/>
                  <a:gd name="connsiteX10" fmla="*/ 68320 w 942975"/>
                  <a:gd name="connsiteY10" fmla="*/ 218994 h 219075"/>
                  <a:gd name="connsiteX11" fmla="*/ -203 w 942975"/>
                  <a:gd name="connsiteY11" fmla="*/ 151767 h 219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42975" h="219075">
                    <a:moveTo>
                      <a:pt x="-203" y="151767"/>
                    </a:moveTo>
                    <a:cubicBezTo>
                      <a:pt x="-203" y="114667"/>
                      <a:pt x="30410" y="84577"/>
                      <a:pt x="68186" y="84549"/>
                    </a:cubicBezTo>
                    <a:lnTo>
                      <a:pt x="788458" y="83872"/>
                    </a:lnTo>
                    <a:cubicBezTo>
                      <a:pt x="820776" y="83872"/>
                      <a:pt x="851237" y="74528"/>
                      <a:pt x="876021" y="57860"/>
                    </a:cubicBezTo>
                    <a:cubicBezTo>
                      <a:pt x="896290" y="44220"/>
                      <a:pt x="912987" y="25865"/>
                      <a:pt x="924627" y="4358"/>
                    </a:cubicBezTo>
                    <a:cubicBezTo>
                      <a:pt x="925446" y="2872"/>
                      <a:pt x="926208" y="1395"/>
                      <a:pt x="926960" y="-81"/>
                    </a:cubicBezTo>
                    <a:cubicBezTo>
                      <a:pt x="937086" y="20083"/>
                      <a:pt x="942772" y="42801"/>
                      <a:pt x="942772" y="66804"/>
                    </a:cubicBezTo>
                    <a:cubicBezTo>
                      <a:pt x="942772" y="92826"/>
                      <a:pt x="936276" y="117353"/>
                      <a:pt x="924627" y="138803"/>
                    </a:cubicBezTo>
                    <a:cubicBezTo>
                      <a:pt x="912987" y="160311"/>
                      <a:pt x="896290" y="178665"/>
                      <a:pt x="876021" y="192305"/>
                    </a:cubicBezTo>
                    <a:cubicBezTo>
                      <a:pt x="851237" y="208974"/>
                      <a:pt x="820776" y="218318"/>
                      <a:pt x="788458" y="218318"/>
                    </a:cubicBezTo>
                    <a:lnTo>
                      <a:pt x="68320" y="218994"/>
                    </a:lnTo>
                    <a:cubicBezTo>
                      <a:pt x="30486" y="219023"/>
                      <a:pt x="-203" y="188914"/>
                      <a:pt x="-203" y="151767"/>
                    </a:cubicBezTo>
                    <a:close/>
                  </a:path>
                </a:pathLst>
              </a:custGeom>
              <a:solidFill>
                <a:srgbClr val="FFB0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5" name="Freeform: Shape 15">
                <a:extLst>
                  <a:ext uri="{FF2B5EF4-FFF2-40B4-BE49-F238E27FC236}">
                    <a16:creationId xmlns:a16="http://schemas.microsoft.com/office/drawing/2014/main" id="{D68EC503-CE53-4EAD-AF6D-B88407906058}"/>
                  </a:ext>
                </a:extLst>
              </p:cNvPr>
              <p:cNvSpPr/>
              <p:nvPr/>
            </p:nvSpPr>
            <p:spPr>
              <a:xfrm>
                <a:off x="2296778" y="1082212"/>
                <a:ext cx="361950" cy="1038225"/>
              </a:xfrm>
              <a:custGeom>
                <a:avLst/>
                <a:gdLst>
                  <a:gd name="connsiteX0" fmla="*/ 361747 w 361950"/>
                  <a:gd name="connsiteY0" fmla="*/ -81 h 1038225"/>
                  <a:gd name="connsiteX1" fmla="*/ 361747 w 361950"/>
                  <a:gd name="connsiteY1" fmla="*/ 1038144 h 1038225"/>
                  <a:gd name="connsiteX2" fmla="*/ -203 w 361950"/>
                  <a:gd name="connsiteY2" fmla="*/ 1038144 h 1038225"/>
                  <a:gd name="connsiteX3" fmla="*/ -203 w 361950"/>
                  <a:gd name="connsiteY3" fmla="*/ -81 h 1038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1950" h="1038225">
                    <a:moveTo>
                      <a:pt x="361747" y="-81"/>
                    </a:moveTo>
                    <a:lnTo>
                      <a:pt x="361747" y="1038144"/>
                    </a:lnTo>
                    <a:lnTo>
                      <a:pt x="-203" y="1038144"/>
                    </a:lnTo>
                    <a:lnTo>
                      <a:pt x="-203" y="-81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6" name="Freeform: Shape 16">
                <a:extLst>
                  <a:ext uri="{FF2B5EF4-FFF2-40B4-BE49-F238E27FC236}">
                    <a16:creationId xmlns:a16="http://schemas.microsoft.com/office/drawing/2014/main" id="{12EC5C50-AEA0-4232-B5DA-2C0C3937E322}"/>
                  </a:ext>
                </a:extLst>
              </p:cNvPr>
              <p:cNvSpPr/>
              <p:nvPr/>
            </p:nvSpPr>
            <p:spPr>
              <a:xfrm>
                <a:off x="2296778" y="1977562"/>
                <a:ext cx="361950" cy="142875"/>
              </a:xfrm>
              <a:custGeom>
                <a:avLst/>
                <a:gdLst>
                  <a:gd name="connsiteX0" fmla="*/ 361747 w 361950"/>
                  <a:gd name="connsiteY0" fmla="*/ -81 h 142875"/>
                  <a:gd name="connsiteX1" fmla="*/ 361747 w 361950"/>
                  <a:gd name="connsiteY1" fmla="*/ 142794 h 142875"/>
                  <a:gd name="connsiteX2" fmla="*/ -203 w 361950"/>
                  <a:gd name="connsiteY2" fmla="*/ 142794 h 142875"/>
                  <a:gd name="connsiteX3" fmla="*/ -203 w 361950"/>
                  <a:gd name="connsiteY3" fmla="*/ -81 h 142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1950" h="142875">
                    <a:moveTo>
                      <a:pt x="361747" y="-81"/>
                    </a:moveTo>
                    <a:lnTo>
                      <a:pt x="361747" y="142794"/>
                    </a:lnTo>
                    <a:lnTo>
                      <a:pt x="-203" y="142794"/>
                    </a:lnTo>
                    <a:lnTo>
                      <a:pt x="-203" y="-81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78" name="Notebook">
            <a:extLst>
              <a:ext uri="{FF2B5EF4-FFF2-40B4-BE49-F238E27FC236}">
                <a16:creationId xmlns:a16="http://schemas.microsoft.com/office/drawing/2014/main" id="{116842AE-A1BE-4E66-9ECA-1F69CE8196A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642375"/>
            <a:ext cx="2934412" cy="2118446"/>
          </a:xfrm>
          <a:prstGeom prst="rect">
            <a:avLst/>
          </a:prstGeom>
        </p:spPr>
      </p:pic>
      <p:pic>
        <p:nvPicPr>
          <p:cNvPr id="79" name="Thumb">
            <a:extLst>
              <a:ext uri="{FF2B5EF4-FFF2-40B4-BE49-F238E27FC236}">
                <a16:creationId xmlns:a16="http://schemas.microsoft.com/office/drawing/2014/main" id="{E0B9D273-266A-4CFD-883D-12312F64200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 l="54628" b="80068"/>
          <a:stretch>
            <a:fillRect/>
          </a:stretch>
        </p:blipFill>
        <p:spPr>
          <a:xfrm flipH="1">
            <a:off x="6922843" y="1918899"/>
            <a:ext cx="1382950" cy="309466"/>
          </a:xfrm>
          <a:custGeom>
            <a:avLst/>
            <a:gdLst>
              <a:gd name="connsiteX0" fmla="*/ 0 w 1382950"/>
              <a:gd name="connsiteY0" fmla="*/ 0 h 309466"/>
              <a:gd name="connsiteX1" fmla="*/ 1382950 w 1382950"/>
              <a:gd name="connsiteY1" fmla="*/ 0 h 309466"/>
              <a:gd name="connsiteX2" fmla="*/ 1382950 w 1382950"/>
              <a:gd name="connsiteY2" fmla="*/ 309466 h 309466"/>
              <a:gd name="connsiteX3" fmla="*/ 0 w 1382950"/>
              <a:gd name="connsiteY3" fmla="*/ 309466 h 309466"/>
              <a:gd name="connsiteX4" fmla="*/ 0 w 1382950"/>
              <a:gd name="connsiteY4" fmla="*/ 0 h 309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82950" h="309466">
                <a:moveTo>
                  <a:pt x="0" y="0"/>
                </a:moveTo>
                <a:lnTo>
                  <a:pt x="1382950" y="0"/>
                </a:lnTo>
                <a:lnTo>
                  <a:pt x="1382950" y="309466"/>
                </a:lnTo>
                <a:lnTo>
                  <a:pt x="0" y="30946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80" name="Do not delete">
            <a:extLst>
              <a:ext uri="{FF2B5EF4-FFF2-40B4-BE49-F238E27FC236}">
                <a16:creationId xmlns:a16="http://schemas.microsoft.com/office/drawing/2014/main" id="{9CCC8496-959C-4E39-B3AC-0B954F7CE8A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 l="98262" t="16790" b="16380"/>
          <a:stretch/>
        </p:blipFill>
        <p:spPr>
          <a:xfrm>
            <a:off x="8964488" y="863603"/>
            <a:ext cx="158886" cy="3437375"/>
          </a:xfrm>
          <a:custGeom>
            <a:avLst/>
            <a:gdLst>
              <a:gd name="connsiteX0" fmla="*/ 0 w 158886"/>
              <a:gd name="connsiteY0" fmla="*/ 0 h 3437375"/>
              <a:gd name="connsiteX1" fmla="*/ 158886 w 158886"/>
              <a:gd name="connsiteY1" fmla="*/ 0 h 3437375"/>
              <a:gd name="connsiteX2" fmla="*/ 158886 w 158886"/>
              <a:gd name="connsiteY2" fmla="*/ 3437375 h 3437375"/>
              <a:gd name="connsiteX3" fmla="*/ 0 w 158886"/>
              <a:gd name="connsiteY3" fmla="*/ 3437375 h 3437375"/>
              <a:gd name="connsiteX4" fmla="*/ 0 w 158886"/>
              <a:gd name="connsiteY4" fmla="*/ 0 h 343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886" h="3437375">
                <a:moveTo>
                  <a:pt x="0" y="0"/>
                </a:moveTo>
                <a:lnTo>
                  <a:pt x="158886" y="0"/>
                </a:lnTo>
                <a:lnTo>
                  <a:pt x="158886" y="3437375"/>
                </a:lnTo>
                <a:lnTo>
                  <a:pt x="0" y="3437375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4" name="Rounded Rectangle 3"/>
          <p:cNvSpPr/>
          <p:nvPr/>
        </p:nvSpPr>
        <p:spPr>
          <a:xfrm>
            <a:off x="467544" y="2155483"/>
            <a:ext cx="2003307" cy="632291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itchFamily="2" charset="-79"/>
                <a:ea typeface="+mn-ea"/>
                <a:cs typeface="Aharoni" pitchFamily="2" charset="-79"/>
              </a:rPr>
              <a:t>A. cool</a:t>
            </a:r>
            <a:endParaRPr kumimoji="0" lang="vi-VN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haroni" pitchFamily="2" charset="-79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2710144" y="2155482"/>
            <a:ext cx="2437920" cy="632291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itchFamily="2" charset="-79"/>
                <a:ea typeface="+mn-ea"/>
                <a:cs typeface="Aharoni" pitchFamily="2" charset="-79"/>
              </a:rPr>
              <a:t>B. family</a:t>
            </a:r>
            <a:endParaRPr kumimoji="0" lang="vi-VN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haroni" pitchFamily="2" charset="-79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488941" y="3151834"/>
            <a:ext cx="1981910" cy="632291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itchFamily="2" charset="-79"/>
                <a:ea typeface="+mn-ea"/>
                <a:cs typeface="Aharoni" pitchFamily="2" charset="-79"/>
              </a:rPr>
              <a:t>C. mum</a:t>
            </a:r>
            <a:endParaRPr kumimoji="0" lang="vi-VN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haroni" pitchFamily="2" charset="-79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2699792" y="3121437"/>
            <a:ext cx="2448272" cy="632291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itchFamily="2" charset="-79"/>
                <a:ea typeface="+mn-ea"/>
                <a:cs typeface="Aharoni" pitchFamily="2" charset="-79"/>
              </a:rPr>
              <a:t>D. brother</a:t>
            </a:r>
            <a:endParaRPr kumimoji="0" lang="vi-VN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haroni" pitchFamily="2" charset="-79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833"/>
          <a:stretch/>
        </p:blipFill>
        <p:spPr>
          <a:xfrm>
            <a:off x="1658599" y="5270181"/>
            <a:ext cx="829464" cy="101131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90"/>
          <a:stretch/>
        </p:blipFill>
        <p:spPr>
          <a:xfrm>
            <a:off x="2680449" y="5270182"/>
            <a:ext cx="629158" cy="685944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90"/>
          <a:stretch/>
        </p:blipFill>
        <p:spPr>
          <a:xfrm>
            <a:off x="2832849" y="5422582"/>
            <a:ext cx="629158" cy="685944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90"/>
          <a:stretch/>
        </p:blipFill>
        <p:spPr>
          <a:xfrm>
            <a:off x="3495014" y="5526964"/>
            <a:ext cx="629158" cy="685944"/>
          </a:xfrm>
          <a:prstGeom prst="rect">
            <a:avLst/>
          </a:prstGeom>
        </p:spPr>
      </p:pic>
      <p:sp>
        <p:nvSpPr>
          <p:cNvPr id="10" name="Right Arrow 9"/>
          <p:cNvSpPr/>
          <p:nvPr/>
        </p:nvSpPr>
        <p:spPr>
          <a:xfrm>
            <a:off x="8244436" y="4443958"/>
            <a:ext cx="414338" cy="360040"/>
          </a:xfrm>
          <a:prstGeom prst="rightArrow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40E60955-D750-4B6E-82E8-A98BFBC2297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309" y="602815"/>
            <a:ext cx="5837410" cy="10403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C2ECED3B-8DE0-449F-9181-DF4CF4C11967}"/>
              </a:ext>
            </a:extLst>
          </p:cNvPr>
          <p:cNvSpPr/>
          <p:nvPr/>
        </p:nvSpPr>
        <p:spPr>
          <a:xfrm rot="899895">
            <a:off x="7131383" y="1936096"/>
            <a:ext cx="557743" cy="353481"/>
          </a:xfrm>
          <a:prstGeom prst="ellipse">
            <a:avLst/>
          </a:prstGeom>
          <a:solidFill>
            <a:srgbClr val="F8E1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376" y="123478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17365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4" name="click.wav"/>
          </p:stSnd>
        </p:sndAc>
      </p:transition>
    </mc:Choice>
    <mc:Fallback xmlns="">
      <p:transition spd="med">
        <p:fade/>
        <p:sndAc>
          <p:stSnd>
            <p:snd r:embed="rId22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0 L 0.37604 0 " pathEditMode="relative" rAng="0" ptsTypes="AA">
                                      <p:cBhvr>
                                        <p:cTn id="15" dur="750" spd="-100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02" y="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 L 0.37691 0 " pathEditMode="relative" rAng="0" ptsTypes="AA">
                                      <p:cBhvr>
                                        <p:cTn id="17" dur="750" spd="-100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37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3.58025E-6 L 0.37604 3.58025E-6 " pathEditMode="relative" rAng="0" ptsTypes="AA">
                                      <p:cBhvr>
                                        <p:cTn id="19" dur="750" spd="-100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02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63" presetClass="path" presetSubtype="0" accel="50000" decel="5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-2.22222E-6 3.58025E-6 L 0.37656 3.58025E-6 " pathEditMode="relative" rAng="0" ptsTypes="AA">
                                      <p:cBhvr>
                                        <p:cTn id="21" dur="7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19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3" presetClass="path" presetSubtype="0" accel="50000" decel="5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0.00156 0 L 0.37899 0 " pathEditMode="relative" rAng="0" ptsTypes="AA">
                                      <p:cBhvr>
                                        <p:cTn id="23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7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4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95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4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95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6.62966E-7 L -0.0724 -0.57848 " pathEditMode="relative" rAng="0" ptsTypes="AA">
                                      <p:cBhvr>
                                        <p:cTn id="4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8" y="-289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3.0577E-6 L 0.32048 -0.58068 " pathEditMode="relative" rAng="0" ptsTypes="AA"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24" y="-29034"/>
                                    </p:animMotion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4.37596E-6 L 0.14705 -0.41201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44" y="-206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1.28973E-6 L -0.06371 -0.35328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94" y="-1768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4" grpId="0" animBg="1"/>
      <p:bldP spid="34" grpId="0" animBg="1"/>
      <p:bldP spid="35" grpId="0" animBg="1"/>
      <p:bldP spid="3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raphic 41">
            <a:extLst>
              <a:ext uri="{FF2B5EF4-FFF2-40B4-BE49-F238E27FC236}">
                <a16:creationId xmlns:a16="http://schemas.microsoft.com/office/drawing/2014/main" id="{9C122C4E-BD17-4726-9900-9667A141DB3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-36512" y="-1"/>
            <a:ext cx="9180512" cy="5143500"/>
          </a:xfrm>
          <a:custGeom>
            <a:avLst/>
            <a:gdLst>
              <a:gd name="connsiteX0" fmla="*/ 0 w 9144000"/>
              <a:gd name="connsiteY0" fmla="*/ 0 h 5143500"/>
              <a:gd name="connsiteX1" fmla="*/ 9144000 w 9144000"/>
              <a:gd name="connsiteY1" fmla="*/ 0 h 5143500"/>
              <a:gd name="connsiteX2" fmla="*/ 9144000 w 9144000"/>
              <a:gd name="connsiteY2" fmla="*/ 863600 h 5143500"/>
              <a:gd name="connsiteX3" fmla="*/ 8985114 w 9144000"/>
              <a:gd name="connsiteY3" fmla="*/ 863600 h 5143500"/>
              <a:gd name="connsiteX4" fmla="*/ 8985114 w 9144000"/>
              <a:gd name="connsiteY4" fmla="*/ 4300975 h 5143500"/>
              <a:gd name="connsiteX5" fmla="*/ 9144000 w 9144000"/>
              <a:gd name="connsiteY5" fmla="*/ 4300975 h 5143500"/>
              <a:gd name="connsiteX6" fmla="*/ 9144000 w 9144000"/>
              <a:gd name="connsiteY6" fmla="*/ 5143500 h 5143500"/>
              <a:gd name="connsiteX7" fmla="*/ 0 w 9144000"/>
              <a:gd name="connsiteY7" fmla="*/ 5143500 h 5143500"/>
              <a:gd name="connsiteX8" fmla="*/ 0 w 9144000"/>
              <a:gd name="connsiteY8" fmla="*/ 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44000" h="5143500">
                <a:moveTo>
                  <a:pt x="0" y="0"/>
                </a:moveTo>
                <a:lnTo>
                  <a:pt x="9144000" y="0"/>
                </a:lnTo>
                <a:lnTo>
                  <a:pt x="9144000" y="863600"/>
                </a:lnTo>
                <a:lnTo>
                  <a:pt x="8985114" y="863600"/>
                </a:lnTo>
                <a:lnTo>
                  <a:pt x="8985114" y="4300975"/>
                </a:lnTo>
                <a:lnTo>
                  <a:pt x="9144000" y="4300975"/>
                </a:lnTo>
                <a:lnTo>
                  <a:pt x="9144000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DECBC82-A3E1-4632-886E-BA99275C4E6E}"/>
              </a:ext>
            </a:extLst>
          </p:cNvPr>
          <p:cNvSpPr/>
          <p:nvPr/>
        </p:nvSpPr>
        <p:spPr>
          <a:xfrm>
            <a:off x="300480" y="258944"/>
            <a:ext cx="8543042" cy="4625615"/>
          </a:xfrm>
          <a:prstGeom prst="roundRect">
            <a:avLst>
              <a:gd name="adj" fmla="val 335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Nhóm 2">
            <a:extLst>
              <a:ext uri="{FF2B5EF4-FFF2-40B4-BE49-F238E27FC236}">
                <a16:creationId xmlns:a16="http://schemas.microsoft.com/office/drawing/2014/main" id="{E549B276-A923-43A4-8D90-F3D9306D62AD}"/>
              </a:ext>
            </a:extLst>
          </p:cNvPr>
          <p:cNvGrpSpPr/>
          <p:nvPr/>
        </p:nvGrpSpPr>
        <p:grpSpPr>
          <a:xfrm>
            <a:off x="4283968" y="145585"/>
            <a:ext cx="510658" cy="510658"/>
            <a:chOff x="5762523" y="28518"/>
            <a:chExt cx="680877" cy="680877"/>
          </a:xfrm>
        </p:grpSpPr>
        <p:sp>
          <p:nvSpPr>
            <p:cNvPr id="6" name="Icon white background">
              <a:extLst>
                <a:ext uri="{FF2B5EF4-FFF2-40B4-BE49-F238E27FC236}">
                  <a16:creationId xmlns:a16="http://schemas.microsoft.com/office/drawing/2014/main" id="{B7612563-F547-493F-88FE-FC52797AA752}"/>
                </a:ext>
              </a:extLst>
            </p:cNvPr>
            <p:cNvSpPr/>
            <p:nvPr/>
          </p:nvSpPr>
          <p:spPr>
            <a:xfrm>
              <a:off x="5762523" y="28518"/>
              <a:ext cx="680877" cy="68087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01600">
                <a:srgbClr val="F4B183">
                  <a:alpha val="60000"/>
                </a:srgbClr>
              </a:glow>
              <a:outerShdw blurRad="266700" dist="101600" dir="5400000" sx="85000" sy="85000" algn="ctr" rotWithShape="0">
                <a:srgbClr val="F48093">
                  <a:alpha val="7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4288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PH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" name="Icon header">
              <a:extLst>
                <a:ext uri="{FF2B5EF4-FFF2-40B4-BE49-F238E27FC236}">
                  <a16:creationId xmlns:a16="http://schemas.microsoft.com/office/drawing/2014/main" id="{BA7AE997-6A5D-4F91-AA9E-23074A1A475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rcRect/>
            <a:stretch/>
          </p:blipFill>
          <p:spPr>
            <a:xfrm>
              <a:off x="5937039" y="162376"/>
              <a:ext cx="317921" cy="418983"/>
            </a:xfrm>
            <a:prstGeom prst="rect">
              <a:avLst/>
            </a:prstGeom>
          </p:spPr>
        </p:pic>
      </p:grpSp>
      <p:grpSp>
        <p:nvGrpSpPr>
          <p:cNvPr id="56" name="Hand">
            <a:extLst>
              <a:ext uri="{FF2B5EF4-FFF2-40B4-BE49-F238E27FC236}">
                <a16:creationId xmlns:a16="http://schemas.microsoft.com/office/drawing/2014/main" id="{F19896F8-5F55-4E0A-B5AA-29AC75BB5F73}"/>
              </a:ext>
            </a:extLst>
          </p:cNvPr>
          <p:cNvGrpSpPr/>
          <p:nvPr/>
        </p:nvGrpSpPr>
        <p:grpSpPr>
          <a:xfrm flipH="1">
            <a:off x="6932368" y="1928426"/>
            <a:ext cx="5488504" cy="1543049"/>
            <a:chOff x="-515201" y="777412"/>
            <a:chExt cx="5488504" cy="1543049"/>
          </a:xfrm>
        </p:grpSpPr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A74AF7BC-2E3B-494C-8E88-DC0A62601BA6}"/>
                </a:ext>
              </a:extLst>
            </p:cNvPr>
            <p:cNvSpPr/>
            <p:nvPr/>
          </p:nvSpPr>
          <p:spPr>
            <a:xfrm>
              <a:off x="-515201" y="1087848"/>
              <a:ext cx="2450029" cy="1033756"/>
            </a:xfrm>
            <a:prstGeom prst="rect">
              <a:avLst/>
            </a:prstGeom>
            <a:solidFill>
              <a:srgbClr val="FFCE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P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2EA25168-6052-4F62-AEDD-E48E764A1C1D}"/>
                </a:ext>
              </a:extLst>
            </p:cNvPr>
            <p:cNvSpPr/>
            <p:nvPr/>
          </p:nvSpPr>
          <p:spPr>
            <a:xfrm>
              <a:off x="-515201" y="1977864"/>
              <a:ext cx="2452408" cy="143740"/>
            </a:xfrm>
            <a:prstGeom prst="rect">
              <a:avLst/>
            </a:prstGeom>
            <a:solidFill>
              <a:srgbClr val="FFB0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P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59" name="Graphic 50">
              <a:extLst>
                <a:ext uri="{FF2B5EF4-FFF2-40B4-BE49-F238E27FC236}">
                  <a16:creationId xmlns:a16="http://schemas.microsoft.com/office/drawing/2014/main" id="{3112BE74-F8CD-404E-9BDE-5BBF1A69D70B}"/>
                </a:ext>
              </a:extLst>
            </p:cNvPr>
            <p:cNvGrpSpPr/>
            <p:nvPr/>
          </p:nvGrpSpPr>
          <p:grpSpPr>
            <a:xfrm>
              <a:off x="1934828" y="777412"/>
              <a:ext cx="3038475" cy="1543049"/>
              <a:chOff x="1934828" y="777412"/>
              <a:chExt cx="3038475" cy="1543049"/>
            </a:xfrm>
          </p:grpSpPr>
          <p:sp>
            <p:nvSpPr>
              <p:cNvPr id="60" name="Freeform: Shape 9">
                <a:extLst>
                  <a:ext uri="{FF2B5EF4-FFF2-40B4-BE49-F238E27FC236}">
                    <a16:creationId xmlns:a16="http://schemas.microsoft.com/office/drawing/2014/main" id="{A450EAE4-AABA-45B2-BCDC-09158AD7E1C9}"/>
                  </a:ext>
                </a:extLst>
              </p:cNvPr>
              <p:cNvSpPr/>
              <p:nvPr/>
            </p:nvSpPr>
            <p:spPr>
              <a:xfrm>
                <a:off x="1934828" y="777412"/>
                <a:ext cx="3038475" cy="1543049"/>
              </a:xfrm>
              <a:custGeom>
                <a:avLst/>
                <a:gdLst>
                  <a:gd name="connsiteX0" fmla="*/ 2534285 w 3038475"/>
                  <a:gd name="connsiteY0" fmla="*/ 1389158 h 1543049"/>
                  <a:gd name="connsiteX1" fmla="*/ 2380418 w 3038475"/>
                  <a:gd name="connsiteY1" fmla="*/ 1235339 h 1543049"/>
                  <a:gd name="connsiteX2" fmla="*/ 2741302 w 3038475"/>
                  <a:gd name="connsiteY2" fmla="*/ 1235339 h 1543049"/>
                  <a:gd name="connsiteX3" fmla="*/ 2895169 w 3038475"/>
                  <a:gd name="connsiteY3" fmla="*/ 1081529 h 1543049"/>
                  <a:gd name="connsiteX4" fmla="*/ 2741302 w 3038475"/>
                  <a:gd name="connsiteY4" fmla="*/ 927720 h 1543049"/>
                  <a:gd name="connsiteX5" fmla="*/ 2884405 w 3038475"/>
                  <a:gd name="connsiteY5" fmla="*/ 927720 h 1543049"/>
                  <a:gd name="connsiteX6" fmla="*/ 3038272 w 3038475"/>
                  <a:gd name="connsiteY6" fmla="*/ 773900 h 1543049"/>
                  <a:gd name="connsiteX7" fmla="*/ 2884405 w 3038475"/>
                  <a:gd name="connsiteY7" fmla="*/ 620091 h 1543049"/>
                  <a:gd name="connsiteX8" fmla="*/ 2707402 w 3038475"/>
                  <a:gd name="connsiteY8" fmla="*/ 620091 h 1543049"/>
                  <a:gd name="connsiteX9" fmla="*/ 2860879 w 3038475"/>
                  <a:gd name="connsiteY9" fmla="*/ 466281 h 1543049"/>
                  <a:gd name="connsiteX10" fmla="*/ 2707012 w 3038475"/>
                  <a:gd name="connsiteY10" fmla="*/ 312471 h 1543049"/>
                  <a:gd name="connsiteX11" fmla="*/ 2096145 w 3038475"/>
                  <a:gd name="connsiteY11" fmla="*/ 312471 h 1543049"/>
                  <a:gd name="connsiteX12" fmla="*/ 2252469 w 3038475"/>
                  <a:gd name="connsiteY12" fmla="*/ 156195 h 1543049"/>
                  <a:gd name="connsiteX13" fmla="*/ 2096145 w 3038475"/>
                  <a:gd name="connsiteY13" fmla="*/ -81 h 1543049"/>
                  <a:gd name="connsiteX14" fmla="*/ 1477820 w 3038475"/>
                  <a:gd name="connsiteY14" fmla="*/ -81 h 1543049"/>
                  <a:gd name="connsiteX15" fmla="*/ 1286663 w 3038475"/>
                  <a:gd name="connsiteY15" fmla="*/ 64449 h 1543049"/>
                  <a:gd name="connsiteX16" fmla="*/ 1045909 w 3038475"/>
                  <a:gd name="connsiteY16" fmla="*/ 247930 h 1543049"/>
                  <a:gd name="connsiteX17" fmla="*/ 854752 w 3038475"/>
                  <a:gd name="connsiteY17" fmla="*/ 312462 h 1543049"/>
                  <a:gd name="connsiteX18" fmla="*/ 726926 w 3038475"/>
                  <a:gd name="connsiteY18" fmla="*/ 312462 h 1543049"/>
                  <a:gd name="connsiteX19" fmla="*/ 557933 w 3038475"/>
                  <a:gd name="connsiteY19" fmla="*/ 364402 h 1543049"/>
                  <a:gd name="connsiteX20" fmla="*/ 362976 w 3038475"/>
                  <a:gd name="connsiteY20" fmla="*/ 312462 h 1543049"/>
                  <a:gd name="connsiteX21" fmla="*/ -203 w 3038475"/>
                  <a:gd name="connsiteY21" fmla="*/ 312462 h 1543049"/>
                  <a:gd name="connsiteX22" fmla="*/ -203 w 3038475"/>
                  <a:gd name="connsiteY22" fmla="*/ 1346886 h 1543049"/>
                  <a:gd name="connsiteX23" fmla="*/ 362976 w 3038475"/>
                  <a:gd name="connsiteY23" fmla="*/ 1346886 h 1543049"/>
                  <a:gd name="connsiteX24" fmla="*/ 544951 w 3038475"/>
                  <a:gd name="connsiteY24" fmla="*/ 1297156 h 1543049"/>
                  <a:gd name="connsiteX25" fmla="*/ 726926 w 3038475"/>
                  <a:gd name="connsiteY25" fmla="*/ 1346886 h 1543049"/>
                  <a:gd name="connsiteX26" fmla="*/ 874202 w 3038475"/>
                  <a:gd name="connsiteY26" fmla="*/ 1346886 h 1543049"/>
                  <a:gd name="connsiteX27" fmla="*/ 1034526 w 3038475"/>
                  <a:gd name="connsiteY27" fmla="*/ 1390673 h 1543049"/>
                  <a:gd name="connsiteX28" fmla="*/ 1218321 w 3038475"/>
                  <a:gd name="connsiteY28" fmla="*/ 1499182 h 1543049"/>
                  <a:gd name="connsiteX29" fmla="*/ 1378645 w 3038475"/>
                  <a:gd name="connsiteY29" fmla="*/ 1542968 h 1543049"/>
                  <a:gd name="connsiteX30" fmla="*/ 1464132 w 3038475"/>
                  <a:gd name="connsiteY30" fmla="*/ 1542968 h 1543049"/>
                  <a:gd name="connsiteX31" fmla="*/ 2380418 w 3038475"/>
                  <a:gd name="connsiteY31" fmla="*/ 1542968 h 1543049"/>
                  <a:gd name="connsiteX32" fmla="*/ 2534285 w 3038475"/>
                  <a:gd name="connsiteY32" fmla="*/ 1389158 h 15430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3038475" h="1543049">
                    <a:moveTo>
                      <a:pt x="2534285" y="1389158"/>
                    </a:moveTo>
                    <a:cubicBezTo>
                      <a:pt x="2534285" y="1304205"/>
                      <a:pt x="2465391" y="1235339"/>
                      <a:pt x="2380418" y="1235339"/>
                    </a:cubicBezTo>
                    <a:lnTo>
                      <a:pt x="2741302" y="1235339"/>
                    </a:lnTo>
                    <a:cubicBezTo>
                      <a:pt x="2826284" y="1235339"/>
                      <a:pt x="2895169" y="1166474"/>
                      <a:pt x="2895169" y="1081529"/>
                    </a:cubicBezTo>
                    <a:cubicBezTo>
                      <a:pt x="2895169" y="996585"/>
                      <a:pt x="2826274" y="927720"/>
                      <a:pt x="2741302" y="927720"/>
                    </a:cubicBezTo>
                    <a:lnTo>
                      <a:pt x="2884405" y="927720"/>
                    </a:lnTo>
                    <a:cubicBezTo>
                      <a:pt x="2969378" y="927720"/>
                      <a:pt x="3038272" y="858854"/>
                      <a:pt x="3038272" y="773900"/>
                    </a:cubicBezTo>
                    <a:cubicBezTo>
                      <a:pt x="3038272" y="688957"/>
                      <a:pt x="2969378" y="620091"/>
                      <a:pt x="2884405" y="620091"/>
                    </a:cubicBezTo>
                    <a:lnTo>
                      <a:pt x="2707402" y="620091"/>
                    </a:lnTo>
                    <a:cubicBezTo>
                      <a:pt x="2792203" y="619881"/>
                      <a:pt x="2860879" y="551101"/>
                      <a:pt x="2860879" y="466281"/>
                    </a:cubicBezTo>
                    <a:cubicBezTo>
                      <a:pt x="2860879" y="381337"/>
                      <a:pt x="2791994" y="312471"/>
                      <a:pt x="2707012" y="312471"/>
                    </a:cubicBezTo>
                    <a:lnTo>
                      <a:pt x="2096145" y="312471"/>
                    </a:lnTo>
                    <a:cubicBezTo>
                      <a:pt x="2182480" y="312471"/>
                      <a:pt x="2252469" y="242501"/>
                      <a:pt x="2252469" y="156195"/>
                    </a:cubicBezTo>
                    <a:cubicBezTo>
                      <a:pt x="2252469" y="69887"/>
                      <a:pt x="2182480" y="-81"/>
                      <a:pt x="2096145" y="-81"/>
                    </a:cubicBezTo>
                    <a:lnTo>
                      <a:pt x="1477820" y="-81"/>
                    </a:lnTo>
                    <a:cubicBezTo>
                      <a:pt x="1408754" y="-81"/>
                      <a:pt x="1341593" y="22593"/>
                      <a:pt x="1286663" y="64449"/>
                    </a:cubicBezTo>
                    <a:lnTo>
                      <a:pt x="1045909" y="247930"/>
                    </a:lnTo>
                    <a:cubicBezTo>
                      <a:pt x="990978" y="289792"/>
                      <a:pt x="923827" y="312462"/>
                      <a:pt x="854752" y="312462"/>
                    </a:cubicBezTo>
                    <a:lnTo>
                      <a:pt x="726926" y="312462"/>
                    </a:lnTo>
                    <a:lnTo>
                      <a:pt x="557933" y="364402"/>
                    </a:lnTo>
                    <a:lnTo>
                      <a:pt x="362976" y="312462"/>
                    </a:lnTo>
                    <a:lnTo>
                      <a:pt x="-203" y="312462"/>
                    </a:lnTo>
                    <a:lnTo>
                      <a:pt x="-203" y="1346886"/>
                    </a:lnTo>
                    <a:lnTo>
                      <a:pt x="362976" y="1346886"/>
                    </a:lnTo>
                    <a:lnTo>
                      <a:pt x="544951" y="1297156"/>
                    </a:lnTo>
                    <a:lnTo>
                      <a:pt x="726926" y="1346886"/>
                    </a:lnTo>
                    <a:lnTo>
                      <a:pt x="874202" y="1346886"/>
                    </a:lnTo>
                    <a:cubicBezTo>
                      <a:pt x="930599" y="1346886"/>
                      <a:pt x="985968" y="1362012"/>
                      <a:pt x="1034526" y="1390673"/>
                    </a:cubicBezTo>
                    <a:lnTo>
                      <a:pt x="1218321" y="1499182"/>
                    </a:lnTo>
                    <a:cubicBezTo>
                      <a:pt x="1266879" y="1527852"/>
                      <a:pt x="1322248" y="1542968"/>
                      <a:pt x="1378645" y="1542968"/>
                    </a:cubicBezTo>
                    <a:lnTo>
                      <a:pt x="1464132" y="1542968"/>
                    </a:lnTo>
                    <a:lnTo>
                      <a:pt x="2380418" y="1542968"/>
                    </a:lnTo>
                    <a:cubicBezTo>
                      <a:pt x="2465391" y="1542978"/>
                      <a:pt x="2534285" y="1474112"/>
                      <a:pt x="2534285" y="1389158"/>
                    </a:cubicBezTo>
                    <a:close/>
                  </a:path>
                </a:pathLst>
              </a:custGeom>
              <a:solidFill>
                <a:srgbClr val="FFCEB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1" name="Freeform: Shape 10">
                <a:extLst>
                  <a:ext uri="{FF2B5EF4-FFF2-40B4-BE49-F238E27FC236}">
                    <a16:creationId xmlns:a16="http://schemas.microsoft.com/office/drawing/2014/main" id="{0FB85DC6-4BC2-4758-9F74-4EEA8B9C8D9B}"/>
                  </a:ext>
                </a:extLst>
              </p:cNvPr>
              <p:cNvSpPr/>
              <p:nvPr/>
            </p:nvSpPr>
            <p:spPr>
              <a:xfrm>
                <a:off x="1934828" y="1977562"/>
                <a:ext cx="2533650" cy="342900"/>
              </a:xfrm>
              <a:custGeom>
                <a:avLst/>
                <a:gdLst>
                  <a:gd name="connsiteX0" fmla="*/ 2379637 w 2533650"/>
                  <a:gd name="connsiteY0" fmla="*/ 342819 h 342900"/>
                  <a:gd name="connsiteX1" fmla="*/ 1378236 w 2533650"/>
                  <a:gd name="connsiteY1" fmla="*/ 342819 h 342900"/>
                  <a:gd name="connsiteX2" fmla="*/ 1217930 w 2533650"/>
                  <a:gd name="connsiteY2" fmla="*/ 298718 h 342900"/>
                  <a:gd name="connsiteX3" fmla="*/ 1034222 w 2533650"/>
                  <a:gd name="connsiteY3" fmla="*/ 189476 h 342900"/>
                  <a:gd name="connsiteX4" fmla="*/ 873916 w 2533650"/>
                  <a:gd name="connsiteY4" fmla="*/ 145432 h 342900"/>
                  <a:gd name="connsiteX5" fmla="*/ -203 w 2533650"/>
                  <a:gd name="connsiteY5" fmla="*/ 145432 h 342900"/>
                  <a:gd name="connsiteX6" fmla="*/ 130 w 2533650"/>
                  <a:gd name="connsiteY6" fmla="*/ -81 h 342900"/>
                  <a:gd name="connsiteX7" fmla="*/ 873916 w 2533650"/>
                  <a:gd name="connsiteY7" fmla="*/ -81 h 342900"/>
                  <a:gd name="connsiteX8" fmla="*/ 1034212 w 2533650"/>
                  <a:gd name="connsiteY8" fmla="*/ 43953 h 342900"/>
                  <a:gd name="connsiteX9" fmla="*/ 1217921 w 2533650"/>
                  <a:gd name="connsiteY9" fmla="*/ 153195 h 342900"/>
                  <a:gd name="connsiteX10" fmla="*/ 1378227 w 2533650"/>
                  <a:gd name="connsiteY10" fmla="*/ 197306 h 342900"/>
                  <a:gd name="connsiteX11" fmla="*/ 2379628 w 2533650"/>
                  <a:gd name="connsiteY11" fmla="*/ 197306 h 342900"/>
                  <a:gd name="connsiteX12" fmla="*/ 2515435 w 2533650"/>
                  <a:gd name="connsiteY12" fmla="*/ 115200 h 342900"/>
                  <a:gd name="connsiteX13" fmla="*/ 2533447 w 2533650"/>
                  <a:gd name="connsiteY13" fmla="*/ 187962 h 342900"/>
                  <a:gd name="connsiteX14" fmla="*/ 2379637 w 2533650"/>
                  <a:gd name="connsiteY14" fmla="*/ 342819 h 342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533650" h="342900">
                    <a:moveTo>
                      <a:pt x="2379637" y="342819"/>
                    </a:moveTo>
                    <a:lnTo>
                      <a:pt x="1378236" y="342819"/>
                    </a:lnTo>
                    <a:cubicBezTo>
                      <a:pt x="1321791" y="342819"/>
                      <a:pt x="1266451" y="327570"/>
                      <a:pt x="1217930" y="298718"/>
                    </a:cubicBezTo>
                    <a:lnTo>
                      <a:pt x="1034222" y="189476"/>
                    </a:lnTo>
                    <a:cubicBezTo>
                      <a:pt x="985635" y="160615"/>
                      <a:pt x="930285" y="145432"/>
                      <a:pt x="873916" y="145432"/>
                    </a:cubicBezTo>
                    <a:lnTo>
                      <a:pt x="-203" y="145432"/>
                    </a:lnTo>
                    <a:lnTo>
                      <a:pt x="130" y="-81"/>
                    </a:lnTo>
                    <a:lnTo>
                      <a:pt x="873916" y="-81"/>
                    </a:lnTo>
                    <a:cubicBezTo>
                      <a:pt x="930285" y="-81"/>
                      <a:pt x="985625" y="15102"/>
                      <a:pt x="1034212" y="43953"/>
                    </a:cubicBezTo>
                    <a:lnTo>
                      <a:pt x="1217921" y="153195"/>
                    </a:lnTo>
                    <a:cubicBezTo>
                      <a:pt x="1266451" y="182056"/>
                      <a:pt x="1321791" y="197306"/>
                      <a:pt x="1378227" y="197306"/>
                    </a:cubicBezTo>
                    <a:lnTo>
                      <a:pt x="2379628" y="197306"/>
                    </a:lnTo>
                    <a:cubicBezTo>
                      <a:pt x="2438454" y="197306"/>
                      <a:pt x="2489575" y="164044"/>
                      <a:pt x="2515435" y="115200"/>
                    </a:cubicBezTo>
                    <a:cubicBezTo>
                      <a:pt x="2526970" y="136917"/>
                      <a:pt x="2533447" y="161644"/>
                      <a:pt x="2533447" y="187962"/>
                    </a:cubicBezTo>
                    <a:cubicBezTo>
                      <a:pt x="2533457" y="273496"/>
                      <a:pt x="2464600" y="342819"/>
                      <a:pt x="2379637" y="342819"/>
                    </a:cubicBezTo>
                    <a:close/>
                  </a:path>
                </a:pathLst>
              </a:custGeom>
              <a:solidFill>
                <a:srgbClr val="FFB0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3" name="Freeform: Shape 11">
                <a:extLst>
                  <a:ext uri="{FF2B5EF4-FFF2-40B4-BE49-F238E27FC236}">
                    <a16:creationId xmlns:a16="http://schemas.microsoft.com/office/drawing/2014/main" id="{46223F60-D4E9-4107-84E8-F447EA6FCD7C}"/>
                  </a:ext>
                </a:extLst>
              </p:cNvPr>
              <p:cNvSpPr/>
              <p:nvPr/>
            </p:nvSpPr>
            <p:spPr>
              <a:xfrm>
                <a:off x="3354053" y="863137"/>
                <a:ext cx="828675" cy="485778"/>
              </a:xfrm>
              <a:custGeom>
                <a:avLst/>
                <a:gdLst>
                  <a:gd name="connsiteX0" fmla="*/ 368291 w 828675"/>
                  <a:gd name="connsiteY0" fmla="*/ 225500 h 485778"/>
                  <a:gd name="connsiteX1" fmla="*/ 672834 w 828675"/>
                  <a:gd name="connsiteY1" fmla="*/ 225500 h 485778"/>
                  <a:gd name="connsiteX2" fmla="*/ 782866 w 828675"/>
                  <a:gd name="connsiteY2" fmla="*/ 179618 h 485778"/>
                  <a:gd name="connsiteX3" fmla="*/ 828472 w 828675"/>
                  <a:gd name="connsiteY3" fmla="*/ 68916 h 485778"/>
                  <a:gd name="connsiteX4" fmla="*/ 812565 w 828675"/>
                  <a:gd name="connsiteY4" fmla="*/ -81 h 485778"/>
                  <a:gd name="connsiteX5" fmla="*/ 782866 w 828675"/>
                  <a:gd name="connsiteY5" fmla="*/ 41699 h 485778"/>
                  <a:gd name="connsiteX6" fmla="*/ 672834 w 828675"/>
                  <a:gd name="connsiteY6" fmla="*/ 87587 h 485778"/>
                  <a:gd name="connsiteX7" fmla="*/ 418335 w 828675"/>
                  <a:gd name="connsiteY7" fmla="*/ 87587 h 485778"/>
                  <a:gd name="connsiteX8" fmla="*/ 304769 w 828675"/>
                  <a:gd name="connsiteY8" fmla="*/ 162435 h 485778"/>
                  <a:gd name="connsiteX9" fmla="*/ 47574 w 828675"/>
                  <a:gd name="connsiteY9" fmla="*/ 368994 h 485778"/>
                  <a:gd name="connsiteX10" fmla="*/ -203 w 828675"/>
                  <a:gd name="connsiteY10" fmla="*/ 426830 h 485778"/>
                  <a:gd name="connsiteX11" fmla="*/ 70415 w 828675"/>
                  <a:gd name="connsiteY11" fmla="*/ 484456 h 485778"/>
                  <a:gd name="connsiteX12" fmla="*/ 368291 w 828675"/>
                  <a:gd name="connsiteY12" fmla="*/ 225500 h 485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28675" h="485778">
                    <a:moveTo>
                      <a:pt x="368291" y="225500"/>
                    </a:moveTo>
                    <a:lnTo>
                      <a:pt x="672834" y="225500"/>
                    </a:lnTo>
                    <a:cubicBezTo>
                      <a:pt x="715791" y="225500"/>
                      <a:pt x="754729" y="208002"/>
                      <a:pt x="782866" y="179618"/>
                    </a:cubicBezTo>
                    <a:cubicBezTo>
                      <a:pt x="811070" y="151309"/>
                      <a:pt x="828472" y="112200"/>
                      <a:pt x="828472" y="68916"/>
                    </a:cubicBezTo>
                    <a:cubicBezTo>
                      <a:pt x="828472" y="44161"/>
                      <a:pt x="822767" y="20709"/>
                      <a:pt x="812565" y="-81"/>
                    </a:cubicBezTo>
                    <a:cubicBezTo>
                      <a:pt x="805021" y="15507"/>
                      <a:pt x="794963" y="29597"/>
                      <a:pt x="782866" y="41699"/>
                    </a:cubicBezTo>
                    <a:cubicBezTo>
                      <a:pt x="754729" y="70074"/>
                      <a:pt x="715791" y="87587"/>
                      <a:pt x="672834" y="87587"/>
                    </a:cubicBezTo>
                    <a:lnTo>
                      <a:pt x="418335" y="87587"/>
                    </a:lnTo>
                    <a:cubicBezTo>
                      <a:pt x="369034" y="87587"/>
                      <a:pt x="324295" y="116886"/>
                      <a:pt x="304769" y="162435"/>
                    </a:cubicBezTo>
                    <a:cubicBezTo>
                      <a:pt x="275460" y="230786"/>
                      <a:pt x="206728" y="340600"/>
                      <a:pt x="47574" y="368994"/>
                    </a:cubicBezTo>
                    <a:cubicBezTo>
                      <a:pt x="19847" y="373947"/>
                      <a:pt x="-203" y="398493"/>
                      <a:pt x="-203" y="426830"/>
                    </a:cubicBezTo>
                    <a:cubicBezTo>
                      <a:pt x="-203" y="464234"/>
                      <a:pt x="34011" y="492000"/>
                      <a:pt x="70415" y="484456"/>
                    </a:cubicBezTo>
                    <a:cubicBezTo>
                      <a:pt x="313360" y="434135"/>
                      <a:pt x="368291" y="225500"/>
                      <a:pt x="368291" y="225500"/>
                    </a:cubicBezTo>
                    <a:close/>
                  </a:path>
                </a:pathLst>
              </a:custGeom>
              <a:solidFill>
                <a:srgbClr val="FFB0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4" name="Freeform: Shape 12">
                <a:extLst>
                  <a:ext uri="{FF2B5EF4-FFF2-40B4-BE49-F238E27FC236}">
                    <a16:creationId xmlns:a16="http://schemas.microsoft.com/office/drawing/2014/main" id="{5693CA5F-1208-40B2-8B25-A30F590635D9}"/>
                  </a:ext>
                </a:extLst>
              </p:cNvPr>
              <p:cNvSpPr/>
              <p:nvPr/>
            </p:nvSpPr>
            <p:spPr>
              <a:xfrm>
                <a:off x="3887453" y="1167937"/>
                <a:ext cx="904875" cy="228600"/>
              </a:xfrm>
              <a:custGeom>
                <a:avLst/>
                <a:gdLst>
                  <a:gd name="connsiteX0" fmla="*/ 751339 w 904875"/>
                  <a:gd name="connsiteY0" fmla="*/ 228519 h 228600"/>
                  <a:gd name="connsiteX1" fmla="*/ 67977 w 904875"/>
                  <a:gd name="connsiteY1" fmla="*/ 228519 h 228600"/>
                  <a:gd name="connsiteX2" fmla="*/ -203 w 904875"/>
                  <a:gd name="connsiteY2" fmla="*/ 158272 h 228600"/>
                  <a:gd name="connsiteX3" fmla="*/ 67977 w 904875"/>
                  <a:gd name="connsiteY3" fmla="*/ 88016 h 228600"/>
                  <a:gd name="connsiteX4" fmla="*/ 751339 w 904875"/>
                  <a:gd name="connsiteY4" fmla="*/ 88016 h 228600"/>
                  <a:gd name="connsiteX5" fmla="*/ 888718 w 904875"/>
                  <a:gd name="connsiteY5" fmla="*/ -81 h 228600"/>
                  <a:gd name="connsiteX6" fmla="*/ 904672 w 904875"/>
                  <a:gd name="connsiteY6" fmla="*/ 70175 h 228600"/>
                  <a:gd name="connsiteX7" fmla="*/ 751339 w 904875"/>
                  <a:gd name="connsiteY7" fmla="*/ 228519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04875" h="228600">
                    <a:moveTo>
                      <a:pt x="751339" y="228519"/>
                    </a:moveTo>
                    <a:lnTo>
                      <a:pt x="67977" y="228519"/>
                    </a:lnTo>
                    <a:cubicBezTo>
                      <a:pt x="30324" y="228519"/>
                      <a:pt x="-203" y="197067"/>
                      <a:pt x="-203" y="158272"/>
                    </a:cubicBezTo>
                    <a:cubicBezTo>
                      <a:pt x="-203" y="119477"/>
                      <a:pt x="30324" y="88016"/>
                      <a:pt x="67977" y="88016"/>
                    </a:cubicBezTo>
                    <a:lnTo>
                      <a:pt x="751339" y="88016"/>
                    </a:lnTo>
                    <a:cubicBezTo>
                      <a:pt x="811613" y="87873"/>
                      <a:pt x="863695" y="52049"/>
                      <a:pt x="888718" y="-81"/>
                    </a:cubicBezTo>
                    <a:cubicBezTo>
                      <a:pt x="898947" y="21065"/>
                      <a:pt x="904672" y="44877"/>
                      <a:pt x="904672" y="70175"/>
                    </a:cubicBezTo>
                    <a:cubicBezTo>
                      <a:pt x="904672" y="157501"/>
                      <a:pt x="836092" y="228309"/>
                      <a:pt x="751339" y="228519"/>
                    </a:cubicBezTo>
                    <a:close/>
                  </a:path>
                </a:pathLst>
              </a:custGeom>
              <a:solidFill>
                <a:srgbClr val="FFB0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1" name="Freeform: Shape 13">
                <a:extLst>
                  <a:ext uri="{FF2B5EF4-FFF2-40B4-BE49-F238E27FC236}">
                    <a16:creationId xmlns:a16="http://schemas.microsoft.com/office/drawing/2014/main" id="{0108338A-4539-4C21-8649-80427BF2C0D2}"/>
                  </a:ext>
                </a:extLst>
              </p:cNvPr>
              <p:cNvSpPr/>
              <p:nvPr/>
            </p:nvSpPr>
            <p:spPr>
              <a:xfrm>
                <a:off x="3887453" y="1482262"/>
                <a:ext cx="1085850" cy="219075"/>
              </a:xfrm>
              <a:custGeom>
                <a:avLst/>
                <a:gdLst>
                  <a:gd name="connsiteX0" fmla="*/ 931771 w 1085850"/>
                  <a:gd name="connsiteY0" fmla="*/ 218994 h 219075"/>
                  <a:gd name="connsiteX1" fmla="*/ 68215 w 1085850"/>
                  <a:gd name="connsiteY1" fmla="*/ 218994 h 219075"/>
                  <a:gd name="connsiteX2" fmla="*/ -203 w 1085850"/>
                  <a:gd name="connsiteY2" fmla="*/ 151671 h 219075"/>
                  <a:gd name="connsiteX3" fmla="*/ 68215 w 1085850"/>
                  <a:gd name="connsiteY3" fmla="*/ 84349 h 219075"/>
                  <a:gd name="connsiteX4" fmla="*/ 931771 w 1085850"/>
                  <a:gd name="connsiteY4" fmla="*/ 84349 h 219075"/>
                  <a:gd name="connsiteX5" fmla="*/ 1069635 w 1085850"/>
                  <a:gd name="connsiteY5" fmla="*/ -81 h 219075"/>
                  <a:gd name="connsiteX6" fmla="*/ 1085647 w 1085850"/>
                  <a:gd name="connsiteY6" fmla="*/ 67242 h 219075"/>
                  <a:gd name="connsiteX7" fmla="*/ 931771 w 1085850"/>
                  <a:gd name="connsiteY7" fmla="*/ 218994 h 219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85850" h="219075">
                    <a:moveTo>
                      <a:pt x="931771" y="218994"/>
                    </a:moveTo>
                    <a:lnTo>
                      <a:pt x="68215" y="218994"/>
                    </a:lnTo>
                    <a:cubicBezTo>
                      <a:pt x="30429" y="218994"/>
                      <a:pt x="-203" y="188847"/>
                      <a:pt x="-203" y="151671"/>
                    </a:cubicBezTo>
                    <a:cubicBezTo>
                      <a:pt x="-203" y="114495"/>
                      <a:pt x="30429" y="84349"/>
                      <a:pt x="68215" y="84349"/>
                    </a:cubicBezTo>
                    <a:lnTo>
                      <a:pt x="931771" y="84349"/>
                    </a:lnTo>
                    <a:cubicBezTo>
                      <a:pt x="992254" y="84206"/>
                      <a:pt x="1044527" y="49878"/>
                      <a:pt x="1069635" y="-81"/>
                    </a:cubicBezTo>
                    <a:cubicBezTo>
                      <a:pt x="1079903" y="20188"/>
                      <a:pt x="1085647" y="43010"/>
                      <a:pt x="1085647" y="67242"/>
                    </a:cubicBezTo>
                    <a:cubicBezTo>
                      <a:pt x="1085647" y="150928"/>
                      <a:pt x="1016819" y="218794"/>
                      <a:pt x="931771" y="218994"/>
                    </a:cubicBezTo>
                    <a:close/>
                  </a:path>
                </a:pathLst>
              </a:custGeom>
              <a:solidFill>
                <a:srgbClr val="FFB0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4" name="Freeform: Shape 14">
                <a:extLst>
                  <a:ext uri="{FF2B5EF4-FFF2-40B4-BE49-F238E27FC236}">
                    <a16:creationId xmlns:a16="http://schemas.microsoft.com/office/drawing/2014/main" id="{397F5BF8-6242-4A9D-BB21-DE7D0AC3DEB2}"/>
                  </a:ext>
                </a:extLst>
              </p:cNvPr>
              <p:cNvSpPr/>
              <p:nvPr/>
            </p:nvSpPr>
            <p:spPr>
              <a:xfrm>
                <a:off x="3887453" y="1787062"/>
                <a:ext cx="942975" cy="219075"/>
              </a:xfrm>
              <a:custGeom>
                <a:avLst/>
                <a:gdLst>
                  <a:gd name="connsiteX0" fmla="*/ -203 w 942975"/>
                  <a:gd name="connsiteY0" fmla="*/ 151767 h 219075"/>
                  <a:gd name="connsiteX1" fmla="*/ 68186 w 942975"/>
                  <a:gd name="connsiteY1" fmla="*/ 84549 h 219075"/>
                  <a:gd name="connsiteX2" fmla="*/ 788458 w 942975"/>
                  <a:gd name="connsiteY2" fmla="*/ 83872 h 219075"/>
                  <a:gd name="connsiteX3" fmla="*/ 876021 w 942975"/>
                  <a:gd name="connsiteY3" fmla="*/ 57860 h 219075"/>
                  <a:gd name="connsiteX4" fmla="*/ 924627 w 942975"/>
                  <a:gd name="connsiteY4" fmla="*/ 4358 h 219075"/>
                  <a:gd name="connsiteX5" fmla="*/ 926960 w 942975"/>
                  <a:gd name="connsiteY5" fmla="*/ -81 h 219075"/>
                  <a:gd name="connsiteX6" fmla="*/ 942772 w 942975"/>
                  <a:gd name="connsiteY6" fmla="*/ 66804 h 219075"/>
                  <a:gd name="connsiteX7" fmla="*/ 924627 w 942975"/>
                  <a:gd name="connsiteY7" fmla="*/ 138803 h 219075"/>
                  <a:gd name="connsiteX8" fmla="*/ 876021 w 942975"/>
                  <a:gd name="connsiteY8" fmla="*/ 192305 h 219075"/>
                  <a:gd name="connsiteX9" fmla="*/ 788458 w 942975"/>
                  <a:gd name="connsiteY9" fmla="*/ 218318 h 219075"/>
                  <a:gd name="connsiteX10" fmla="*/ 68320 w 942975"/>
                  <a:gd name="connsiteY10" fmla="*/ 218994 h 219075"/>
                  <a:gd name="connsiteX11" fmla="*/ -203 w 942975"/>
                  <a:gd name="connsiteY11" fmla="*/ 151767 h 219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42975" h="219075">
                    <a:moveTo>
                      <a:pt x="-203" y="151767"/>
                    </a:moveTo>
                    <a:cubicBezTo>
                      <a:pt x="-203" y="114667"/>
                      <a:pt x="30410" y="84577"/>
                      <a:pt x="68186" y="84549"/>
                    </a:cubicBezTo>
                    <a:lnTo>
                      <a:pt x="788458" y="83872"/>
                    </a:lnTo>
                    <a:cubicBezTo>
                      <a:pt x="820776" y="83872"/>
                      <a:pt x="851237" y="74528"/>
                      <a:pt x="876021" y="57860"/>
                    </a:cubicBezTo>
                    <a:cubicBezTo>
                      <a:pt x="896290" y="44220"/>
                      <a:pt x="912987" y="25865"/>
                      <a:pt x="924627" y="4358"/>
                    </a:cubicBezTo>
                    <a:cubicBezTo>
                      <a:pt x="925446" y="2872"/>
                      <a:pt x="926208" y="1395"/>
                      <a:pt x="926960" y="-81"/>
                    </a:cubicBezTo>
                    <a:cubicBezTo>
                      <a:pt x="937086" y="20083"/>
                      <a:pt x="942772" y="42801"/>
                      <a:pt x="942772" y="66804"/>
                    </a:cubicBezTo>
                    <a:cubicBezTo>
                      <a:pt x="942772" y="92826"/>
                      <a:pt x="936276" y="117353"/>
                      <a:pt x="924627" y="138803"/>
                    </a:cubicBezTo>
                    <a:cubicBezTo>
                      <a:pt x="912987" y="160311"/>
                      <a:pt x="896290" y="178665"/>
                      <a:pt x="876021" y="192305"/>
                    </a:cubicBezTo>
                    <a:cubicBezTo>
                      <a:pt x="851237" y="208974"/>
                      <a:pt x="820776" y="218318"/>
                      <a:pt x="788458" y="218318"/>
                    </a:cubicBezTo>
                    <a:lnTo>
                      <a:pt x="68320" y="218994"/>
                    </a:lnTo>
                    <a:cubicBezTo>
                      <a:pt x="30486" y="219023"/>
                      <a:pt x="-203" y="188914"/>
                      <a:pt x="-203" y="151767"/>
                    </a:cubicBezTo>
                    <a:close/>
                  </a:path>
                </a:pathLst>
              </a:custGeom>
              <a:solidFill>
                <a:srgbClr val="FFB0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5" name="Freeform: Shape 15">
                <a:extLst>
                  <a:ext uri="{FF2B5EF4-FFF2-40B4-BE49-F238E27FC236}">
                    <a16:creationId xmlns:a16="http://schemas.microsoft.com/office/drawing/2014/main" id="{D68EC503-CE53-4EAD-AF6D-B88407906058}"/>
                  </a:ext>
                </a:extLst>
              </p:cNvPr>
              <p:cNvSpPr/>
              <p:nvPr/>
            </p:nvSpPr>
            <p:spPr>
              <a:xfrm>
                <a:off x="2296778" y="1082212"/>
                <a:ext cx="361950" cy="1038225"/>
              </a:xfrm>
              <a:custGeom>
                <a:avLst/>
                <a:gdLst>
                  <a:gd name="connsiteX0" fmla="*/ 361747 w 361950"/>
                  <a:gd name="connsiteY0" fmla="*/ -81 h 1038225"/>
                  <a:gd name="connsiteX1" fmla="*/ 361747 w 361950"/>
                  <a:gd name="connsiteY1" fmla="*/ 1038144 h 1038225"/>
                  <a:gd name="connsiteX2" fmla="*/ -203 w 361950"/>
                  <a:gd name="connsiteY2" fmla="*/ 1038144 h 1038225"/>
                  <a:gd name="connsiteX3" fmla="*/ -203 w 361950"/>
                  <a:gd name="connsiteY3" fmla="*/ -81 h 1038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1950" h="1038225">
                    <a:moveTo>
                      <a:pt x="361747" y="-81"/>
                    </a:moveTo>
                    <a:lnTo>
                      <a:pt x="361747" y="1038144"/>
                    </a:lnTo>
                    <a:lnTo>
                      <a:pt x="-203" y="1038144"/>
                    </a:lnTo>
                    <a:lnTo>
                      <a:pt x="-203" y="-81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6" name="Freeform: Shape 16">
                <a:extLst>
                  <a:ext uri="{FF2B5EF4-FFF2-40B4-BE49-F238E27FC236}">
                    <a16:creationId xmlns:a16="http://schemas.microsoft.com/office/drawing/2014/main" id="{12EC5C50-AEA0-4232-B5DA-2C0C3937E322}"/>
                  </a:ext>
                </a:extLst>
              </p:cNvPr>
              <p:cNvSpPr/>
              <p:nvPr/>
            </p:nvSpPr>
            <p:spPr>
              <a:xfrm>
                <a:off x="2296778" y="1977562"/>
                <a:ext cx="361950" cy="142875"/>
              </a:xfrm>
              <a:custGeom>
                <a:avLst/>
                <a:gdLst>
                  <a:gd name="connsiteX0" fmla="*/ 361747 w 361950"/>
                  <a:gd name="connsiteY0" fmla="*/ -81 h 142875"/>
                  <a:gd name="connsiteX1" fmla="*/ 361747 w 361950"/>
                  <a:gd name="connsiteY1" fmla="*/ 142794 h 142875"/>
                  <a:gd name="connsiteX2" fmla="*/ -203 w 361950"/>
                  <a:gd name="connsiteY2" fmla="*/ 142794 h 142875"/>
                  <a:gd name="connsiteX3" fmla="*/ -203 w 361950"/>
                  <a:gd name="connsiteY3" fmla="*/ -81 h 142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1950" h="142875">
                    <a:moveTo>
                      <a:pt x="361747" y="-81"/>
                    </a:moveTo>
                    <a:lnTo>
                      <a:pt x="361747" y="142794"/>
                    </a:lnTo>
                    <a:lnTo>
                      <a:pt x="-203" y="142794"/>
                    </a:lnTo>
                    <a:lnTo>
                      <a:pt x="-203" y="-81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78" name="Notebook">
            <a:extLst>
              <a:ext uri="{FF2B5EF4-FFF2-40B4-BE49-F238E27FC236}">
                <a16:creationId xmlns:a16="http://schemas.microsoft.com/office/drawing/2014/main" id="{116842AE-A1BE-4E66-9ECA-1F69CE8196A9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1"/>
          <a:stretch/>
        </p:blipFill>
        <p:spPr>
          <a:xfrm>
            <a:off x="5364088" y="1642375"/>
            <a:ext cx="2674786" cy="2118446"/>
          </a:xfrm>
          <a:prstGeom prst="rect">
            <a:avLst/>
          </a:prstGeom>
        </p:spPr>
      </p:pic>
      <p:pic>
        <p:nvPicPr>
          <p:cNvPr id="79" name="Thumb">
            <a:extLst>
              <a:ext uri="{FF2B5EF4-FFF2-40B4-BE49-F238E27FC236}">
                <a16:creationId xmlns:a16="http://schemas.microsoft.com/office/drawing/2014/main" id="{E0B9D273-266A-4CFD-883D-12312F64200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 l="54628" b="80068"/>
          <a:stretch>
            <a:fillRect/>
          </a:stretch>
        </p:blipFill>
        <p:spPr>
          <a:xfrm flipH="1">
            <a:off x="6922843" y="1918899"/>
            <a:ext cx="1382950" cy="309466"/>
          </a:xfrm>
          <a:custGeom>
            <a:avLst/>
            <a:gdLst>
              <a:gd name="connsiteX0" fmla="*/ 0 w 1382950"/>
              <a:gd name="connsiteY0" fmla="*/ 0 h 309466"/>
              <a:gd name="connsiteX1" fmla="*/ 1382950 w 1382950"/>
              <a:gd name="connsiteY1" fmla="*/ 0 h 309466"/>
              <a:gd name="connsiteX2" fmla="*/ 1382950 w 1382950"/>
              <a:gd name="connsiteY2" fmla="*/ 309466 h 309466"/>
              <a:gd name="connsiteX3" fmla="*/ 0 w 1382950"/>
              <a:gd name="connsiteY3" fmla="*/ 309466 h 309466"/>
              <a:gd name="connsiteX4" fmla="*/ 0 w 1382950"/>
              <a:gd name="connsiteY4" fmla="*/ 0 h 309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82950" h="309466">
                <a:moveTo>
                  <a:pt x="0" y="0"/>
                </a:moveTo>
                <a:lnTo>
                  <a:pt x="1382950" y="0"/>
                </a:lnTo>
                <a:lnTo>
                  <a:pt x="1382950" y="309466"/>
                </a:lnTo>
                <a:lnTo>
                  <a:pt x="0" y="30946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80" name="Do not delete">
            <a:extLst>
              <a:ext uri="{FF2B5EF4-FFF2-40B4-BE49-F238E27FC236}">
                <a16:creationId xmlns:a16="http://schemas.microsoft.com/office/drawing/2014/main" id="{9CCC8496-959C-4E39-B3AC-0B954F7CE8A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 l="98262" t="16790" b="16380"/>
          <a:stretch/>
        </p:blipFill>
        <p:spPr>
          <a:xfrm>
            <a:off x="8964488" y="863603"/>
            <a:ext cx="158886" cy="3437375"/>
          </a:xfrm>
          <a:custGeom>
            <a:avLst/>
            <a:gdLst>
              <a:gd name="connsiteX0" fmla="*/ 0 w 158886"/>
              <a:gd name="connsiteY0" fmla="*/ 0 h 3437375"/>
              <a:gd name="connsiteX1" fmla="*/ 158886 w 158886"/>
              <a:gd name="connsiteY1" fmla="*/ 0 h 3437375"/>
              <a:gd name="connsiteX2" fmla="*/ 158886 w 158886"/>
              <a:gd name="connsiteY2" fmla="*/ 3437375 h 3437375"/>
              <a:gd name="connsiteX3" fmla="*/ 0 w 158886"/>
              <a:gd name="connsiteY3" fmla="*/ 3437375 h 3437375"/>
              <a:gd name="connsiteX4" fmla="*/ 0 w 158886"/>
              <a:gd name="connsiteY4" fmla="*/ 0 h 343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886" h="3437375">
                <a:moveTo>
                  <a:pt x="0" y="0"/>
                </a:moveTo>
                <a:lnTo>
                  <a:pt x="158886" y="0"/>
                </a:lnTo>
                <a:lnTo>
                  <a:pt x="158886" y="3437375"/>
                </a:lnTo>
                <a:lnTo>
                  <a:pt x="0" y="3437375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4" name="Rounded Rectangle 3"/>
          <p:cNvSpPr/>
          <p:nvPr/>
        </p:nvSpPr>
        <p:spPr>
          <a:xfrm>
            <a:off x="467544" y="2155483"/>
            <a:ext cx="2003307" cy="632291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itchFamily="2" charset="-79"/>
                <a:ea typeface="+mn-ea"/>
                <a:cs typeface="Aharoni" pitchFamily="2" charset="-79"/>
              </a:rPr>
              <a:t>A. mum</a:t>
            </a:r>
            <a:endParaRPr kumimoji="0" lang="vi-VN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haroni" pitchFamily="2" charset="-79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2710144" y="2155482"/>
            <a:ext cx="2437920" cy="632291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itchFamily="2" charset="-79"/>
                <a:ea typeface="+mn-ea"/>
                <a:cs typeface="Aharoni" pitchFamily="2" charset="-79"/>
              </a:rPr>
              <a:t>B. sister</a:t>
            </a:r>
            <a:endParaRPr kumimoji="0" lang="vi-VN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haroni" pitchFamily="2" charset="-79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488941" y="3151834"/>
            <a:ext cx="1981910" cy="632291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itchFamily="2" charset="-79"/>
                <a:ea typeface="+mn-ea"/>
                <a:cs typeface="Aharoni" pitchFamily="2" charset="-79"/>
              </a:rPr>
              <a:t>C. dad</a:t>
            </a:r>
            <a:endParaRPr kumimoji="0" lang="vi-VN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haroni" pitchFamily="2" charset="-79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2699792" y="3121437"/>
            <a:ext cx="2448272" cy="632291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itchFamily="2" charset="-79"/>
                <a:ea typeface="+mn-ea"/>
                <a:cs typeface="Aharoni" pitchFamily="2" charset="-79"/>
              </a:rPr>
              <a:t>D. brother</a:t>
            </a:r>
            <a:endParaRPr kumimoji="0" lang="vi-VN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haroni" pitchFamily="2" charset="-79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833"/>
          <a:stretch/>
        </p:blipFill>
        <p:spPr>
          <a:xfrm>
            <a:off x="1658599" y="5270181"/>
            <a:ext cx="829464" cy="101131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90"/>
          <a:stretch/>
        </p:blipFill>
        <p:spPr>
          <a:xfrm>
            <a:off x="2680449" y="5270182"/>
            <a:ext cx="629158" cy="685944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90"/>
          <a:stretch/>
        </p:blipFill>
        <p:spPr>
          <a:xfrm>
            <a:off x="2832849" y="5422582"/>
            <a:ext cx="629158" cy="685944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90"/>
          <a:stretch/>
        </p:blipFill>
        <p:spPr>
          <a:xfrm>
            <a:off x="3495014" y="5526964"/>
            <a:ext cx="629158" cy="685944"/>
          </a:xfrm>
          <a:prstGeom prst="rect">
            <a:avLst/>
          </a:prstGeom>
        </p:spPr>
      </p:pic>
      <p:sp>
        <p:nvSpPr>
          <p:cNvPr id="10" name="Right Arrow 9"/>
          <p:cNvSpPr/>
          <p:nvPr/>
        </p:nvSpPr>
        <p:spPr>
          <a:xfrm>
            <a:off x="8244436" y="4443958"/>
            <a:ext cx="414338" cy="360040"/>
          </a:xfrm>
          <a:prstGeom prst="rightArrow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071812A0-4BB8-4F25-AC88-4394347136E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309" y="700956"/>
            <a:ext cx="5837410" cy="10403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376" y="123478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90147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4" name="click.wav"/>
          </p:stSnd>
        </p:sndAc>
      </p:transition>
    </mc:Choice>
    <mc:Fallback xmlns="">
      <p:transition spd="med">
        <p:fade/>
        <p:sndAc>
          <p:stSnd>
            <p:snd r:embed="rId22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0 L 0.37604 0 " pathEditMode="relative" rAng="0" ptsTypes="AA">
                                      <p:cBhvr>
                                        <p:cTn id="15" dur="750" spd="-100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02" y="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 L 0.37691 0 " pathEditMode="relative" rAng="0" ptsTypes="AA">
                                      <p:cBhvr>
                                        <p:cTn id="17" dur="750" spd="-100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37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3.58025E-6 L 0.37604 3.58025E-6 " pathEditMode="relative" rAng="0" ptsTypes="AA">
                                      <p:cBhvr>
                                        <p:cTn id="19" dur="750" spd="-100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02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63" presetClass="path" presetSubtype="0" accel="50000" decel="5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-2.22222E-6 3.58025E-6 L 0.37656 3.58025E-6 " pathEditMode="relative" rAng="0" ptsTypes="AA">
                                      <p:cBhvr>
                                        <p:cTn id="21" dur="7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19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3" presetClass="path" presetSubtype="0" accel="50000" decel="5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0.00156 0 L 0.37899 0 " pathEditMode="relative" rAng="0" ptsTypes="AA">
                                      <p:cBhvr>
                                        <p:cTn id="23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7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4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95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4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95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6.62966E-7 L -0.0724 -0.57848 " pathEditMode="relative" rAng="0" ptsTypes="AA">
                                      <p:cBhvr>
                                        <p:cTn id="4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8" y="-289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8.01727E-7 L 0.30468 -0.3984 " pathEditMode="relative" rAng="0" ptsTypes="AA"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26" y="-19920"/>
                                    </p:animMotion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1.28973E-6 L -0.05573 -0.35328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95" y="-1768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13761E-6 L 0.13055 -0.5992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28" y="-2996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4" grpId="0" animBg="1"/>
      <p:bldP spid="34" grpId="0" animBg="1"/>
      <p:bldP spid="35" grpId="0" animBg="1"/>
      <p:bldP spid="3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6k7dChBaJ8"/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654205" y="698810"/>
            <a:ext cx="7969405" cy="444469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549912" y="53804"/>
            <a:ext cx="435640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b="1" kern="1200" dirty="0">
                <a:ln w="22225">
                  <a:solidFill>
                    <a:srgbClr val="C0504D"/>
                  </a:solidFill>
                  <a:prstDash val="solid"/>
                </a:ln>
                <a:solidFill>
                  <a:schemeClr val="bg1"/>
                </a:solidFill>
                <a:latin typeface="Comic Sans MS" panose="030F0702030302020204" pitchFamily="66" charset="0"/>
                <a:ea typeface="微软雅黑"/>
              </a:rPr>
              <a:t>Finger family song</a:t>
            </a:r>
            <a:endParaRPr lang="en-US" sz="3000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0892" y="90823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466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38709" y="1203798"/>
            <a:ext cx="1675149" cy="56010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5347" y="821202"/>
            <a:ext cx="8677340" cy="864459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2026877" y="2791772"/>
            <a:ext cx="5090246" cy="211211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814434">
              <a:spcBef>
                <a:spcPct val="50000"/>
              </a:spcBef>
              <a:buClrTx/>
              <a:defRPr/>
            </a:pPr>
            <a:r>
              <a:rPr lang="en-US" altLang="zh-CN" sz="5250" b="1" kern="1200" dirty="0">
                <a:solidFill>
                  <a:srgbClr val="E15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</a:rPr>
              <a:t>Good bye.</a:t>
            </a:r>
          </a:p>
          <a:p>
            <a:pPr algn="ctr" defTabSz="814434">
              <a:spcBef>
                <a:spcPct val="50000"/>
              </a:spcBef>
              <a:buClrTx/>
              <a:defRPr/>
            </a:pPr>
            <a:r>
              <a:rPr lang="en-US" altLang="zh-CN" sz="5250" b="1" kern="1200" dirty="0">
                <a:solidFill>
                  <a:srgbClr val="E15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</a:rPr>
              <a:t>See you again!</a:t>
            </a:r>
            <a:endParaRPr lang="zh-CN" altLang="en-US" sz="5250" b="1" kern="1200" dirty="0">
              <a:solidFill>
                <a:srgbClr val="E15C7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黑体" panose="02010609060101010101" pitchFamily="2" charset="-122"/>
            </a:endParaRPr>
          </a:p>
        </p:txBody>
      </p:sp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498859" y="655755"/>
            <a:ext cx="330894" cy="3308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8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73887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6" name="chimes.wav"/>
          </p:stSnd>
        </p:sndAc>
      </p:transition>
    </mc:Choice>
    <mc:Fallback xmlns="">
      <p:transition spd="slow">
        <p:split orient="vert"/>
        <p:sndAc>
          <p:stSnd>
            <p:snd r:embed="rId1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11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3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096" y="387614"/>
            <a:ext cx="3500105" cy="4274206"/>
          </a:xfrm>
          <a:prstGeom prst="rect">
            <a:avLst/>
          </a:prstGeom>
          <a:solidFill>
            <a:schemeClr val="tx1"/>
          </a:solidFill>
          <a:ln w="190500" cap="sq">
            <a:solidFill>
              <a:schemeClr val="accent5">
                <a:lumMod val="40000"/>
                <a:lumOff val="6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248573" y="1497770"/>
            <a:ext cx="4997121" cy="773263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28600" indent="-228600">
              <a:buClrTx/>
              <a:buFontTx/>
            </a:pPr>
            <a:r>
              <a:rPr lang="en-US" sz="2500" dirty="0" smtClean="0">
                <a:latin typeface="Comic Sans MS" panose="030F0702030302020204" pitchFamily="66" charset="0"/>
              </a:rPr>
              <a:t>1. Is it a Chinese or Vietnamese family?</a:t>
            </a:r>
            <a:endParaRPr lang="en-US" sz="2500" dirty="0"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55815" y="2320864"/>
            <a:ext cx="478263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>
                <a:latin typeface="Comic Sans MS" panose="030F0702030302020204" pitchFamily="66" charset="0"/>
              </a:rPr>
              <a:t>2. How </a:t>
            </a:r>
            <a:r>
              <a:rPr lang="en-US" sz="2500" dirty="0">
                <a:latin typeface="Comic Sans MS" panose="030F0702030302020204" pitchFamily="66" charset="0"/>
              </a:rPr>
              <a:t>many people are there in this photo?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460386" y="3340022"/>
            <a:ext cx="4454236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latin typeface="Comic Sans MS" panose="030F0702030302020204" pitchFamily="66" charset="0"/>
              </a:rPr>
              <a:t>3. What are they doing?</a:t>
            </a:r>
          </a:p>
          <a:p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007059" y="693615"/>
            <a:ext cx="5106042" cy="646771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936944" y="701529"/>
            <a:ext cx="2836033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500" b="1" dirty="0">
                <a:solidFill>
                  <a:srgbClr val="FF0000"/>
                </a:solidFill>
                <a:latin typeface="Comic Sans MS" panose="030F0702030302020204" pitchFamily="66" charset="0"/>
              </a:rPr>
              <a:t>Unit Opener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6758" y="73335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35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 animBg="1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6616"/>
            <a:ext cx="4610100" cy="478688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1" y="1744133"/>
            <a:ext cx="4053840" cy="2792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100" y="790575"/>
            <a:ext cx="4533900" cy="4352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0892" y="57022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939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083" y="2383986"/>
            <a:ext cx="9157083" cy="275951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64" y="1848755"/>
            <a:ext cx="3679782" cy="2985618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416598" y="2975824"/>
            <a:ext cx="2830073" cy="2028885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19847" y="-150184"/>
            <a:ext cx="5003340" cy="2958548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650" b="20626"/>
          <a:stretch/>
        </p:blipFill>
        <p:spPr>
          <a:xfrm>
            <a:off x="1326434" y="737015"/>
            <a:ext cx="1916133" cy="1240202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5358564" y="1930759"/>
            <a:ext cx="603135" cy="280919"/>
            <a:chOff x="217691" y="6414967"/>
            <a:chExt cx="804180" cy="374559"/>
          </a:xfrm>
        </p:grpSpPr>
        <p:grpSp>
          <p:nvGrpSpPr>
            <p:cNvPr id="24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30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1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2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3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25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26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7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8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9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</p:grpSp>
      <p:sp>
        <p:nvSpPr>
          <p:cNvPr id="34" name="文本框 33">
            <a:extLst>
              <a:ext uri="{FF2B5EF4-FFF2-40B4-BE49-F238E27FC236}">
                <a16:creationId xmlns:a16="http://schemas.microsoft.com/office/drawing/2014/main" id="{F4ED10A7-E928-4DAB-8D6E-46F9B16A0627}"/>
              </a:ext>
            </a:extLst>
          </p:cNvPr>
          <p:cNvSpPr txBox="1"/>
          <p:nvPr/>
        </p:nvSpPr>
        <p:spPr>
          <a:xfrm>
            <a:off x="3117225" y="912742"/>
            <a:ext cx="29402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AU" sz="3600" b="1" kern="120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Comic Sans MS" panose="030F0702030302020204" pitchFamily="66" charset="0"/>
                <a:ea typeface="微软雅黑"/>
                <a:cs typeface="+mn-cs"/>
              </a:rPr>
              <a:t>Presentation</a:t>
            </a:r>
            <a:endParaRPr lang="zh-CN" altLang="en-US" sz="12450" b="1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latin typeface="Comic Sans MS" panose="030F0702030302020204" pitchFamily="66" charset="0"/>
              <a:ea typeface="微软雅黑"/>
              <a:cs typeface="+mn-ea"/>
              <a:sym typeface="+mn-lt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6996" y="188222"/>
            <a:ext cx="3348997" cy="1746508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C0EE9238-415C-411B-BF89-B4D4ED46053F}"/>
              </a:ext>
            </a:extLst>
          </p:cNvPr>
          <p:cNvSpPr/>
          <p:nvPr/>
        </p:nvSpPr>
        <p:spPr>
          <a:xfrm>
            <a:off x="1400175" y="2466740"/>
            <a:ext cx="6629400" cy="53091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defTabSz="342900">
              <a:buClrTx/>
              <a:defRPr/>
            </a:pPr>
            <a:r>
              <a:rPr lang="en-US" sz="3000" b="1" kern="120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  <a:ea typeface="微软雅黑"/>
                <a:cs typeface="+mn-cs"/>
              </a:rPr>
              <a:t>Task </a:t>
            </a:r>
            <a:r>
              <a:rPr lang="en-US" sz="3000" b="1" kern="1200" dirty="0" smtClean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  <a:ea typeface="微软雅黑"/>
                <a:cs typeface="+mn-cs"/>
              </a:rPr>
              <a:t>1: </a:t>
            </a:r>
            <a:r>
              <a:rPr lang="en-US" sz="3000" b="1" kern="120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  <a:ea typeface="微软雅黑"/>
                <a:cs typeface="+mn-cs"/>
              </a:rPr>
              <a:t>Listen and </a:t>
            </a:r>
            <a:r>
              <a:rPr lang="en-US" sz="3000" b="1" kern="1200" dirty="0" smtClean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  <a:ea typeface="微软雅黑"/>
                <a:cs typeface="+mn-cs"/>
              </a:rPr>
              <a:t>point. Repeat</a:t>
            </a:r>
            <a:r>
              <a:rPr lang="en-US" sz="3000" b="1" kern="120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latin typeface="微软雅黑"/>
                <a:ea typeface="微软雅黑"/>
                <a:cs typeface="+mn-cs"/>
              </a:rPr>
              <a:t>. 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1682" y="146229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40085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7" t="59613"/>
          <a:stretch/>
        </p:blipFill>
        <p:spPr>
          <a:xfrm>
            <a:off x="68209" y="157512"/>
            <a:ext cx="3179815" cy="11899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9" t="15919" r="14116" b="53511"/>
          <a:stretch/>
        </p:blipFill>
        <p:spPr>
          <a:xfrm>
            <a:off x="5613868" y="74618"/>
            <a:ext cx="2397646" cy="833088"/>
          </a:xfrm>
          <a:prstGeom prst="rect">
            <a:avLst/>
          </a:prstGeom>
        </p:spPr>
      </p:pic>
      <p:pic>
        <p:nvPicPr>
          <p:cNvPr id="6" name="1.1.mp3" descr="1.1.mp3">
            <a:hlinkClick r:id="" action="ppaction://media"/>
            <a:extLst>
              <a:ext uri="{FF2B5EF4-FFF2-40B4-BE49-F238E27FC236}">
                <a16:creationId xmlns:a16="http://schemas.microsoft.com/office/drawing/2014/main" id="{20DCC910-3629-60A3-62CC-A52AF9920A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157749" y="654290"/>
            <a:ext cx="437379" cy="4373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"/>
          <a:stretch/>
        </p:blipFill>
        <p:spPr>
          <a:xfrm>
            <a:off x="283884" y="1707654"/>
            <a:ext cx="8573930" cy="28682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DD58F77-DD53-444B-809C-E27756C95E3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816355">
            <a:off x="4209069" y="2200156"/>
            <a:ext cx="744238" cy="40262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DD58F77-DD53-444B-809C-E27756C95E3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816355">
            <a:off x="1161069" y="4467106"/>
            <a:ext cx="744238" cy="40262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DD58F77-DD53-444B-809C-E27756C95E3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816355">
            <a:off x="2656495" y="4485711"/>
            <a:ext cx="744238" cy="40262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DD58F77-DD53-444B-809C-E27756C95E3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816355">
            <a:off x="4409093" y="4558161"/>
            <a:ext cx="744238" cy="40262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DD58F77-DD53-444B-809C-E27756C95E3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816355">
            <a:off x="6144308" y="4485712"/>
            <a:ext cx="744238" cy="40262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DD58F77-DD53-444B-809C-E27756C95E3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816355">
            <a:off x="7676168" y="3840598"/>
            <a:ext cx="744238" cy="40262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4593" y="91807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329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8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"/>
          <a:stretch/>
        </p:blipFill>
        <p:spPr>
          <a:xfrm>
            <a:off x="463686" y="1962150"/>
            <a:ext cx="8573930" cy="30705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61924"/>
            <a:ext cx="1495425" cy="2162175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>
          <a:xfrm>
            <a:off x="1931516" y="447675"/>
            <a:ext cx="5328592" cy="901229"/>
          </a:xfrm>
          <a:prstGeom prst="wedgeRoundRectCallout">
            <a:avLst>
              <a:gd name="adj1" fmla="val -63490"/>
              <a:gd name="adj2" fmla="val 103246"/>
              <a:gd name="adj3" fmla="val 16667"/>
            </a:avLst>
          </a:prstGeom>
          <a:solidFill>
            <a:srgbClr val="FFFF00"/>
          </a:solidFill>
          <a:ln>
            <a:solidFill>
              <a:schemeClr val="bg1"/>
            </a:solidFill>
            <a:prstDash val="dash"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  <a:scene3d>
            <a:camera prst="perspectiveRelaxedModerately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+mn-cs"/>
              <a:sym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552699" y="559735"/>
            <a:ext cx="4086225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cs typeface="Aharoni" pitchFamily="2" charset="-79"/>
                <a:sym typeface="Arial"/>
              </a:rPr>
              <a:t>Who’s missing?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1291" y="93098"/>
            <a:ext cx="1173108" cy="5624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544" y="3037069"/>
            <a:ext cx="1296144" cy="1772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3290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Graphic 41">
            <a:extLst>
              <a:ext uri="{FF2B5EF4-FFF2-40B4-BE49-F238E27FC236}">
                <a16:creationId xmlns:a16="http://schemas.microsoft.com/office/drawing/2014/main" id="{9C122C4E-BD17-4726-9900-9667A141DB3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custGeom>
            <a:avLst/>
            <a:gdLst>
              <a:gd name="connsiteX0" fmla="*/ 0 w 9144000"/>
              <a:gd name="connsiteY0" fmla="*/ 0 h 5143500"/>
              <a:gd name="connsiteX1" fmla="*/ 9144000 w 9144000"/>
              <a:gd name="connsiteY1" fmla="*/ 0 h 5143500"/>
              <a:gd name="connsiteX2" fmla="*/ 9144000 w 9144000"/>
              <a:gd name="connsiteY2" fmla="*/ 863600 h 5143500"/>
              <a:gd name="connsiteX3" fmla="*/ 8985114 w 9144000"/>
              <a:gd name="connsiteY3" fmla="*/ 863600 h 5143500"/>
              <a:gd name="connsiteX4" fmla="*/ 8985114 w 9144000"/>
              <a:gd name="connsiteY4" fmla="*/ 4300975 h 5143500"/>
              <a:gd name="connsiteX5" fmla="*/ 9144000 w 9144000"/>
              <a:gd name="connsiteY5" fmla="*/ 4300975 h 5143500"/>
              <a:gd name="connsiteX6" fmla="*/ 9144000 w 9144000"/>
              <a:gd name="connsiteY6" fmla="*/ 5143500 h 5143500"/>
              <a:gd name="connsiteX7" fmla="*/ 0 w 9144000"/>
              <a:gd name="connsiteY7" fmla="*/ 5143500 h 5143500"/>
              <a:gd name="connsiteX8" fmla="*/ 0 w 9144000"/>
              <a:gd name="connsiteY8" fmla="*/ 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44000" h="5143500">
                <a:moveTo>
                  <a:pt x="0" y="0"/>
                </a:moveTo>
                <a:lnTo>
                  <a:pt x="9144000" y="0"/>
                </a:lnTo>
                <a:lnTo>
                  <a:pt x="9144000" y="863600"/>
                </a:lnTo>
                <a:lnTo>
                  <a:pt x="8985114" y="863600"/>
                </a:lnTo>
                <a:lnTo>
                  <a:pt x="8985114" y="4300975"/>
                </a:lnTo>
                <a:lnTo>
                  <a:pt x="9144000" y="4300975"/>
                </a:lnTo>
                <a:lnTo>
                  <a:pt x="9144000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40" name="White background">
            <a:extLst>
              <a:ext uri="{FF2B5EF4-FFF2-40B4-BE49-F238E27FC236}">
                <a16:creationId xmlns:a16="http://schemas.microsoft.com/office/drawing/2014/main" id="{4BA3590E-2E0D-4CBC-9802-A3015F61CCD9}"/>
              </a:ext>
            </a:extLst>
          </p:cNvPr>
          <p:cNvSpPr/>
          <p:nvPr/>
        </p:nvSpPr>
        <p:spPr>
          <a:xfrm>
            <a:off x="158886" y="183734"/>
            <a:ext cx="8826228" cy="4776031"/>
          </a:xfrm>
          <a:prstGeom prst="roundRect">
            <a:avLst>
              <a:gd name="adj" fmla="val 449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marL="0" marR="0" lvl="0" indent="0" algn="ctr" defTabSz="4571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013B900-20B9-481E-8209-B1149A016411}"/>
              </a:ext>
            </a:extLst>
          </p:cNvPr>
          <p:cNvSpPr/>
          <p:nvPr/>
        </p:nvSpPr>
        <p:spPr>
          <a:xfrm>
            <a:off x="467689" y="2762916"/>
            <a:ext cx="4715305" cy="129133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3" name="Do not delete">
            <a:extLst>
              <a:ext uri="{FF2B5EF4-FFF2-40B4-BE49-F238E27FC236}">
                <a16:creationId xmlns:a16="http://schemas.microsoft.com/office/drawing/2014/main" id="{9CCC8496-959C-4E39-B3AC-0B954F7CE8A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 l="98262" t="16790" b="16380"/>
          <a:stretch/>
        </p:blipFill>
        <p:spPr>
          <a:xfrm>
            <a:off x="8985114" y="863603"/>
            <a:ext cx="158886" cy="3437375"/>
          </a:xfrm>
          <a:custGeom>
            <a:avLst/>
            <a:gdLst>
              <a:gd name="connsiteX0" fmla="*/ 0 w 158886"/>
              <a:gd name="connsiteY0" fmla="*/ 0 h 3437375"/>
              <a:gd name="connsiteX1" fmla="*/ 158886 w 158886"/>
              <a:gd name="connsiteY1" fmla="*/ 0 h 3437375"/>
              <a:gd name="connsiteX2" fmla="*/ 158886 w 158886"/>
              <a:gd name="connsiteY2" fmla="*/ 3437375 h 3437375"/>
              <a:gd name="connsiteX3" fmla="*/ 0 w 158886"/>
              <a:gd name="connsiteY3" fmla="*/ 3437375 h 3437375"/>
              <a:gd name="connsiteX4" fmla="*/ 0 w 158886"/>
              <a:gd name="connsiteY4" fmla="*/ 0 h 343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886" h="3437375">
                <a:moveTo>
                  <a:pt x="0" y="0"/>
                </a:moveTo>
                <a:lnTo>
                  <a:pt x="158886" y="0"/>
                </a:lnTo>
                <a:lnTo>
                  <a:pt x="158886" y="3437375"/>
                </a:lnTo>
                <a:lnTo>
                  <a:pt x="0" y="343737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7" t="59613"/>
          <a:stretch/>
        </p:blipFill>
        <p:spPr>
          <a:xfrm>
            <a:off x="283884" y="267494"/>
            <a:ext cx="3063980" cy="11899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"/>
          <a:stretch/>
        </p:blipFill>
        <p:spPr>
          <a:xfrm>
            <a:off x="283884" y="1707654"/>
            <a:ext cx="8573930" cy="286823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269" y="2643758"/>
            <a:ext cx="1296144" cy="17720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376" y="123478"/>
            <a:ext cx="1072451" cy="514220"/>
          </a:xfrm>
          <a:prstGeom prst="rect">
            <a:avLst/>
          </a:prstGeom>
        </p:spPr>
      </p:pic>
      <p:pic>
        <p:nvPicPr>
          <p:cNvPr id="5" name="1.1-3.mp3" descr="1.1-3.mp3">
            <a:hlinkClick r:id="" action="ppaction://media"/>
            <a:extLst>
              <a:ext uri="{FF2B5EF4-FFF2-40B4-BE49-F238E27FC236}">
                <a16:creationId xmlns:a16="http://schemas.microsoft.com/office/drawing/2014/main" id="{59269747-8E5A-5108-231F-D3E1D17B518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140948" y="801920"/>
            <a:ext cx="413831" cy="41383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62144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  <p:sndAc>
          <p:stSnd>
            <p:snd r:embed="rId6" name="push.wav"/>
          </p:stSnd>
        </p:sndAc>
      </p:transition>
    </mc:Choice>
    <mc:Fallback xmlns="">
      <p:transition>
        <p:cut/>
        <p:sndAc>
          <p:stSnd>
            <p:snd r:embed="rId16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53DC5EC-D193-48A4-AA4E-DACECD6ECC90}:28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6E2F93E-2DC4-4260-9A75-B5401AF4A7AC}:31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E52840D-1744-45DA-993A-DFEE86EA15A7}:31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BD6404A-1000-4996-A7CB-8A0EEE930C1A}:26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D6860A0-BE8C-4E53-9811-A845D8CD0E46}:28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9CF3647-DCF1-41D8-9395-B866747F2B84}:31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5DD0997-D64B-465D-BAA2-89ED4A859931}:28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75FEDA5-DB7C-4224-B38F-EB5605C7F144}:42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7A9A82E-F307-40DD-A92F-24C8B031076F}:319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5163976-9651-48F8-B7A0-459DD9A461E1}:29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0E53CD2-DCD9-4E0E-B9B0-D7286C0369C7}:30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B3CA845-C453-4829-830F-64985620D8CB}:26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461A8B1-AEB9-4269-8B28-F78D55D8736B}:308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C6CDD91-A25C-470C-A786-810F1CED5D72}:31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D9499BD-0ABB-49CD-90C4-47E83FB577CF}:31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299DA82-EE91-485D-A0EE-27539E3477BE}:28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D8F427D-2A19-4571-BA21-89CC7C2DF915}:30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43477EB-FFD3-44B0-BD46-025B654E8DF4}:29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F11EF96-31AC-47E6-9B35-5C10300F28A9}:29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869FE8A-0190-4B64-8D77-B11326763F51}:29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3A8C022-AC3C-4CDA-B793-57DEF503CF6C}:29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513775D-DC56-4B2E-886F-776ED68B64AA}:29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91BF90C-0CA3-4AFE-9BD0-BF2B406112A8}:295"/>
</p:tagLst>
</file>

<file path=ppt/theme/theme1.xml><?xml version="1.0" encoding="utf-8"?>
<a:theme xmlns:a="http://schemas.openxmlformats.org/drawingml/2006/main" name="End of Course Jeopardy by Slidesgo">
  <a:themeElements>
    <a:clrScheme name="Simple Light">
      <a:dk1>
        <a:srgbClr val="000000"/>
      </a:dk1>
      <a:lt1>
        <a:srgbClr val="FFFFFF"/>
      </a:lt1>
      <a:dk2>
        <a:srgbClr val="61D8C4"/>
      </a:dk2>
      <a:lt2>
        <a:srgbClr val="98DAED"/>
      </a:lt2>
      <a:accent1>
        <a:srgbClr val="FFB757"/>
      </a:accent1>
      <a:accent2>
        <a:srgbClr val="F27FB2"/>
      </a:accent2>
      <a:accent3>
        <a:srgbClr val="C2B9DB"/>
      </a:accent3>
      <a:accent4>
        <a:srgbClr val="F16790"/>
      </a:accent4>
      <a:accent5>
        <a:srgbClr val="B3AAD3"/>
      </a:accent5>
      <a:accent6>
        <a:srgbClr val="51C0B1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3_第一PPT，www.1ppt.com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0h1cuvot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4_第一PPT，www.1ppt.com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0h1cuvot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P.E. Subject for Middle School - 6th Grade: Sports &amp; Games by Slidesgo">
  <a:themeElements>
    <a:clrScheme name="Simple Light">
      <a:dk1>
        <a:srgbClr val="241826"/>
      </a:dk1>
      <a:lt1>
        <a:srgbClr val="FFFFFF"/>
      </a:lt1>
      <a:dk2>
        <a:srgbClr val="EA942B"/>
      </a:dk2>
      <a:lt2>
        <a:srgbClr val="F5D550"/>
      </a:lt2>
      <a:accent1>
        <a:srgbClr val="DE5344"/>
      </a:accent1>
      <a:accent2>
        <a:srgbClr val="E15C7A"/>
      </a:accent2>
      <a:accent3>
        <a:srgbClr val="E5859B"/>
      </a:accent3>
      <a:accent4>
        <a:srgbClr val="01A7CF"/>
      </a:accent4>
      <a:accent5>
        <a:srgbClr val="C9E0E6"/>
      </a:accent5>
      <a:accent6>
        <a:srgbClr val="E7E8ED"/>
      </a:accent6>
      <a:hlink>
        <a:srgbClr val="24182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第一PPT，www.1ppt.com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0h1cuvot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第一PPT，www.1ppt.com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0h1cuvot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第一PPT，www.1ppt.com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0h1cuvot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1028</TotalTime>
  <Words>559</Words>
  <Application>Microsoft Office PowerPoint</Application>
  <PresentationFormat>On-screen Show (16:9)</PresentationFormat>
  <Paragraphs>133</Paragraphs>
  <Slides>30</Slides>
  <Notes>27</Notes>
  <HiddenSlides>0</HiddenSlides>
  <MMClips>15</MMClips>
  <ScaleCrop>false</ScaleCrop>
  <HeadingPairs>
    <vt:vector size="6" baseType="variant">
      <vt:variant>
        <vt:lpstr>Fonts Used</vt:lpstr>
      </vt:variant>
      <vt:variant>
        <vt:i4>22</vt:i4>
      </vt:variant>
      <vt:variant>
        <vt:lpstr>Theme</vt:lpstr>
      </vt:variant>
      <vt:variant>
        <vt:i4>16</vt:i4>
      </vt:variant>
      <vt:variant>
        <vt:lpstr>Slide Titles</vt:lpstr>
      </vt:variant>
      <vt:variant>
        <vt:i4>30</vt:i4>
      </vt:variant>
    </vt:vector>
  </HeadingPairs>
  <TitlesOfParts>
    <vt:vector size="68" baseType="lpstr">
      <vt:lpstr>Quicksand</vt:lpstr>
      <vt:lpstr>Tahoma</vt:lpstr>
      <vt:lpstr>Life Savers ExtraBold</vt:lpstr>
      <vt:lpstr>黑体</vt:lpstr>
      <vt:lpstr>Roboto</vt:lpstr>
      <vt:lpstr>微软雅黑</vt:lpstr>
      <vt:lpstr>Comic Sans MS</vt:lpstr>
      <vt:lpstr>Calibri</vt:lpstr>
      <vt:lpstr>Quicksand SemiBold</vt:lpstr>
      <vt:lpstr>Segoe Print</vt:lpstr>
      <vt:lpstr>Times New Roman</vt:lpstr>
      <vt:lpstr>Nunito</vt:lpstr>
      <vt:lpstr>Bebas Neue</vt:lpstr>
      <vt:lpstr>Patrick Hand</vt:lpstr>
      <vt:lpstr>Calibri Light</vt:lpstr>
      <vt:lpstr>Lato</vt:lpstr>
      <vt:lpstr>MV Boli</vt:lpstr>
      <vt:lpstr>SimSun</vt:lpstr>
      <vt:lpstr>Arial</vt:lpstr>
      <vt:lpstr>Life Savers</vt:lpstr>
      <vt:lpstr>Aharoni</vt:lpstr>
      <vt:lpstr>PT Sans</vt:lpstr>
      <vt:lpstr>End of Course Jeopardy by Slidesgo</vt:lpstr>
      <vt:lpstr>2_Science Subject for Elementary - 3rd Grade: Physical, Life, and Earth by Slidesgo</vt:lpstr>
      <vt:lpstr>第一PPT，www.1ppt.com</vt:lpstr>
      <vt:lpstr>1_第一PPT，www.1ppt.com</vt:lpstr>
      <vt:lpstr>3_Office Theme</vt:lpstr>
      <vt:lpstr>4_Office Theme</vt:lpstr>
      <vt:lpstr>2_第一PPT，www.1ppt.com</vt:lpstr>
      <vt:lpstr>1_Office Theme</vt:lpstr>
      <vt:lpstr>2_Office Theme</vt:lpstr>
      <vt:lpstr>5_Office Theme</vt:lpstr>
      <vt:lpstr>6_Office Theme</vt:lpstr>
      <vt:lpstr>7_Office Theme</vt:lpstr>
      <vt:lpstr>3_第一PPT，www.1ppt.com</vt:lpstr>
      <vt:lpstr>4_第一PPT，www.1ppt.com</vt:lpstr>
      <vt:lpstr>8_Office Theme</vt:lpstr>
      <vt:lpstr>P.E. Subject for Middle School - 6th Grade: Sports &amp; Games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1 My family Lesson 1 – Task 1 2 3</dc:title>
  <dc:creator>Admin;Chiêm Thủy</dc:creator>
  <cp:lastModifiedBy>Admin</cp:lastModifiedBy>
  <cp:revision>94</cp:revision>
  <dcterms:modified xsi:type="dcterms:W3CDTF">2023-06-06T10:11:50Z</dcterms:modified>
</cp:coreProperties>
</file>